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9" autoAdjust="0"/>
    <p:restoredTop sz="94660"/>
  </p:normalViewPr>
  <p:slideViewPr>
    <p:cSldViewPr snapToGrid="0">
      <p:cViewPr varScale="1">
        <p:scale>
          <a:sx n="73" d="100"/>
          <a:sy n="73" d="100"/>
        </p:scale>
        <p:origin x="3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935C2-3DA3-49FB-AFDD-A6E63F36F643}" type="datetimeFigureOut">
              <a:rPr lang="uk-UA" smtClean="0"/>
              <a:t>10.05.2017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DF441-2216-448C-B374-3902C2DF314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3266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935C2-3DA3-49FB-AFDD-A6E63F36F643}" type="datetimeFigureOut">
              <a:rPr lang="uk-UA" smtClean="0"/>
              <a:t>10.05.2017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DF441-2216-448C-B374-3902C2DF314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15891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935C2-3DA3-49FB-AFDD-A6E63F36F643}" type="datetimeFigureOut">
              <a:rPr lang="uk-UA" smtClean="0"/>
              <a:t>10.05.2017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DF441-2216-448C-B374-3902C2DF314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92415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935C2-3DA3-49FB-AFDD-A6E63F36F643}" type="datetimeFigureOut">
              <a:rPr lang="uk-UA" smtClean="0"/>
              <a:t>10.05.2017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DF441-2216-448C-B374-3902C2DF314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8285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935C2-3DA3-49FB-AFDD-A6E63F36F643}" type="datetimeFigureOut">
              <a:rPr lang="uk-UA" smtClean="0"/>
              <a:t>10.05.2017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DF441-2216-448C-B374-3902C2DF314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56475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935C2-3DA3-49FB-AFDD-A6E63F36F643}" type="datetimeFigureOut">
              <a:rPr lang="uk-UA" smtClean="0"/>
              <a:t>10.05.2017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DF441-2216-448C-B374-3902C2DF314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14604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935C2-3DA3-49FB-AFDD-A6E63F36F643}" type="datetimeFigureOut">
              <a:rPr lang="uk-UA" smtClean="0"/>
              <a:t>10.05.2017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DF441-2216-448C-B374-3902C2DF314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803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935C2-3DA3-49FB-AFDD-A6E63F36F643}" type="datetimeFigureOut">
              <a:rPr lang="uk-UA" smtClean="0"/>
              <a:t>10.05.2017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DF441-2216-448C-B374-3902C2DF314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86193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935C2-3DA3-49FB-AFDD-A6E63F36F643}" type="datetimeFigureOut">
              <a:rPr lang="uk-UA" smtClean="0"/>
              <a:t>10.05.2017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DF441-2216-448C-B374-3902C2DF314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79753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935C2-3DA3-49FB-AFDD-A6E63F36F643}" type="datetimeFigureOut">
              <a:rPr lang="uk-UA" smtClean="0"/>
              <a:t>10.05.2017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DF441-2216-448C-B374-3902C2DF314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71348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935C2-3DA3-49FB-AFDD-A6E63F36F643}" type="datetimeFigureOut">
              <a:rPr lang="uk-UA" smtClean="0"/>
              <a:t>10.05.2017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DF441-2216-448C-B374-3902C2DF314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33164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935C2-3DA3-49FB-AFDD-A6E63F36F643}" type="datetimeFigureOut">
              <a:rPr lang="uk-UA" smtClean="0"/>
              <a:t>10.05.2017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DF441-2216-448C-B374-3902C2DF314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0422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Case: Using System Dynamics and Gaming Simulations for Understanding and Learning about </a:t>
            </a:r>
            <a:br>
              <a:rPr lang="en-US" dirty="0" smtClean="0"/>
            </a:br>
            <a:r>
              <a:rPr lang="en-US" dirty="0" smtClean="0"/>
              <a:t>Socio-Economic Systems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Andrii</a:t>
            </a:r>
            <a:r>
              <a:rPr lang="en-US" dirty="0" smtClean="0"/>
              <a:t> Miroshnychenko, </a:t>
            </a:r>
          </a:p>
          <a:p>
            <a:pPr marL="0" indent="0">
              <a:buNone/>
            </a:pPr>
            <a:r>
              <a:rPr lang="en-US" dirty="0" smtClean="0"/>
              <a:t>Ukrainian-Norwegian Bridge, CEO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82540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400050"/>
            <a:ext cx="9144000" cy="605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6929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Широкоэкранный</PresentationFormat>
  <Paragraphs>4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A Case: Using System Dynamics and Gaming Simulations for Understanding and Learning about  Socio-Economic Systems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Case: Using System Dynamics and Gaming Simulations for Understanding and Learning about  Socio-Economic Systems</dc:title>
  <dc:creator>Andriy</dc:creator>
  <cp:lastModifiedBy>Andriy</cp:lastModifiedBy>
  <cp:revision>1</cp:revision>
  <dcterms:created xsi:type="dcterms:W3CDTF">2017-05-10T12:03:47Z</dcterms:created>
  <dcterms:modified xsi:type="dcterms:W3CDTF">2017-05-10T12:04:09Z</dcterms:modified>
</cp:coreProperties>
</file>