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6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89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241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828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647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460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19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75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3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1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35C2-3DA3-49FB-AFDD-A6E63F36F643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F441-2216-448C-B374-3902C2DF31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Case: Using System Dynamics and Gaming Simulations for Understanding and Learning about </a:t>
            </a:r>
            <a:br>
              <a:rPr lang="en-US" dirty="0" smtClean="0"/>
            </a:br>
            <a:r>
              <a:rPr lang="en-US" dirty="0" smtClean="0"/>
              <a:t>Socio-Economic Systems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Andrii</a:t>
            </a:r>
            <a:r>
              <a:rPr lang="en-US" dirty="0" smtClean="0"/>
              <a:t> Miroshnychenko, </a:t>
            </a:r>
          </a:p>
          <a:p>
            <a:pPr marL="0" indent="0">
              <a:buNone/>
            </a:pPr>
            <a:r>
              <a:rPr lang="en-US" dirty="0" smtClean="0"/>
              <a:t>Ukrainian-Norwegian Bridge, CEO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254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00050"/>
            <a:ext cx="91440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92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A Case: Using System Dynamics and Gaming Simulations for Understanding and Learning about  Socio-Economic Systems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Case: Using System Dynamics and Gaming Simulations for Understanding and Learning about  Socio-Economic Systems</dc:title>
  <dc:creator>Andriy</dc:creator>
  <cp:lastModifiedBy>Andriy</cp:lastModifiedBy>
  <cp:revision>1</cp:revision>
  <dcterms:created xsi:type="dcterms:W3CDTF">2017-05-10T12:03:47Z</dcterms:created>
  <dcterms:modified xsi:type="dcterms:W3CDTF">2017-05-10T12:04:09Z</dcterms:modified>
</cp:coreProperties>
</file>