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board"/>
      </a:defRPr>
    </a:lvl1pPr>
    <a:lvl2pPr marL="0" marR="0" indent="3429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board"/>
      </a:defRPr>
    </a:lvl2pPr>
    <a:lvl3pPr marL="0" marR="0" indent="6858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board"/>
      </a:defRPr>
    </a:lvl3pPr>
    <a:lvl4pPr marL="0" marR="0" indent="10287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board"/>
      </a:defRPr>
    </a:lvl4pPr>
    <a:lvl5pPr marL="0" marR="0" indent="13716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board"/>
      </a:defRPr>
    </a:lvl5pPr>
    <a:lvl6pPr marL="0" marR="0" indent="17145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board"/>
      </a:defRPr>
    </a:lvl6pPr>
    <a:lvl7pPr marL="0" marR="0" indent="20574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board"/>
      </a:defRPr>
    </a:lvl7pPr>
    <a:lvl8pPr marL="0" marR="0" indent="24003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board"/>
      </a:defRPr>
    </a:lvl8pPr>
    <a:lvl9pPr marL="0" marR="0" indent="27432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boar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b="def" i="def"/>
      <a:tcStyle>
        <a:tcBdr/>
        <a:fill>
          <a:solidFill>
            <a:srgbClr val="000000">
              <a:alpha val="25000"/>
            </a:srgbClr>
          </a:solidFill>
        </a:fill>
      </a:tcStyle>
    </a:band2H>
    <a:firstCol>
      <a:tcTxStyle b="def" i="def">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Col>
    <a:lastRow>
      <a:tcTxStyle b="def" i="def">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lastRow>
    <a:firstRow>
      <a:tcTxStyle b="def" i="def">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Row>
  </a:tblStyle>
  <a:tblStyle styleId="{C7B018BB-80A7-4F77-B60F-C8B233D01FF8}" styleName="">
    <a:tblBg/>
    <a:wholeTbl>
      <a:tcTxStyle b="def" i="def">
        <a:font>
          <a:latin typeface="Chalkduster"/>
          <a:ea typeface="Chalkduster"/>
          <a:cs typeface="Chalkduster"/>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FFFFFF">
              <a:alpha val="15000"/>
            </a:srgbClr>
          </a:solidFill>
        </a:fill>
      </a:tcStyle>
    </a:band2H>
    <a:firstCol>
      <a:tcTxStyle b="def" i="def">
        <a:font>
          <a:latin typeface="Chalkduster"/>
          <a:ea typeface="Chalkduster"/>
          <a:cs typeface="Chalkduster"/>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b="def" i="def">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b="def" i="def">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b="def" i="def">
        <a:font>
          <a:latin typeface="Chalkduster"/>
          <a:ea typeface="Chalkduster"/>
          <a:cs typeface="Chalkduster"/>
        </a:font>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b="def" i="def"/>
      <a:tcStyle>
        <a:tcBdr/>
        <a:fill>
          <a:solidFill>
            <a:srgbClr val="FFFFFF">
              <a:alpha val="15000"/>
            </a:srgbClr>
          </a:solidFill>
        </a:fill>
      </a:tcStyle>
    </a:band2H>
    <a:firstCol>
      <a:tcTxStyle b="def" i="def">
        <a:font>
          <a:latin typeface="Chalkduster"/>
          <a:ea typeface="Chalkduster"/>
          <a:cs typeface="Chalkduster"/>
        </a:font>
        <a:srgbClr val="FFFFFF"/>
      </a:tcTxStyle>
      <a:tcStyle>
        <a:tcBdr>
          <a:left>
            <a:ln w="12700" cap="flat">
              <a:noFill/>
              <a:miter lim="400000"/>
            </a:ln>
          </a:left>
          <a:right>
            <a:ln w="127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b="def" i="def">
        <a:font>
          <a:latin typeface="Chalkduster"/>
          <a:ea typeface="Chalkduster"/>
          <a:cs typeface="Chalkduster"/>
        </a:font>
        <a:srgbClr val="FFFFFF"/>
      </a:tcTxStyle>
      <a:tcStyle>
        <a:tcBdr>
          <a:left>
            <a:ln w="12700" cap="flat">
              <a:noFill/>
              <a:miter lim="400000"/>
            </a:ln>
          </a:left>
          <a:right>
            <a:ln w="12700" cap="flat">
              <a:noFill/>
              <a:miter lim="400000"/>
            </a:ln>
          </a:right>
          <a:top>
            <a:ln w="254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def" i="def">
        <a:font>
          <a:latin typeface="Chalkduster"/>
          <a:ea typeface="Chalkduster"/>
          <a:cs typeface="Chalkduster"/>
        </a:font>
        <a:srgbClr val="282A2F"/>
      </a:tcTxStyle>
      <a:tcStyle>
        <a:tcBdr>
          <a:left>
            <a:ln w="12700" cap="flat">
              <a:noFill/>
              <a:miter lim="400000"/>
            </a:ln>
          </a:left>
          <a:right>
            <a:ln w="12700" cap="flat">
              <a:noFill/>
              <a:miter lim="400000"/>
            </a:ln>
          </a:right>
          <a:top>
            <a:ln w="12700" cap="flat">
              <a:noFill/>
              <a:miter lim="400000"/>
            </a:ln>
          </a:top>
          <a:bottom>
            <a:ln w="254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b="def" i="def">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FFFFFF">
              <a:alpha val="15000"/>
            </a:srgbClr>
          </a:solidFill>
        </a:fill>
      </a:tcStyle>
    </a:band2H>
    <a:firstCol>
      <a:tcTxStyle b="def" i="def">
        <a:font>
          <a:latin typeface="Chalkduster"/>
          <a:ea typeface="Chalkduster"/>
          <a:cs typeface="Chalkduster"/>
        </a:font>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b="def" i="def">
        <a:font>
          <a:latin typeface="Chalkduster"/>
          <a:ea typeface="Chalkduster"/>
          <a:cs typeface="Chalkduster"/>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b="def" i="def">
        <a:font>
          <a:latin typeface="Chalkduster"/>
          <a:ea typeface="Chalkduster"/>
          <a:cs typeface="Chalkduster"/>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b="def" i="def">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b="def" i="def"/>
      <a:tcStyle>
        <a:tcBdr/>
        <a:fill>
          <a:solidFill>
            <a:srgbClr val="DEDEDF">
              <a:alpha val="19000"/>
            </a:srgbClr>
          </a:solidFill>
        </a:fill>
      </a:tcStyle>
    </a:band2H>
    <a:firstCol>
      <a:tcTxStyle b="def" i="def">
        <a:font>
          <a:latin typeface="Chalkduster"/>
          <a:ea typeface="Chalkduster"/>
          <a:cs typeface="Chalkduster"/>
        </a:font>
        <a:srgbClr val="FFFFFF"/>
      </a:tcTxStyle>
      <a:tcStyle>
        <a:tcBdr>
          <a:left>
            <a:ln w="25400" cap="flat">
              <a:solidFill>
                <a:srgbClr val="FFFFFF"/>
              </a:solidFill>
              <a:prstDash val="solid"/>
              <a:miter lim="400000"/>
            </a:ln>
          </a:left>
          <a:right>
            <a:ln w="127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b="def" i="def">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b="def" i="def">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b="def" i="def">
        <a:font>
          <a:latin typeface="Chalkduster"/>
          <a:ea typeface="Chalkduster"/>
          <a:cs typeface="Chalkduster"/>
        </a:font>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b="def" i="def"/>
      <a:tcStyle>
        <a:tcBdr/>
        <a:fill>
          <a:solidFill>
            <a:srgbClr val="FFFFFF">
              <a:alpha val="15000"/>
            </a:srgbClr>
          </a:solidFill>
        </a:fill>
      </a:tcStyle>
    </a:band2H>
    <a:firstCol>
      <a:tcTxStyle b="def" i="def">
        <a:font>
          <a:latin typeface="Chalkduster"/>
          <a:ea typeface="Chalkduster"/>
          <a:cs typeface="Chalkduster"/>
        </a:font>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def" i="def">
        <a:font>
          <a:latin typeface="Chalkduster"/>
          <a:ea typeface="Chalkduster"/>
          <a:cs typeface="Chalkduster"/>
        </a:font>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def" i="def">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 styleId="{8F44A2F1-9E1F-4B54-A3A2-5F16C0AD49E2}" styleName="">
    <a:tblBg/>
    <a:wholeTb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firstCol>
    <a:la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lastRow>
    <a:fir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p:nvPr>
            <p:ph type="sldImg"/>
          </p:nvPr>
        </p:nvSpPr>
        <p:spPr>
          <a:xfrm>
            <a:off x="1143000" y="685800"/>
            <a:ext cx="4572000" cy="3429000"/>
          </a:xfrm>
          <a:prstGeom prst="rect">
            <a:avLst/>
          </a:prstGeom>
        </p:spPr>
        <p:txBody>
          <a:bodyPr/>
          <a:lstStyle/>
          <a:p>
            <a:pPr/>
          </a:p>
        </p:txBody>
      </p:sp>
      <p:sp>
        <p:nvSpPr>
          <p:cNvPr id="116" name="Shape 11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a:latin typeface="Lucida Grande"/>
        <a:ea typeface="Lucida Grande"/>
        <a:cs typeface="Lucida Grande"/>
        <a:sym typeface="Lucida Grande"/>
      </a:defRPr>
    </a:lvl1pPr>
    <a:lvl2pPr indent="228600" defTabSz="457200" latinLnBrk="0">
      <a:defRPr>
        <a:latin typeface="Lucida Grande"/>
        <a:ea typeface="Lucida Grande"/>
        <a:cs typeface="Lucida Grande"/>
        <a:sym typeface="Lucida Grande"/>
      </a:defRPr>
    </a:lvl2pPr>
    <a:lvl3pPr indent="457200" defTabSz="457200" latinLnBrk="0">
      <a:defRPr>
        <a:latin typeface="Lucida Grande"/>
        <a:ea typeface="Lucida Grande"/>
        <a:cs typeface="Lucida Grande"/>
        <a:sym typeface="Lucida Grande"/>
      </a:defRPr>
    </a:lvl3pPr>
    <a:lvl4pPr indent="685800" defTabSz="457200" latinLnBrk="0">
      <a:defRPr>
        <a:latin typeface="Lucida Grande"/>
        <a:ea typeface="Lucida Grande"/>
        <a:cs typeface="Lucida Grande"/>
        <a:sym typeface="Lucida Grande"/>
      </a:defRPr>
    </a:lvl4pPr>
    <a:lvl5pPr indent="914400" defTabSz="457200" latinLnBrk="0">
      <a:defRPr>
        <a:latin typeface="Lucida Grande"/>
        <a:ea typeface="Lucida Grande"/>
        <a:cs typeface="Lucida Grande"/>
        <a:sym typeface="Lucida Grande"/>
      </a:defRPr>
    </a:lvl5pPr>
    <a:lvl6pPr indent="1143000" defTabSz="457200" latinLnBrk="0">
      <a:defRPr>
        <a:latin typeface="Lucida Grande"/>
        <a:ea typeface="Lucida Grande"/>
        <a:cs typeface="Lucida Grande"/>
        <a:sym typeface="Lucida Grande"/>
      </a:defRPr>
    </a:lvl6pPr>
    <a:lvl7pPr indent="1371600" defTabSz="457200" latinLnBrk="0">
      <a:defRPr>
        <a:latin typeface="Lucida Grande"/>
        <a:ea typeface="Lucida Grande"/>
        <a:cs typeface="Lucida Grande"/>
        <a:sym typeface="Lucida Grande"/>
      </a:defRPr>
    </a:lvl7pPr>
    <a:lvl8pPr indent="1600200" defTabSz="457200" latinLnBrk="0">
      <a:defRPr>
        <a:latin typeface="Lucida Grande"/>
        <a:ea typeface="Lucida Grande"/>
        <a:cs typeface="Lucida Grande"/>
        <a:sym typeface="Lucida Grande"/>
      </a:defRPr>
    </a:lvl8pPr>
    <a:lvl9pPr indent="1828800" defTabSz="457200" latinLnBrk="0">
      <a:defRPr>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ítulo y subtítulo">
    <p:spTree>
      <p:nvGrpSpPr>
        <p:cNvPr id="1" name=""/>
        <p:cNvGrpSpPr/>
        <p:nvPr/>
      </p:nvGrpSpPr>
      <p:grpSpPr>
        <a:xfrm>
          <a:off x="0" y="0"/>
          <a:ext cx="0" cy="0"/>
          <a:chOff x="0" y="0"/>
          <a:chExt cx="0" cy="0"/>
        </a:xfrm>
      </p:grpSpPr>
      <p:sp>
        <p:nvSpPr>
          <p:cNvPr id="11" name="Title Text"/>
          <p:cNvSpPr/>
          <p:nvPr>
            <p:ph type="title"/>
          </p:nvPr>
        </p:nvSpPr>
        <p:spPr>
          <a:xfrm>
            <a:off x="1270000" y="2565400"/>
            <a:ext cx="10464800" cy="2540000"/>
          </a:xfrm>
          <a:prstGeom prst="rect">
            <a:avLst/>
          </a:prstGeom>
        </p:spPr>
        <p:txBody>
          <a:bodyPr anchor="b"/>
          <a:lstStyle/>
          <a:p>
            <a:pPr/>
            <a:r>
              <a:t>Title Text</a:t>
            </a:r>
          </a:p>
        </p:txBody>
      </p:sp>
      <p:sp>
        <p:nvSpPr>
          <p:cNvPr id="12" name="Body Level One…"/>
          <p:cNvSpPr/>
          <p:nvPr>
            <p:ph type="body" sz="quarter" idx="1"/>
          </p:nvPr>
        </p:nvSpPr>
        <p:spPr>
          <a:xfrm>
            <a:off x="1270000" y="5207000"/>
            <a:ext cx="10464800" cy="14605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ítulo, viñetas y foto">
    <p:spTree>
      <p:nvGrpSpPr>
        <p:cNvPr id="1" name=""/>
        <p:cNvGrpSpPr/>
        <p:nvPr/>
      </p:nvGrpSpPr>
      <p:grpSpPr>
        <a:xfrm>
          <a:off x="0" y="0"/>
          <a:ext cx="0" cy="0"/>
          <a:chOff x="0" y="0"/>
          <a:chExt cx="0" cy="0"/>
        </a:xfrm>
      </p:grpSpPr>
      <p:sp>
        <p:nvSpPr>
          <p:cNvPr id="88" name="Image"/>
          <p:cNvSpPr/>
          <p:nvPr>
            <p:ph type="pic" sz="quarter" idx="13"/>
          </p:nvPr>
        </p:nvSpPr>
        <p:spPr>
          <a:xfrm>
            <a:off x="7124700" y="3073400"/>
            <a:ext cx="4140200" cy="5486400"/>
          </a:xfrm>
          <a:prstGeom prst="rect">
            <a:avLst/>
          </a:prstGeom>
          <a:ln w="9525">
            <a:round/>
          </a:ln>
          <a:effectLst>
            <a:outerShdw sx="100000" sy="100000" kx="0" ky="0" algn="b" rotWithShape="0" blurRad="63500" dist="38100" dir="5400000">
              <a:srgbClr val="000000">
                <a:alpha val="75000"/>
              </a:srgbClr>
            </a:outerShdw>
          </a:effectLst>
        </p:spPr>
        <p:txBody>
          <a:bodyPr lIns="91439" tIns="45719" rIns="91439" bIns="45719" anchor="t"/>
          <a:lstStyle/>
          <a:p>
            <a:pPr/>
          </a:p>
        </p:txBody>
      </p:sp>
      <p:sp>
        <p:nvSpPr>
          <p:cNvPr id="89" name="Title Text"/>
          <p:cNvSpPr/>
          <p:nvPr>
            <p:ph type="title"/>
          </p:nvPr>
        </p:nvSpPr>
        <p:spPr>
          <a:prstGeom prst="rect">
            <a:avLst/>
          </a:prstGeom>
        </p:spPr>
        <p:txBody>
          <a:bodyPr/>
          <a:lstStyle/>
          <a:p>
            <a:pPr/>
            <a:r>
              <a:t>Title Text</a:t>
            </a:r>
          </a:p>
        </p:txBody>
      </p:sp>
      <p:sp>
        <p:nvSpPr>
          <p:cNvPr id="90" name="Body Level One…"/>
          <p:cNvSpPr/>
          <p:nvPr>
            <p:ph type="body" sz="half" idx="1"/>
          </p:nvPr>
        </p:nvSpPr>
        <p:spPr>
          <a:xfrm>
            <a:off x="1270000" y="2946400"/>
            <a:ext cx="5105400" cy="5740400"/>
          </a:xfrm>
          <a:prstGeom prst="rect">
            <a:avLst/>
          </a:prstGeom>
        </p:spPr>
        <p:txBody>
          <a:bodyPr/>
          <a:lstStyle>
            <a:lvl1pPr marL="863809" indent="-406609">
              <a:spcBef>
                <a:spcPts val="3600"/>
              </a:spcBef>
              <a:buFont typeface="Gill Sans"/>
              <a:buBlip>
                <a:blip r:embed="rId2"/>
              </a:buBlip>
              <a:defRPr sz="3200"/>
            </a:lvl1pPr>
            <a:lvl2pPr marL="1409909" indent="-406609">
              <a:spcBef>
                <a:spcPts val="3600"/>
              </a:spcBef>
              <a:buFont typeface="Gill Sans"/>
              <a:buBlip>
                <a:blip r:embed="rId2"/>
              </a:buBlip>
              <a:defRPr sz="3200"/>
            </a:lvl2pPr>
            <a:lvl3pPr marL="1943309" indent="-406609">
              <a:spcBef>
                <a:spcPts val="3600"/>
              </a:spcBef>
              <a:buFont typeface="Gill Sans"/>
              <a:buBlip>
                <a:blip r:embed="rId2"/>
              </a:buBlip>
              <a:defRPr sz="3200"/>
            </a:lvl3pPr>
            <a:lvl4pPr marL="2514809" indent="-406609">
              <a:spcBef>
                <a:spcPts val="3600"/>
              </a:spcBef>
              <a:buFont typeface="Gill Sans"/>
              <a:buBlip>
                <a:blip r:embed="rId2"/>
              </a:buBlip>
              <a:defRPr sz="3200"/>
            </a:lvl4pPr>
            <a:lvl5pPr marL="3099009" indent="-406609">
              <a:spcBef>
                <a:spcPts val="3600"/>
              </a:spcBef>
              <a:buFont typeface="Gill Sans"/>
              <a:buBlip>
                <a:blip r:embed="rId2"/>
              </a:buBlip>
              <a:defRPr sz="3200"/>
            </a:lvl5pPr>
          </a:lstStyle>
          <a:p>
            <a:pPr/>
            <a:r>
              <a:t>Body Level One</a:t>
            </a:r>
          </a:p>
          <a:p>
            <a:pPr lvl="1"/>
            <a:r>
              <a:t>Body Level Two</a:t>
            </a:r>
          </a:p>
          <a:p>
            <a:pPr lvl="2"/>
            <a:r>
              <a:t>Body Level Three</a:t>
            </a:r>
          </a:p>
          <a:p>
            <a:pPr lvl="3"/>
            <a:r>
              <a:t>Body Level Four</a:t>
            </a:r>
          </a:p>
          <a:p>
            <a:pPr lvl="4"/>
            <a:r>
              <a:t>Body Level Five</a:t>
            </a:r>
          </a:p>
        </p:txBody>
      </p:sp>
      <p:sp>
        <p:nvSpPr>
          <p:cNvPr id="91" name="Slide Number"/>
          <p:cNvSpPr/>
          <p:nvPr>
            <p:ph type="sldNum" sz="quarter" idx="2"/>
          </p:nvPr>
        </p:nvSpPr>
        <p:spPr>
          <a:xfrm>
            <a:off x="6337301" y="9261331"/>
            <a:ext cx="329261" cy="390670"/>
          </a:xfrm>
          <a:prstGeom prst="rect">
            <a:avLst/>
          </a:prstGeom>
        </p:spPr>
        <p:txBody>
          <a:bodyPr/>
          <a:lstStyle>
            <a:lvl1pPr algn="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Título y viñetas (izquierda)">
    <p:spTree>
      <p:nvGrpSpPr>
        <p:cNvPr id="1" name=""/>
        <p:cNvGrpSpPr/>
        <p:nvPr/>
      </p:nvGrpSpPr>
      <p:grpSpPr>
        <a:xfrm>
          <a:off x="0" y="0"/>
          <a:ext cx="0" cy="0"/>
          <a:chOff x="0" y="0"/>
          <a:chExt cx="0" cy="0"/>
        </a:xfrm>
      </p:grpSpPr>
      <p:sp>
        <p:nvSpPr>
          <p:cNvPr id="98" name="Title Text"/>
          <p:cNvSpPr/>
          <p:nvPr>
            <p:ph type="title"/>
          </p:nvPr>
        </p:nvSpPr>
        <p:spPr>
          <a:prstGeom prst="rect">
            <a:avLst/>
          </a:prstGeom>
        </p:spPr>
        <p:txBody>
          <a:bodyPr/>
          <a:lstStyle/>
          <a:p>
            <a:pPr/>
            <a:r>
              <a:t>Title Text</a:t>
            </a:r>
          </a:p>
        </p:txBody>
      </p:sp>
      <p:sp>
        <p:nvSpPr>
          <p:cNvPr id="99" name="Body Level One…"/>
          <p:cNvSpPr/>
          <p:nvPr>
            <p:ph type="body" sz="half" idx="1"/>
          </p:nvPr>
        </p:nvSpPr>
        <p:spPr>
          <a:xfrm>
            <a:off x="1270000" y="2946400"/>
            <a:ext cx="5105400" cy="5740400"/>
          </a:xfrm>
          <a:prstGeom prst="rect">
            <a:avLst/>
          </a:prstGeom>
        </p:spPr>
        <p:txBody>
          <a:bodyPr/>
          <a:lstStyle>
            <a:lvl1pPr marL="863809" indent="-406609">
              <a:spcBef>
                <a:spcPts val="3600"/>
              </a:spcBef>
              <a:buFont typeface="Gill Sans"/>
              <a:buBlip>
                <a:blip r:embed="rId2"/>
              </a:buBlip>
              <a:defRPr sz="3200"/>
            </a:lvl1pPr>
            <a:lvl2pPr marL="1409909" indent="-406609">
              <a:spcBef>
                <a:spcPts val="3600"/>
              </a:spcBef>
              <a:buFont typeface="Gill Sans"/>
              <a:buBlip>
                <a:blip r:embed="rId2"/>
              </a:buBlip>
              <a:defRPr sz="3200"/>
            </a:lvl2pPr>
            <a:lvl3pPr marL="1943309" indent="-406609">
              <a:spcBef>
                <a:spcPts val="3600"/>
              </a:spcBef>
              <a:buFont typeface="Gill Sans"/>
              <a:buBlip>
                <a:blip r:embed="rId2"/>
              </a:buBlip>
              <a:defRPr sz="3200"/>
            </a:lvl3pPr>
            <a:lvl4pPr marL="2514809" indent="-406609">
              <a:spcBef>
                <a:spcPts val="3600"/>
              </a:spcBef>
              <a:buFont typeface="Gill Sans"/>
              <a:buBlip>
                <a:blip r:embed="rId2"/>
              </a:buBlip>
              <a:defRPr sz="3200"/>
            </a:lvl4pPr>
            <a:lvl5pPr marL="3099009" indent="-406609">
              <a:spcBef>
                <a:spcPts val="3600"/>
              </a:spcBef>
              <a:buFont typeface="Gill Sans"/>
              <a:buBlip>
                <a:blip r:embed="rId2"/>
              </a:buBlip>
              <a:defRPr sz="3200"/>
            </a:lvl5pPr>
          </a:lstStyle>
          <a:p>
            <a:pPr/>
            <a:r>
              <a:t>Body Level One</a:t>
            </a:r>
          </a:p>
          <a:p>
            <a:pPr lvl="1"/>
            <a:r>
              <a:t>Body Level Two</a:t>
            </a:r>
          </a:p>
          <a:p>
            <a:pPr lvl="2"/>
            <a:r>
              <a:t>Body Level Three</a:t>
            </a:r>
          </a:p>
          <a:p>
            <a:pPr lvl="3"/>
            <a:r>
              <a:t>Body Level Four</a:t>
            </a:r>
          </a:p>
          <a:p>
            <a:pPr lvl="4"/>
            <a:r>
              <a:t>Body Level Five</a:t>
            </a:r>
          </a:p>
        </p:txBody>
      </p:sp>
      <p:sp>
        <p:nvSpPr>
          <p:cNvPr id="100"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ítulo y viñetas (derecha)">
    <p:spTree>
      <p:nvGrpSpPr>
        <p:cNvPr id="1" name=""/>
        <p:cNvGrpSpPr/>
        <p:nvPr/>
      </p:nvGrpSpPr>
      <p:grpSpPr>
        <a:xfrm>
          <a:off x="0" y="0"/>
          <a:ext cx="0" cy="0"/>
          <a:chOff x="0" y="0"/>
          <a:chExt cx="0" cy="0"/>
        </a:xfrm>
      </p:grpSpPr>
      <p:sp>
        <p:nvSpPr>
          <p:cNvPr id="107" name="Title Text"/>
          <p:cNvSpPr/>
          <p:nvPr>
            <p:ph type="title"/>
          </p:nvPr>
        </p:nvSpPr>
        <p:spPr>
          <a:prstGeom prst="rect">
            <a:avLst/>
          </a:prstGeom>
        </p:spPr>
        <p:txBody>
          <a:bodyPr/>
          <a:lstStyle/>
          <a:p>
            <a:pPr/>
            <a:r>
              <a:t>Title Text</a:t>
            </a:r>
          </a:p>
        </p:txBody>
      </p:sp>
      <p:sp>
        <p:nvSpPr>
          <p:cNvPr id="108" name="Body Level One…"/>
          <p:cNvSpPr/>
          <p:nvPr>
            <p:ph type="body" sz="quarter" idx="1"/>
          </p:nvPr>
        </p:nvSpPr>
        <p:spPr>
          <a:xfrm>
            <a:off x="7607300" y="2946400"/>
            <a:ext cx="4127500" cy="5740400"/>
          </a:xfrm>
          <a:prstGeom prst="rect">
            <a:avLst/>
          </a:prstGeom>
        </p:spPr>
        <p:txBody>
          <a:bodyPr/>
          <a:lstStyle>
            <a:lvl1pPr marL="863809" indent="-406609">
              <a:spcBef>
                <a:spcPts val="3600"/>
              </a:spcBef>
              <a:buFont typeface="Gill Sans"/>
              <a:buBlip>
                <a:blip r:embed="rId2"/>
              </a:buBlip>
              <a:defRPr sz="3200"/>
            </a:lvl1pPr>
            <a:lvl2pPr marL="1409909" indent="-406609">
              <a:spcBef>
                <a:spcPts val="3600"/>
              </a:spcBef>
              <a:buFont typeface="Gill Sans"/>
              <a:buBlip>
                <a:blip r:embed="rId2"/>
              </a:buBlip>
              <a:defRPr sz="3200"/>
            </a:lvl2pPr>
            <a:lvl3pPr marL="1943309" indent="-406609">
              <a:spcBef>
                <a:spcPts val="3600"/>
              </a:spcBef>
              <a:buFont typeface="Gill Sans"/>
              <a:buBlip>
                <a:blip r:embed="rId2"/>
              </a:buBlip>
              <a:defRPr sz="3200"/>
            </a:lvl3pPr>
            <a:lvl4pPr marL="2514809" indent="-406609">
              <a:spcBef>
                <a:spcPts val="3600"/>
              </a:spcBef>
              <a:buFont typeface="Gill Sans"/>
              <a:buBlip>
                <a:blip r:embed="rId2"/>
              </a:buBlip>
              <a:defRPr sz="3200"/>
            </a:lvl4pPr>
            <a:lvl5pPr marL="3099009" indent="-406609">
              <a:spcBef>
                <a:spcPts val="3600"/>
              </a:spcBef>
              <a:buFont typeface="Gill Sans"/>
              <a:buBlip>
                <a:blip r:embed="rId2"/>
              </a:buBlip>
              <a:defRPr sz="3200"/>
            </a:lvl5pPr>
          </a:lstStyle>
          <a:p>
            <a:pPr/>
            <a:r>
              <a:t>Body Level One</a:t>
            </a:r>
          </a:p>
          <a:p>
            <a:pPr lvl="1"/>
            <a:r>
              <a:t>Body Level Two</a:t>
            </a:r>
          </a:p>
          <a:p>
            <a:pPr lvl="2"/>
            <a:r>
              <a:t>Body Level Three</a:t>
            </a:r>
          </a:p>
          <a:p>
            <a:pPr lvl="3"/>
            <a:r>
              <a:t>Body Level Four</a:t>
            </a:r>
          </a:p>
          <a:p>
            <a:pPr lvl="4"/>
            <a:r>
              <a:t>Body Level Five</a:t>
            </a:r>
          </a:p>
        </p:txBody>
      </p:sp>
      <p:sp>
        <p:nvSpPr>
          <p:cNvPr id="109"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ítulo y viñetas">
    <p:spTree>
      <p:nvGrpSpPr>
        <p:cNvPr id="1" name=""/>
        <p:cNvGrpSpPr/>
        <p:nvPr/>
      </p:nvGrpSpPr>
      <p:grpSpPr>
        <a:xfrm>
          <a:off x="0" y="0"/>
          <a:ext cx="0" cy="0"/>
          <a:chOff x="0" y="0"/>
          <a:chExt cx="0" cy="0"/>
        </a:xfrm>
      </p:grpSpPr>
      <p:sp>
        <p:nvSpPr>
          <p:cNvPr id="20" name="Title Text"/>
          <p:cNvSpPr/>
          <p:nvPr>
            <p:ph type="title"/>
          </p:nvPr>
        </p:nvSpPr>
        <p:spPr>
          <a:prstGeom prst="rect">
            <a:avLst/>
          </a:prstGeom>
        </p:spPr>
        <p:txBody>
          <a:bodyPr/>
          <a:lstStyle/>
          <a:p>
            <a:pPr/>
            <a:r>
              <a:t>Title Text</a:t>
            </a:r>
          </a:p>
        </p:txBody>
      </p:sp>
      <p:sp>
        <p:nvSpPr>
          <p:cNvPr id="21" name="Body Level One…"/>
          <p:cNvSpPr/>
          <p:nvPr>
            <p:ph type="body" idx="1"/>
          </p:nvPr>
        </p:nvSpPr>
        <p:spPr>
          <a:xfrm>
            <a:off x="1270000" y="2946400"/>
            <a:ext cx="10464800" cy="5740400"/>
          </a:xfrm>
          <a:prstGeom prst="rect">
            <a:avLst/>
          </a:prstGeom>
        </p:spPr>
        <p:txBody>
          <a:bodyPr/>
          <a:lstStyle>
            <a:lvl1pPr>
              <a:spcBef>
                <a:spcPts val="3000"/>
              </a:spcBef>
              <a:buBlip>
                <a:blip r:embed="rId2"/>
              </a:buBlip>
            </a:lvl1pPr>
            <a:lvl2pPr>
              <a:spcBef>
                <a:spcPts val="3000"/>
              </a:spcBef>
              <a:buBlip>
                <a:blip r:embed="rId2"/>
              </a:buBlip>
            </a:lvl2pPr>
            <a:lvl3pPr>
              <a:spcBef>
                <a:spcPts val="3000"/>
              </a:spcBef>
              <a:buBlip>
                <a:blip r:embed="rId2"/>
              </a:buBlip>
            </a:lvl3pPr>
            <a:lvl4pPr>
              <a:spcBef>
                <a:spcPts val="3000"/>
              </a:spcBef>
              <a:buBlip>
                <a:blip r:embed="rId2"/>
              </a:buBlip>
            </a:lvl4pPr>
            <a:lvl5pPr>
              <a:spcBef>
                <a:spcPts val="3000"/>
              </a:spcBef>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22"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ítulo y viñetas (2 columnas)">
    <p:spTree>
      <p:nvGrpSpPr>
        <p:cNvPr id="1" name=""/>
        <p:cNvGrpSpPr/>
        <p:nvPr/>
      </p:nvGrpSpPr>
      <p:grpSpPr>
        <a:xfrm>
          <a:off x="0" y="0"/>
          <a:ext cx="0" cy="0"/>
          <a:chOff x="0" y="0"/>
          <a:chExt cx="0" cy="0"/>
        </a:xfrm>
      </p:grpSpPr>
      <p:sp>
        <p:nvSpPr>
          <p:cNvPr id="29" name="Title Text"/>
          <p:cNvSpPr/>
          <p:nvPr>
            <p:ph type="title"/>
          </p:nvPr>
        </p:nvSpPr>
        <p:spPr>
          <a:prstGeom prst="rect">
            <a:avLst/>
          </a:prstGeom>
        </p:spPr>
        <p:txBody>
          <a:bodyPr/>
          <a:lstStyle/>
          <a:p>
            <a:pPr/>
            <a:r>
              <a:t>Title Text</a:t>
            </a:r>
          </a:p>
        </p:txBody>
      </p:sp>
      <p:sp>
        <p:nvSpPr>
          <p:cNvPr id="30" name="Body Level One…"/>
          <p:cNvSpPr/>
          <p:nvPr>
            <p:ph type="body" idx="1"/>
          </p:nvPr>
        </p:nvSpPr>
        <p:spPr>
          <a:xfrm>
            <a:off x="1270000" y="2946400"/>
            <a:ext cx="10464800" cy="5740400"/>
          </a:xfrm>
          <a:prstGeom prst="rect">
            <a:avLst/>
          </a:prstGeom>
        </p:spPr>
        <p:txBody>
          <a:bodyPr numCol="2" spcCol="523240" anchor="t"/>
          <a:lstStyle>
            <a:lvl1pPr marL="863809" indent="-406609">
              <a:spcBef>
                <a:spcPts val="3600"/>
              </a:spcBef>
              <a:buFont typeface="Gill Sans"/>
              <a:buBlip>
                <a:blip r:embed="rId2"/>
              </a:buBlip>
              <a:defRPr sz="3200"/>
            </a:lvl1pPr>
            <a:lvl2pPr marL="1409909" indent="-406609">
              <a:spcBef>
                <a:spcPts val="3600"/>
              </a:spcBef>
              <a:buFont typeface="Gill Sans"/>
              <a:buBlip>
                <a:blip r:embed="rId2"/>
              </a:buBlip>
              <a:defRPr sz="3200"/>
            </a:lvl2pPr>
            <a:lvl3pPr marL="1943309" indent="-406609">
              <a:spcBef>
                <a:spcPts val="3600"/>
              </a:spcBef>
              <a:buFont typeface="Gill Sans"/>
              <a:buBlip>
                <a:blip r:embed="rId2"/>
              </a:buBlip>
              <a:defRPr sz="3200"/>
            </a:lvl3pPr>
            <a:lvl4pPr marL="2514809" indent="-406609">
              <a:spcBef>
                <a:spcPts val="3600"/>
              </a:spcBef>
              <a:buFont typeface="Gill Sans"/>
              <a:buBlip>
                <a:blip r:embed="rId2"/>
              </a:buBlip>
              <a:defRPr sz="3200"/>
            </a:lvl4pPr>
            <a:lvl5pPr marL="3099009" indent="-406609">
              <a:spcBef>
                <a:spcPts val="3600"/>
              </a:spcBef>
              <a:buFont typeface="Gill Sans"/>
              <a:buBlip>
                <a:blip r:embed="rId2"/>
              </a:buBlip>
              <a:defRPr sz="32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Viñetas">
    <p:spTree>
      <p:nvGrpSpPr>
        <p:cNvPr id="1" name=""/>
        <p:cNvGrpSpPr/>
        <p:nvPr/>
      </p:nvGrpSpPr>
      <p:grpSpPr>
        <a:xfrm>
          <a:off x="0" y="0"/>
          <a:ext cx="0" cy="0"/>
          <a:chOff x="0" y="0"/>
          <a:chExt cx="0" cy="0"/>
        </a:xfrm>
      </p:grpSpPr>
      <p:sp>
        <p:nvSpPr>
          <p:cNvPr id="38" name="Body Level One…"/>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39"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En blanco">
    <p:spTree>
      <p:nvGrpSpPr>
        <p:cNvPr id="1" name=""/>
        <p:cNvGrpSpPr/>
        <p:nvPr/>
      </p:nvGrpSpPr>
      <p:grpSpPr>
        <a:xfrm>
          <a:off x="0" y="0"/>
          <a:ext cx="0" cy="0"/>
          <a:chOff x="0" y="0"/>
          <a:chExt cx="0" cy="0"/>
        </a:xfrm>
      </p:grpSpPr>
      <p:sp>
        <p:nvSpPr>
          <p:cNvPr id="46"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ítulo (arriba)">
    <p:spTree>
      <p:nvGrpSpPr>
        <p:cNvPr id="1" name=""/>
        <p:cNvGrpSpPr/>
        <p:nvPr/>
      </p:nvGrpSpPr>
      <p:grpSpPr>
        <a:xfrm>
          <a:off x="0" y="0"/>
          <a:ext cx="0" cy="0"/>
          <a:chOff x="0" y="0"/>
          <a:chExt cx="0" cy="0"/>
        </a:xfrm>
      </p:grpSpPr>
      <p:sp>
        <p:nvSpPr>
          <p:cNvPr id="53" name="Title Text"/>
          <p:cNvSpPr/>
          <p:nvPr>
            <p:ph type="title"/>
          </p:nvPr>
        </p:nvSpPr>
        <p:spPr>
          <a:prstGeom prst="rect">
            <a:avLst/>
          </a:prstGeom>
        </p:spPr>
        <p:txBody>
          <a:bodyPr/>
          <a:lstStyle/>
          <a:p>
            <a:pPr/>
            <a:r>
              <a:t>Title Text</a:t>
            </a:r>
          </a:p>
        </p:txBody>
      </p:sp>
      <p:sp>
        <p:nvSpPr>
          <p:cNvPr id="54"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ítulo (centro)">
    <p:spTree>
      <p:nvGrpSpPr>
        <p:cNvPr id="1" name=""/>
        <p:cNvGrpSpPr/>
        <p:nvPr/>
      </p:nvGrpSpPr>
      <p:grpSpPr>
        <a:xfrm>
          <a:off x="0" y="0"/>
          <a:ext cx="0" cy="0"/>
          <a:chOff x="0" y="0"/>
          <a:chExt cx="0" cy="0"/>
        </a:xfrm>
      </p:grpSpPr>
      <p:sp>
        <p:nvSpPr>
          <p:cNvPr id="61" name="Title Text"/>
          <p:cNvSpPr/>
          <p:nvPr>
            <p:ph type="title"/>
          </p:nvPr>
        </p:nvSpPr>
        <p:spPr>
          <a:xfrm>
            <a:off x="1270000" y="3606800"/>
            <a:ext cx="10464800" cy="2540000"/>
          </a:xfrm>
          <a:prstGeom prst="rect">
            <a:avLst/>
          </a:prstGeom>
        </p:spPr>
        <p:txBody>
          <a:bodyPr/>
          <a:lstStyle/>
          <a:p>
            <a:pPr/>
            <a:r>
              <a:t>Title Text</a:t>
            </a:r>
          </a:p>
        </p:txBody>
      </p:sp>
      <p:sp>
        <p:nvSpPr>
          <p:cNvPr id="62"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Foto (horizontal)">
    <p:spTree>
      <p:nvGrpSpPr>
        <p:cNvPr id="1" name=""/>
        <p:cNvGrpSpPr/>
        <p:nvPr/>
      </p:nvGrpSpPr>
      <p:grpSpPr>
        <a:xfrm>
          <a:off x="0" y="0"/>
          <a:ext cx="0" cy="0"/>
          <a:chOff x="0" y="0"/>
          <a:chExt cx="0" cy="0"/>
        </a:xfrm>
      </p:grpSpPr>
      <p:sp>
        <p:nvSpPr>
          <p:cNvPr id="69" name="Image"/>
          <p:cNvSpPr/>
          <p:nvPr>
            <p:ph type="pic" sz="quarter" idx="13"/>
          </p:nvPr>
        </p:nvSpPr>
        <p:spPr>
          <a:xfrm>
            <a:off x="3771900" y="2673350"/>
            <a:ext cx="5461000" cy="4127500"/>
          </a:xfrm>
          <a:prstGeom prst="rect">
            <a:avLst/>
          </a:prstGeom>
          <a:ln w="9525">
            <a:round/>
          </a:ln>
          <a:effectLst>
            <a:outerShdw sx="100000" sy="100000" kx="0" ky="0" algn="b" rotWithShape="0" blurRad="63500" dist="38100" dir="5400000">
              <a:srgbClr val="000000">
                <a:alpha val="75000"/>
              </a:srgbClr>
            </a:outerShdw>
          </a:effectLst>
        </p:spPr>
        <p:txBody>
          <a:bodyPr lIns="91439" tIns="45719" rIns="91439" bIns="45719" anchor="t"/>
          <a:lstStyle/>
          <a:p>
            <a:pPr/>
          </a:p>
        </p:txBody>
      </p:sp>
      <p:sp>
        <p:nvSpPr>
          <p:cNvPr id="70" name="Title Text"/>
          <p:cNvSpPr/>
          <p:nvPr>
            <p:ph type="title"/>
          </p:nvPr>
        </p:nvSpPr>
        <p:spPr>
          <a:xfrm>
            <a:off x="1270000" y="7366000"/>
            <a:ext cx="10464800" cy="1828800"/>
          </a:xfrm>
          <a:prstGeom prst="rect">
            <a:avLst/>
          </a:prstGeom>
        </p:spPr>
        <p:txBody>
          <a:bodyPr/>
          <a:lstStyle/>
          <a:p>
            <a:pPr/>
            <a:r>
              <a:t>Title Text</a:t>
            </a:r>
          </a:p>
        </p:txBody>
      </p:sp>
      <p:sp>
        <p:nvSpPr>
          <p:cNvPr id="71"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Foto (vertical)">
    <p:spTree>
      <p:nvGrpSpPr>
        <p:cNvPr id="1" name=""/>
        <p:cNvGrpSpPr/>
        <p:nvPr/>
      </p:nvGrpSpPr>
      <p:grpSpPr>
        <a:xfrm>
          <a:off x="0" y="0"/>
          <a:ext cx="0" cy="0"/>
          <a:chOff x="0" y="0"/>
          <a:chExt cx="0" cy="0"/>
        </a:xfrm>
      </p:grpSpPr>
      <p:sp>
        <p:nvSpPr>
          <p:cNvPr id="78" name="Image"/>
          <p:cNvSpPr/>
          <p:nvPr>
            <p:ph type="pic" sz="quarter" idx="13"/>
          </p:nvPr>
        </p:nvSpPr>
        <p:spPr>
          <a:xfrm>
            <a:off x="7124700" y="2133600"/>
            <a:ext cx="4140200" cy="5486400"/>
          </a:xfrm>
          <a:prstGeom prst="rect">
            <a:avLst/>
          </a:prstGeom>
          <a:ln w="9525">
            <a:round/>
          </a:ln>
          <a:effectLst>
            <a:outerShdw sx="100000" sy="100000" kx="0" ky="0" algn="b" rotWithShape="0" blurRad="63500" dist="38100" dir="5400000">
              <a:srgbClr val="000000">
                <a:alpha val="75000"/>
              </a:srgbClr>
            </a:outerShdw>
          </a:effectLst>
        </p:spPr>
        <p:txBody>
          <a:bodyPr lIns="91439" tIns="45719" rIns="91439" bIns="45719" anchor="t"/>
          <a:lstStyle/>
          <a:p>
            <a:pPr/>
          </a:p>
        </p:txBody>
      </p:sp>
      <p:sp>
        <p:nvSpPr>
          <p:cNvPr id="79" name="Title Text"/>
          <p:cNvSpPr/>
          <p:nvPr>
            <p:ph type="title"/>
          </p:nvPr>
        </p:nvSpPr>
        <p:spPr>
          <a:xfrm>
            <a:off x="596900" y="1790700"/>
            <a:ext cx="6032500" cy="3048000"/>
          </a:xfrm>
          <a:prstGeom prst="rect">
            <a:avLst/>
          </a:prstGeom>
        </p:spPr>
        <p:txBody>
          <a:bodyPr anchor="b"/>
          <a:lstStyle>
            <a:lvl1pPr>
              <a:defRPr sz="6000"/>
            </a:lvl1pPr>
          </a:lstStyle>
          <a:p>
            <a:pPr/>
            <a:r>
              <a:t>Title Text</a:t>
            </a:r>
          </a:p>
        </p:txBody>
      </p:sp>
      <p:sp>
        <p:nvSpPr>
          <p:cNvPr id="80" name="Body Level One…"/>
          <p:cNvSpPr/>
          <p:nvPr>
            <p:ph type="body" sz="quarter" idx="1"/>
          </p:nvPr>
        </p:nvSpPr>
        <p:spPr>
          <a:xfrm>
            <a:off x="596900" y="4940300"/>
            <a:ext cx="6032500" cy="30480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81"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p:nvPr>
            <p:ph type="body" idx="1"/>
          </p:nvPr>
        </p:nvSpPr>
        <p:spPr>
          <a:xfrm>
            <a:off x="1270000" y="1066800"/>
            <a:ext cx="10464800" cy="762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Title Text"/>
          <p:cNvSpPr/>
          <p:nvPr>
            <p:ph type="title"/>
          </p:nvPr>
        </p:nvSpPr>
        <p:spPr>
          <a:xfrm>
            <a:off x="1270000" y="203200"/>
            <a:ext cx="10464800" cy="254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Title Text</a:t>
            </a:r>
          </a:p>
        </p:txBody>
      </p:sp>
      <p:sp>
        <p:nvSpPr>
          <p:cNvPr id="4" name="Slide Number"/>
          <p:cNvSpPr/>
          <p:nvPr>
            <p:ph type="sldNum" sz="quarter" idx="2"/>
          </p:nvPr>
        </p:nvSpPr>
        <p:spPr>
          <a:xfrm>
            <a:off x="6337300" y="9261331"/>
            <a:ext cx="329261" cy="390670"/>
          </a:xfrm>
          <a:prstGeom prst="rect">
            <a:avLst/>
          </a:prstGeom>
          <a:ln w="12700">
            <a:miter lim="400000"/>
          </a:ln>
        </p:spPr>
        <p:txBody>
          <a:bodyPr wrap="none" lIns="50800" tIns="50800" rIns="50800" bIns="50800" anchor="b">
            <a:spAutoFit/>
          </a:bodyPr>
          <a:lstStyle>
            <a:lvl1pPr>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board"/>
        </a:defRPr>
      </a:lvl1pPr>
      <a:lvl2pPr marL="0" marR="0" indent="2286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board"/>
        </a:defRPr>
      </a:lvl2pPr>
      <a:lvl3pPr marL="0" marR="0" indent="4572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board"/>
        </a:defRPr>
      </a:lvl3pPr>
      <a:lvl4pPr marL="0" marR="0" indent="6858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board"/>
        </a:defRPr>
      </a:lvl4pPr>
      <a:lvl5pPr marL="0" marR="0" indent="9144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board"/>
        </a:defRPr>
      </a:lvl5pPr>
      <a:lvl6pPr marL="0" marR="0" indent="11430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board"/>
        </a:defRPr>
      </a:lvl6pPr>
      <a:lvl7pPr marL="0" marR="0" indent="13716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board"/>
        </a:defRPr>
      </a:lvl7pPr>
      <a:lvl8pPr marL="0" marR="0" indent="16002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board"/>
        </a:defRPr>
      </a:lvl8pPr>
      <a:lvl9pPr marL="0" marR="0" indent="18288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board"/>
        </a:defRPr>
      </a:lvl9pPr>
    </p:titleStyle>
    <p:bodyStyle>
      <a:lvl1pPr marL="893697" marR="0" indent="-436497" algn="l" defTabSz="457200" rtl="0" latinLnBrk="0">
        <a:lnSpc>
          <a:spcPct val="100000"/>
        </a:lnSpc>
        <a:spcBef>
          <a:spcPts val="60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board"/>
        </a:defRPr>
      </a:lvl1pPr>
      <a:lvl2pPr marL="1439797" marR="0" indent="-436497" algn="l" defTabSz="457200" rtl="0" latinLnBrk="0">
        <a:lnSpc>
          <a:spcPct val="100000"/>
        </a:lnSpc>
        <a:spcBef>
          <a:spcPts val="60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board"/>
        </a:defRPr>
      </a:lvl2pPr>
      <a:lvl3pPr marL="1973197" marR="0" indent="-436497" algn="l" defTabSz="457200" rtl="0" latinLnBrk="0">
        <a:lnSpc>
          <a:spcPct val="100000"/>
        </a:lnSpc>
        <a:spcBef>
          <a:spcPts val="60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board"/>
        </a:defRPr>
      </a:lvl3pPr>
      <a:lvl4pPr marL="2544697" marR="0" indent="-436497" algn="l" defTabSz="457200" rtl="0" latinLnBrk="0">
        <a:lnSpc>
          <a:spcPct val="100000"/>
        </a:lnSpc>
        <a:spcBef>
          <a:spcPts val="60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board"/>
        </a:defRPr>
      </a:lvl4pPr>
      <a:lvl5pPr marL="3128897" marR="0" indent="-436497" algn="l" defTabSz="457200" rtl="0" latinLnBrk="0">
        <a:lnSpc>
          <a:spcPct val="100000"/>
        </a:lnSpc>
        <a:spcBef>
          <a:spcPts val="60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board"/>
        </a:defRPr>
      </a:lvl5pPr>
      <a:lvl6pPr marL="3484497" marR="0" indent="-436497" algn="l" defTabSz="457200" rtl="0" latinLnBrk="0">
        <a:lnSpc>
          <a:spcPct val="100000"/>
        </a:lnSpc>
        <a:spcBef>
          <a:spcPts val="60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board"/>
        </a:defRPr>
      </a:lvl6pPr>
      <a:lvl7pPr marL="3840097" marR="0" indent="-436497" algn="l" defTabSz="457200" rtl="0" latinLnBrk="0">
        <a:lnSpc>
          <a:spcPct val="100000"/>
        </a:lnSpc>
        <a:spcBef>
          <a:spcPts val="60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board"/>
        </a:defRPr>
      </a:lvl7pPr>
      <a:lvl8pPr marL="4195697" marR="0" indent="-436497" algn="l" defTabSz="457200" rtl="0" latinLnBrk="0">
        <a:lnSpc>
          <a:spcPct val="100000"/>
        </a:lnSpc>
        <a:spcBef>
          <a:spcPts val="60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board"/>
        </a:defRPr>
      </a:lvl8pPr>
      <a:lvl9pPr marL="4551297" marR="0" indent="-436497" algn="l" defTabSz="457200" rtl="0" latinLnBrk="0">
        <a:lnSpc>
          <a:spcPct val="100000"/>
        </a:lnSpc>
        <a:spcBef>
          <a:spcPts val="60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board"/>
        </a:defRPr>
      </a:lvl9pPr>
    </p:bodyStyle>
    <p:otherStyle>
      <a:lvl1pPr marL="0" marR="0" indent="0" algn="ctr" defTabSz="457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board"/>
        </a:defRPr>
      </a:lvl1pPr>
      <a:lvl2pPr marL="0" marR="0" indent="228600" algn="ctr" defTabSz="457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board"/>
        </a:defRPr>
      </a:lvl2pPr>
      <a:lvl3pPr marL="0" marR="0" indent="457200" algn="ctr" defTabSz="457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board"/>
        </a:defRPr>
      </a:lvl3pPr>
      <a:lvl4pPr marL="0" marR="0" indent="685800" algn="ctr" defTabSz="457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board"/>
        </a:defRPr>
      </a:lvl4pPr>
      <a:lvl5pPr marL="0" marR="0" indent="914400" algn="ctr" defTabSz="457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board"/>
        </a:defRPr>
      </a:lvl5pPr>
      <a:lvl6pPr marL="0" marR="0" indent="1143000" algn="ctr" defTabSz="457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board"/>
        </a:defRPr>
      </a:lvl6pPr>
      <a:lvl7pPr marL="0" marR="0" indent="1371600" algn="ctr" defTabSz="457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board"/>
        </a:defRPr>
      </a:lvl7pPr>
      <a:lvl8pPr marL="0" marR="0" indent="1600200" algn="ctr" defTabSz="457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board"/>
        </a:defRPr>
      </a:lvl8pPr>
      <a:lvl9pPr marL="0" marR="0" indent="1828800" algn="ctr" defTabSz="457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board"/>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The Knowledge Bank  How to Finance Human Capital and Promote Development"/>
          <p:cNvSpPr/>
          <p:nvPr>
            <p:ph type="ctrTitle"/>
          </p:nvPr>
        </p:nvSpPr>
        <p:spPr>
          <a:xfrm>
            <a:off x="1270000" y="1308100"/>
            <a:ext cx="10464800" cy="3336429"/>
          </a:xfrm>
          <a:prstGeom prst="rect">
            <a:avLst/>
          </a:prstGeom>
        </p:spPr>
        <p:txBody>
          <a:bodyPr/>
          <a:lstStyle/>
          <a:p>
            <a:pPr>
              <a:lnSpc>
                <a:spcPct val="80000"/>
              </a:lnSpc>
              <a:defRPr sz="4200"/>
            </a:pPr>
            <a:r>
              <a:t>The Knowledge Bank</a:t>
            </a:r>
          </a:p>
          <a:p>
            <a:pPr>
              <a:lnSpc>
                <a:spcPct val="80000"/>
              </a:lnSpc>
              <a:defRPr sz="4200"/>
            </a:pPr>
          </a:p>
          <a:p>
            <a:pPr>
              <a:lnSpc>
                <a:spcPct val="80000"/>
              </a:lnSpc>
              <a:defRPr sz="4200"/>
            </a:pPr>
            <a:r>
              <a:t>How to Finance Human Capital and Promote Development</a:t>
            </a:r>
          </a:p>
        </p:txBody>
      </p:sp>
      <p:sp>
        <p:nvSpPr>
          <p:cNvPr id="119" name="Neantro Saavedra-Rivano…"/>
          <p:cNvSpPr/>
          <p:nvPr>
            <p:ph type="subTitle" sz="quarter" idx="1"/>
          </p:nvPr>
        </p:nvSpPr>
        <p:spPr>
          <a:xfrm>
            <a:off x="1270000" y="5992217"/>
            <a:ext cx="10464800" cy="2097683"/>
          </a:xfrm>
          <a:prstGeom prst="rect">
            <a:avLst/>
          </a:prstGeom>
        </p:spPr>
        <p:txBody>
          <a:bodyPr>
            <a:normAutofit fontScale="100000" lnSpcReduction="0"/>
          </a:bodyPr>
          <a:lstStyle/>
          <a:p>
            <a:pPr defTabSz="265175">
              <a:defRPr sz="2088"/>
            </a:pPr>
            <a:r>
              <a:t>Neantro Saavedra-Rivano</a:t>
            </a:r>
          </a:p>
          <a:p>
            <a:pPr defTabSz="265175">
              <a:defRPr sz="2088"/>
            </a:pPr>
            <a:r>
              <a:t>Professor Emeritus, University of Tsukuba</a:t>
            </a:r>
          </a:p>
          <a:p>
            <a:pPr defTabSz="265175">
              <a:defRPr sz="2088"/>
            </a:pPr>
            <a:r>
              <a:t>Paper presented at the XIV International Colloquium</a:t>
            </a:r>
          </a:p>
          <a:p>
            <a:pPr defTabSz="265175">
              <a:defRPr sz="2088"/>
            </a:pPr>
            <a:r>
              <a:t>Sustainability Institute, Stellenbosch, South Africa</a:t>
            </a:r>
          </a:p>
          <a:p>
            <a:pPr defTabSz="265175">
              <a:defRPr sz="2088"/>
            </a:pPr>
            <a:r>
              <a:t>May 10-12, 2017</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5" name="HC flows graph 2.pdf" descr="HC flows graph 2.pdf"/>
          <p:cNvPicPr>
            <a:picLocks noChangeAspect="1"/>
          </p:cNvPicPr>
          <p:nvPr/>
        </p:nvPicPr>
        <p:blipFill>
          <a:blip r:embed="rId2">
            <a:extLst/>
          </a:blip>
          <a:stretch>
            <a:fillRect/>
          </a:stretch>
        </p:blipFill>
        <p:spPr>
          <a:xfrm>
            <a:off x="471399" y="576603"/>
            <a:ext cx="12088083" cy="8556411"/>
          </a:xfrm>
          <a:prstGeom prst="rect">
            <a:avLst/>
          </a:prstGeom>
          <a:ln w="889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Advantages of this proposal"/>
          <p:cNvSpPr/>
          <p:nvPr>
            <p:ph type="title"/>
          </p:nvPr>
        </p:nvSpPr>
        <p:spPr>
          <a:xfrm>
            <a:off x="1270000" y="711200"/>
            <a:ext cx="10464800" cy="1244600"/>
          </a:xfrm>
          <a:prstGeom prst="rect">
            <a:avLst/>
          </a:prstGeom>
        </p:spPr>
        <p:txBody>
          <a:bodyPr/>
          <a:lstStyle>
            <a:lvl1pPr>
              <a:defRPr sz="6400"/>
            </a:lvl1pPr>
          </a:lstStyle>
          <a:p>
            <a:pPr/>
            <a:r>
              <a:t>Advantages of this proposal</a:t>
            </a:r>
          </a:p>
        </p:txBody>
      </p:sp>
      <p:sp>
        <p:nvSpPr>
          <p:cNvPr id="148" name="Effect in economic development…"/>
          <p:cNvSpPr/>
          <p:nvPr>
            <p:ph type="body" idx="1"/>
          </p:nvPr>
        </p:nvSpPr>
        <p:spPr>
          <a:xfrm>
            <a:off x="1270000" y="2273300"/>
            <a:ext cx="10464800" cy="6413500"/>
          </a:xfrm>
          <a:prstGeom prst="rect">
            <a:avLst/>
          </a:prstGeom>
        </p:spPr>
        <p:txBody>
          <a:bodyPr>
            <a:normAutofit fontScale="100000" lnSpcReduction="0"/>
          </a:bodyPr>
          <a:lstStyle/>
          <a:p>
            <a:pPr marL="518344" indent="-253168" defTabSz="265175">
              <a:spcBef>
                <a:spcPts val="1700"/>
              </a:spcBef>
              <a:buBlip>
                <a:blip r:embed="rId2"/>
              </a:buBlip>
              <a:defRPr sz="2088"/>
            </a:pPr>
            <a:r>
              <a:t>Effect in economic development</a:t>
            </a:r>
          </a:p>
          <a:p>
            <a:pPr lvl="1" marL="835082" indent="-253168" defTabSz="265175">
              <a:spcBef>
                <a:spcPts val="1700"/>
              </a:spcBef>
              <a:buBlip>
                <a:blip r:embed="rId2"/>
              </a:buBlip>
              <a:defRPr sz="2088"/>
            </a:pPr>
            <a:r>
              <a:t>It creates favorable conditions for taking full advantage of the country’s potential and stimulates economic growth</a:t>
            </a:r>
          </a:p>
          <a:p>
            <a:pPr lvl="1" marL="835082" indent="-253168" defTabSz="265175">
              <a:spcBef>
                <a:spcPts val="1700"/>
              </a:spcBef>
              <a:buBlip>
                <a:blip r:embed="rId2"/>
              </a:buBlip>
              <a:defRPr sz="2088"/>
            </a:pPr>
            <a:r>
              <a:t>The centrality of human capital to economic development makes it conducive to a systematic approach to developmental issues</a:t>
            </a:r>
          </a:p>
          <a:p>
            <a:pPr marL="518344" indent="-253168" defTabSz="265175">
              <a:spcBef>
                <a:spcPts val="1700"/>
              </a:spcBef>
              <a:buBlip>
                <a:blip r:embed="rId2"/>
              </a:buBlip>
              <a:defRPr sz="2088"/>
            </a:pPr>
            <a:r>
              <a:t>Positive effects on economic and social disequilibria</a:t>
            </a:r>
          </a:p>
          <a:p>
            <a:pPr lvl="1" marL="835082" indent="-253168" defTabSz="265175">
              <a:spcBef>
                <a:spcPts val="1700"/>
              </a:spcBef>
              <a:buBlip>
                <a:blip r:embed="rId2"/>
              </a:buBlip>
              <a:defRPr sz="2088"/>
            </a:pPr>
            <a:r>
              <a:t>It establishes a trend towards the equalization of opportunities, making them independent of regional environment and family background</a:t>
            </a:r>
          </a:p>
          <a:p>
            <a:pPr lvl="1" marL="835082" indent="-253168" defTabSz="265175">
              <a:spcBef>
                <a:spcPts val="1700"/>
              </a:spcBef>
              <a:buBlip>
                <a:blip r:embed="rId2"/>
              </a:buBlip>
              <a:defRPr sz="2088"/>
            </a:pPr>
            <a:r>
              <a:t>It contributes to the reduction of income and wealth disparities</a:t>
            </a:r>
          </a:p>
          <a:p>
            <a:pPr marL="518344" indent="-253168" defTabSz="265175">
              <a:spcBef>
                <a:spcPts val="1700"/>
              </a:spcBef>
              <a:buBlip>
                <a:blip r:embed="rId2"/>
              </a:buBlip>
              <a:defRPr sz="2088"/>
            </a:pPr>
            <a:r>
              <a:t>Other effects</a:t>
            </a:r>
          </a:p>
          <a:p>
            <a:pPr lvl="1" marL="835082" indent="-253168" defTabSz="265175">
              <a:spcBef>
                <a:spcPts val="1700"/>
              </a:spcBef>
              <a:buBlip>
                <a:blip r:embed="rId2"/>
              </a:buBlip>
              <a:defRPr sz="2088"/>
            </a:pPr>
            <a:r>
              <a:t>A potential tool for the correction of negative demographic trends</a:t>
            </a:r>
          </a:p>
          <a:p>
            <a:pPr lvl="1" marL="835082" indent="-253168" defTabSz="265175">
              <a:spcBef>
                <a:spcPts val="1700"/>
              </a:spcBef>
              <a:buBlip>
                <a:blip r:embed="rId2"/>
              </a:buBlip>
              <a:defRPr sz="2088"/>
            </a:pPr>
            <a:r>
              <a:t>Allows for an effective planning of development aid</a:t>
            </a:r>
          </a:p>
          <a:p>
            <a:pPr lvl="1" marL="835082" indent="-253168" defTabSz="265175">
              <a:spcBef>
                <a:spcPts val="1700"/>
              </a:spcBef>
              <a:buBlip>
                <a:blip r:embed="rId2"/>
              </a:buBlip>
              <a:defRPr sz="2088"/>
            </a:pPr>
            <a:r>
              <a:t>An integrated approach to issues on international migration</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Challenges of implementation"/>
          <p:cNvSpPr/>
          <p:nvPr>
            <p:ph type="title"/>
          </p:nvPr>
        </p:nvSpPr>
        <p:spPr>
          <a:xfrm>
            <a:off x="1270000" y="203200"/>
            <a:ext cx="10464800" cy="1460500"/>
          </a:xfrm>
          <a:prstGeom prst="rect">
            <a:avLst/>
          </a:prstGeom>
        </p:spPr>
        <p:txBody>
          <a:bodyPr/>
          <a:lstStyle>
            <a:lvl1pPr>
              <a:defRPr sz="5600"/>
            </a:lvl1pPr>
          </a:lstStyle>
          <a:p>
            <a:pPr/>
            <a:r>
              <a:t>Challenges of implementation</a:t>
            </a:r>
          </a:p>
        </p:txBody>
      </p:sp>
      <p:sp>
        <p:nvSpPr>
          <p:cNvPr id="151" name="One first remark: the scheme has highly positive effects while at the same time it transforms social, political and even family relations…"/>
          <p:cNvSpPr/>
          <p:nvPr>
            <p:ph type="body" idx="1"/>
          </p:nvPr>
        </p:nvSpPr>
        <p:spPr>
          <a:xfrm>
            <a:off x="1270000" y="2032000"/>
            <a:ext cx="10464800" cy="6654800"/>
          </a:xfrm>
          <a:prstGeom prst="rect">
            <a:avLst/>
          </a:prstGeom>
        </p:spPr>
        <p:txBody>
          <a:bodyPr>
            <a:normAutofit fontScale="100000" lnSpcReduction="0"/>
          </a:bodyPr>
          <a:lstStyle/>
          <a:p>
            <a:pPr marL="589840" indent="-288088" defTabSz="301752">
              <a:spcBef>
                <a:spcPts val="1900"/>
              </a:spcBef>
              <a:buBlip>
                <a:blip r:embed="rId2"/>
              </a:buBlip>
              <a:defRPr sz="2376"/>
            </a:pPr>
            <a:r>
              <a:t>One first remark: the scheme has highly positive effects while at the same time it transforms social, political and even family relations</a:t>
            </a:r>
          </a:p>
          <a:p>
            <a:pPr marL="589840" indent="-288088" defTabSz="301752">
              <a:spcBef>
                <a:spcPts val="1900"/>
              </a:spcBef>
              <a:buBlip>
                <a:blip r:embed="rId2"/>
              </a:buBlip>
              <a:defRPr sz="2376"/>
            </a:pPr>
            <a:r>
              <a:t>Its implementation requires important micro and macro economic adjustments</a:t>
            </a:r>
          </a:p>
          <a:p>
            <a:pPr marL="589840" indent="-288088" defTabSz="301752">
              <a:spcBef>
                <a:spcPts val="1900"/>
              </a:spcBef>
              <a:buBlip>
                <a:blip r:embed="rId2"/>
              </a:buBlip>
              <a:defRPr sz="2376"/>
            </a:pPr>
            <a:r>
              <a:t>The financial system will need to adapt to the influx of these new securities, which have the potential of becoming dominant assets</a:t>
            </a:r>
          </a:p>
          <a:p>
            <a:pPr marL="589840" indent="-288088" defTabSz="301752">
              <a:spcBef>
                <a:spcPts val="1900"/>
              </a:spcBef>
              <a:buBlip>
                <a:blip r:embed="rId2"/>
              </a:buBlip>
              <a:defRPr sz="2376"/>
            </a:pPr>
            <a:r>
              <a:t>Three options for the implementation and interpretation of this proposal</a:t>
            </a:r>
          </a:p>
          <a:p>
            <a:pPr lvl="1" marL="950266" indent="-288088" defTabSz="301752">
              <a:spcBef>
                <a:spcPts val="1900"/>
              </a:spcBef>
              <a:buBlip>
                <a:blip r:embed="rId2"/>
              </a:buBlip>
              <a:defRPr sz="2376"/>
            </a:pPr>
            <a:r>
              <a:t>“modular” implementation</a:t>
            </a:r>
          </a:p>
          <a:p>
            <a:pPr lvl="1" marL="950266" indent="-288088" defTabSz="301752">
              <a:spcBef>
                <a:spcPts val="1900"/>
              </a:spcBef>
              <a:buBlip>
                <a:blip r:embed="rId2"/>
              </a:buBlip>
              <a:defRPr sz="2376"/>
            </a:pPr>
            <a:r>
              <a:t>gradual implementation</a:t>
            </a:r>
          </a:p>
          <a:p>
            <a:pPr lvl="1" marL="950266" indent="-288088" defTabSz="301752">
              <a:spcBef>
                <a:spcPts val="1900"/>
              </a:spcBef>
              <a:buBlip>
                <a:blip r:embed="rId2"/>
              </a:buBlip>
              <a:defRPr sz="2376"/>
            </a:pPr>
            <a:r>
              <a:t>limited implementation</a:t>
            </a:r>
          </a:p>
          <a:p>
            <a:pPr marL="589840" indent="-288088" defTabSz="301752">
              <a:spcBef>
                <a:spcPts val="1900"/>
              </a:spcBef>
              <a:buBlip>
                <a:blip r:embed="rId2"/>
              </a:buBlip>
              <a:defRPr sz="2376"/>
            </a:pPr>
            <a:r>
              <a:t>The dimensions of “parametrization”</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Final comments"/>
          <p:cNvSpPr/>
          <p:nvPr>
            <p:ph type="title"/>
          </p:nvPr>
        </p:nvSpPr>
        <p:spPr>
          <a:xfrm>
            <a:off x="1270000" y="330200"/>
            <a:ext cx="10464800" cy="2260600"/>
          </a:xfrm>
          <a:prstGeom prst="rect">
            <a:avLst/>
          </a:prstGeom>
        </p:spPr>
        <p:txBody>
          <a:bodyPr/>
          <a:lstStyle>
            <a:lvl1pPr>
              <a:defRPr spc="260" sz="6500"/>
            </a:lvl1pPr>
          </a:lstStyle>
          <a:p>
            <a:pPr/>
            <a:r>
              <a:t>Final comments</a:t>
            </a:r>
          </a:p>
        </p:txBody>
      </p:sp>
      <p:sp>
        <p:nvSpPr>
          <p:cNvPr id="154" name="Positive elements for developed and developing countries as well…"/>
          <p:cNvSpPr/>
          <p:nvPr>
            <p:ph type="body" idx="1"/>
          </p:nvPr>
        </p:nvSpPr>
        <p:spPr>
          <a:prstGeom prst="rect">
            <a:avLst/>
          </a:prstGeom>
        </p:spPr>
        <p:txBody>
          <a:bodyPr>
            <a:normAutofit fontScale="100000" lnSpcReduction="0"/>
          </a:bodyPr>
          <a:lstStyle/>
          <a:p>
            <a:pPr marL="670272" indent="-327372" defTabSz="342900">
              <a:spcBef>
                <a:spcPts val="2200"/>
              </a:spcBef>
              <a:buBlip>
                <a:blip r:embed="rId2"/>
              </a:buBlip>
              <a:defRPr sz="2700"/>
            </a:pPr>
            <a:r>
              <a:t>Positive elements for developed and developing countries as well</a:t>
            </a:r>
          </a:p>
          <a:p>
            <a:pPr marL="670272" indent="-327372" defTabSz="342900">
              <a:spcBef>
                <a:spcPts val="2200"/>
              </a:spcBef>
              <a:buBlip>
                <a:blip r:embed="rId2"/>
              </a:buBlip>
              <a:defRPr sz="2700"/>
            </a:pPr>
            <a:r>
              <a:t>The fundamental concept: to recognize and re-establish the social function that HC investment plays, while at the same time accepting the mediation of the markets</a:t>
            </a:r>
          </a:p>
          <a:p>
            <a:pPr marL="670272" indent="-327372" defTabSz="342900">
              <a:spcBef>
                <a:spcPts val="2200"/>
              </a:spcBef>
              <a:buBlip>
                <a:blip r:embed="rId2"/>
              </a:buBlip>
              <a:defRPr sz="2700"/>
            </a:pPr>
            <a:r>
              <a:t>The operating principle:  an institutional transformation positively affecting the behavior economic agents (“mechanism design”)</a:t>
            </a:r>
          </a:p>
          <a:p>
            <a:pPr marL="670272" indent="-327372" defTabSz="342900">
              <a:spcBef>
                <a:spcPts val="2200"/>
              </a:spcBef>
              <a:buBlip>
                <a:blip r:embed="rId2"/>
              </a:buBlip>
              <a:defRPr sz="2700"/>
            </a:pPr>
            <a:r>
              <a:t>The proposal in the context of the current crisis: opening a discussion on new modalities of social and economic organization</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What do we see when comparing countries?"/>
          <p:cNvSpPr/>
          <p:nvPr>
            <p:ph type="title"/>
          </p:nvPr>
        </p:nvSpPr>
        <p:spPr>
          <a:xfrm>
            <a:off x="622300" y="190500"/>
            <a:ext cx="11760200" cy="1752600"/>
          </a:xfrm>
          <a:prstGeom prst="rect">
            <a:avLst/>
          </a:prstGeom>
        </p:spPr>
        <p:txBody>
          <a:bodyPr>
            <a:normAutofit fontScale="100000" lnSpcReduction="0"/>
          </a:bodyPr>
          <a:lstStyle>
            <a:lvl1pPr defTabSz="324611">
              <a:defRPr sz="5112"/>
            </a:lvl1pPr>
          </a:lstStyle>
          <a:p>
            <a:pPr/>
            <a:r>
              <a:t>What do we see when comparing countries?</a:t>
            </a:r>
          </a:p>
        </p:txBody>
      </p:sp>
      <p:sp>
        <p:nvSpPr>
          <p:cNvPr id="122" name="The size and characteristics of the land, including geographic features…"/>
          <p:cNvSpPr/>
          <p:nvPr>
            <p:ph type="body" idx="1"/>
          </p:nvPr>
        </p:nvSpPr>
        <p:spPr>
          <a:xfrm>
            <a:off x="1270000" y="2311400"/>
            <a:ext cx="10464800" cy="6362700"/>
          </a:xfrm>
          <a:prstGeom prst="rect">
            <a:avLst/>
          </a:prstGeom>
        </p:spPr>
        <p:txBody>
          <a:bodyPr>
            <a:normAutofit fontScale="100000" lnSpcReduction="0"/>
          </a:bodyPr>
          <a:lstStyle/>
          <a:p>
            <a:pPr marL="831138" indent="-405942" defTabSz="425195">
              <a:spcBef>
                <a:spcPts val="2700"/>
              </a:spcBef>
              <a:buBlip>
                <a:blip r:embed="rId2"/>
              </a:buBlip>
              <a:defRPr sz="3348"/>
            </a:pPr>
            <a:r>
              <a:t>The size and characteristics of the land, including geographic features</a:t>
            </a:r>
          </a:p>
          <a:p>
            <a:pPr marL="831138" indent="-405942" defTabSz="425195">
              <a:spcBef>
                <a:spcPts val="2700"/>
              </a:spcBef>
              <a:buBlip>
                <a:blip r:embed="rId2"/>
              </a:buBlip>
              <a:defRPr sz="3348"/>
            </a:pPr>
            <a:r>
              <a:t>Accumulated wealth, including physical infrastructure, public and private assets, and monetary holdings</a:t>
            </a:r>
          </a:p>
          <a:p>
            <a:pPr marL="831138" indent="-405942" defTabSz="425195">
              <a:spcBef>
                <a:spcPts val="2700"/>
              </a:spcBef>
              <a:buBlip>
                <a:blip r:embed="rId2"/>
              </a:buBlip>
              <a:defRPr sz="3348"/>
            </a:pPr>
            <a:r>
              <a:t>Natural resources</a:t>
            </a:r>
          </a:p>
          <a:p>
            <a:pPr marL="831138" indent="-405942" defTabSz="425195">
              <a:spcBef>
                <a:spcPts val="2700"/>
              </a:spcBef>
              <a:buBlip>
                <a:blip r:embed="rId2"/>
              </a:buBlip>
              <a:defRPr sz="3348"/>
            </a:pPr>
            <a:r>
              <a:t>Intangible assets of cultural and historic nature</a:t>
            </a:r>
          </a:p>
          <a:p>
            <a:pPr marL="831138" indent="-405942" defTabSz="425195">
              <a:spcBef>
                <a:spcPts val="2700"/>
              </a:spcBef>
              <a:buBlip>
                <a:blip r:embed="rId2"/>
              </a:buBlip>
              <a:defRPr sz="3348"/>
            </a:pPr>
            <a:r>
              <a:t>Its people and the knowledge incorporated in them</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Who benefits and what is the purpose of these resources?"/>
          <p:cNvSpPr/>
          <p:nvPr>
            <p:ph type="title"/>
          </p:nvPr>
        </p:nvSpPr>
        <p:spPr>
          <a:xfrm>
            <a:off x="1270000" y="406400"/>
            <a:ext cx="10464800" cy="2044700"/>
          </a:xfrm>
          <a:prstGeom prst="rect">
            <a:avLst/>
          </a:prstGeom>
        </p:spPr>
        <p:txBody>
          <a:bodyPr>
            <a:normAutofit fontScale="100000" lnSpcReduction="0"/>
          </a:bodyPr>
          <a:lstStyle>
            <a:lvl1pPr defTabSz="425195">
              <a:defRPr sz="5952"/>
            </a:lvl1pPr>
          </a:lstStyle>
          <a:p>
            <a:pPr/>
            <a:r>
              <a:t>Who benefits and what is the purpose of these resources?</a:t>
            </a:r>
          </a:p>
        </p:txBody>
      </p:sp>
      <p:sp>
        <p:nvSpPr>
          <p:cNvPr id="125" name="Populations under colonial regimes or absolutist monarchies work mainly to the benefit of others…"/>
          <p:cNvSpPr/>
          <p:nvPr>
            <p:ph type="body" idx="1"/>
          </p:nvPr>
        </p:nvSpPr>
        <p:spPr>
          <a:prstGeom prst="rect">
            <a:avLst/>
          </a:prstGeom>
        </p:spPr>
        <p:txBody>
          <a:bodyPr>
            <a:normAutofit fontScale="100000" lnSpcReduction="0"/>
          </a:bodyPr>
          <a:lstStyle/>
          <a:p>
            <a:pPr marL="831138" indent="-405942" defTabSz="425195">
              <a:spcBef>
                <a:spcPts val="2700"/>
              </a:spcBef>
              <a:buBlip>
                <a:blip r:embed="rId2"/>
              </a:buBlip>
              <a:defRPr sz="3348"/>
            </a:pPr>
            <a:r>
              <a:t>Populations under colonial regimes or absolutist monarchies work mainly to the benefit of others</a:t>
            </a:r>
          </a:p>
          <a:p>
            <a:pPr marL="831138" indent="-405942" defTabSz="425195">
              <a:spcBef>
                <a:spcPts val="2700"/>
              </a:spcBef>
              <a:buBlip>
                <a:blip r:embed="rId2"/>
              </a:buBlip>
              <a:defRPr sz="3348"/>
            </a:pPr>
            <a:r>
              <a:t>In other countries, with an endogenously generated system of government, the whole of population is the sole and primary beneficiary of all wealth generated in the country</a:t>
            </a:r>
          </a:p>
          <a:p>
            <a:pPr marL="831138" indent="-405942" defTabSz="425195">
              <a:spcBef>
                <a:spcPts val="2700"/>
              </a:spcBef>
              <a:buBlip>
                <a:blip r:embed="rId2"/>
              </a:buBlip>
              <a:defRPr sz="3348"/>
            </a:pPr>
            <a:r>
              <a:t>An interpretation: the nation/society as a large economic system whose operation has as its principal final output population and its welfare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How this system works?"/>
          <p:cNvSpPr/>
          <p:nvPr>
            <p:ph type="title"/>
          </p:nvPr>
        </p:nvSpPr>
        <p:spPr>
          <a:xfrm>
            <a:off x="1270000" y="596900"/>
            <a:ext cx="10464800" cy="1955800"/>
          </a:xfrm>
          <a:prstGeom prst="rect">
            <a:avLst/>
          </a:prstGeom>
        </p:spPr>
        <p:txBody>
          <a:bodyPr>
            <a:normAutofit fontScale="100000" lnSpcReduction="0"/>
          </a:bodyPr>
          <a:lstStyle>
            <a:lvl1pPr>
              <a:defRPr sz="6400"/>
            </a:lvl1pPr>
          </a:lstStyle>
          <a:p>
            <a:pPr/>
            <a:r>
              <a:t>How this system works?</a:t>
            </a:r>
          </a:p>
        </p:txBody>
      </p:sp>
      <p:sp>
        <p:nvSpPr>
          <p:cNvPr id="128" name="As any economic system, its final output (population and its welfare) requires primary as well as intermediate inputs…"/>
          <p:cNvSpPr/>
          <p:nvPr>
            <p:ph type="body" idx="1"/>
          </p:nvPr>
        </p:nvSpPr>
        <p:spPr>
          <a:xfrm>
            <a:off x="1270000" y="2552700"/>
            <a:ext cx="10464800" cy="6134100"/>
          </a:xfrm>
          <a:prstGeom prst="rect">
            <a:avLst/>
          </a:prstGeom>
        </p:spPr>
        <p:txBody>
          <a:bodyPr>
            <a:normAutofit fontScale="100000" lnSpcReduction="0"/>
          </a:bodyPr>
          <a:lstStyle/>
          <a:p>
            <a:pPr marL="688146" indent="-336102" defTabSz="352043">
              <a:spcBef>
                <a:spcPts val="2300"/>
              </a:spcBef>
              <a:buBlip>
                <a:blip r:embed="rId2"/>
              </a:buBlip>
              <a:defRPr sz="2772"/>
            </a:pPr>
            <a:r>
              <a:t>As any economic system, its final output (population and its welfare) requires primary as well as intermediate inputs</a:t>
            </a:r>
          </a:p>
          <a:p>
            <a:pPr marL="688146" indent="-336102" defTabSz="352043">
              <a:spcBef>
                <a:spcPts val="2300"/>
              </a:spcBef>
              <a:buBlip>
                <a:blip r:embed="rId2"/>
              </a:buBlip>
              <a:defRPr sz="2772"/>
            </a:pPr>
            <a:r>
              <a:t>Capital accumulation is necessary for economic growth (and its obsolescence to be avoided).</a:t>
            </a:r>
          </a:p>
          <a:p>
            <a:pPr marL="688146" indent="-336102" defTabSz="352043">
              <a:spcBef>
                <a:spcPts val="2300"/>
              </a:spcBef>
              <a:buBlip>
                <a:blip r:embed="rId2"/>
              </a:buBlip>
              <a:defRPr sz="2772"/>
            </a:pPr>
            <a:r>
              <a:t>Types or components of capital: physical capital (including infrastructure), human capital, social capital, land</a:t>
            </a:r>
          </a:p>
          <a:p>
            <a:pPr marL="688146" indent="-336102" defTabSz="352043">
              <a:spcBef>
                <a:spcPts val="2300"/>
              </a:spcBef>
              <a:buBlip>
                <a:blip r:embed="rId2"/>
              </a:buBlip>
              <a:defRPr sz="2772"/>
            </a:pPr>
            <a:r>
              <a:t>Human capital has a central and leading role</a:t>
            </a:r>
          </a:p>
          <a:p>
            <a:pPr marL="688146" indent="-336102" defTabSz="352043">
              <a:spcBef>
                <a:spcPts val="2300"/>
              </a:spcBef>
              <a:buBlip>
                <a:blip r:embed="rId2"/>
              </a:buBlip>
              <a:defRPr sz="2772"/>
            </a:pPr>
            <a:r>
              <a:t>In an extreme interpretation the system becomes fully endogenous and population welfare (its output as well as an input) becomes the main target of optimization</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Important issues highlighted under this perspective"/>
          <p:cNvSpPr/>
          <p:nvPr>
            <p:ph type="title"/>
          </p:nvPr>
        </p:nvSpPr>
        <p:spPr>
          <a:prstGeom prst="rect">
            <a:avLst/>
          </a:prstGeom>
        </p:spPr>
        <p:txBody>
          <a:bodyPr>
            <a:normAutofit fontScale="100000" lnSpcReduction="0"/>
          </a:bodyPr>
          <a:lstStyle>
            <a:lvl1pPr defTabSz="402336">
              <a:defRPr sz="6336"/>
            </a:lvl1pPr>
          </a:lstStyle>
          <a:p>
            <a:pPr/>
            <a:r>
              <a:t>Important issues highlighted under this perspective</a:t>
            </a:r>
          </a:p>
        </p:txBody>
      </p:sp>
      <p:sp>
        <p:nvSpPr>
          <p:cNvPr id="131" name="Environmental preservation…"/>
          <p:cNvSpPr/>
          <p:nvPr>
            <p:ph type="body" idx="1"/>
          </p:nvPr>
        </p:nvSpPr>
        <p:spPr>
          <a:prstGeom prst="rect">
            <a:avLst/>
          </a:prstGeom>
        </p:spPr>
        <p:txBody>
          <a:bodyPr>
            <a:normAutofit fontScale="100000" lnSpcReduction="0"/>
          </a:bodyPr>
          <a:lstStyle/>
          <a:p>
            <a:pPr>
              <a:buBlip>
                <a:blip r:embed="rId2"/>
              </a:buBlip>
            </a:pPr>
            <a:r>
              <a:t>Environmental preservation</a:t>
            </a:r>
          </a:p>
          <a:p>
            <a:pPr>
              <a:buBlip>
                <a:blip r:embed="rId2"/>
              </a:buBlip>
            </a:pPr>
            <a:r>
              <a:t>Income and wealth distribution</a:t>
            </a:r>
          </a:p>
          <a:p>
            <a:pPr>
              <a:buBlip>
                <a:blip r:embed="rId2"/>
              </a:buBlip>
            </a:pPr>
            <a:r>
              <a:t>The relevance of material goods for happiness</a:t>
            </a:r>
          </a:p>
          <a:p>
            <a:pPr>
              <a:buBlip>
                <a:blip r:embed="rId2"/>
              </a:buBlip>
            </a:pPr>
            <a:r>
              <a:t>Human capital investment</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How this system works in respect to human capital formation?"/>
          <p:cNvSpPr/>
          <p:nvPr>
            <p:ph type="title"/>
          </p:nvPr>
        </p:nvSpPr>
        <p:spPr>
          <a:prstGeom prst="rect">
            <a:avLst/>
          </a:prstGeom>
        </p:spPr>
        <p:txBody>
          <a:bodyPr>
            <a:normAutofit fontScale="100000" lnSpcReduction="0"/>
          </a:bodyPr>
          <a:lstStyle>
            <a:lvl1pPr defTabSz="434340">
              <a:defRPr spc="-364" sz="6080"/>
            </a:lvl1pPr>
          </a:lstStyle>
          <a:p>
            <a:pPr/>
            <a:r>
              <a:t>How this system works in respect to human capital formation?</a:t>
            </a:r>
          </a:p>
        </p:txBody>
      </p:sp>
      <p:sp>
        <p:nvSpPr>
          <p:cNvPr id="134" name="Human capital investment follows a “dynastic” pattern: investment flows take place primarily within families…"/>
          <p:cNvSpPr/>
          <p:nvPr>
            <p:ph type="body" idx="1"/>
          </p:nvPr>
        </p:nvSpPr>
        <p:spPr>
          <a:prstGeom prst="rect">
            <a:avLst/>
          </a:prstGeom>
        </p:spPr>
        <p:txBody>
          <a:bodyPr>
            <a:normAutofit fontScale="100000" lnSpcReduction="0"/>
          </a:bodyPr>
          <a:lstStyle/>
          <a:p>
            <a:pPr marL="768579" indent="-375387" defTabSz="393192">
              <a:spcBef>
                <a:spcPts val="2500"/>
              </a:spcBef>
              <a:buBlip>
                <a:blip r:embed="rId2"/>
              </a:buBlip>
              <a:defRPr sz="3096"/>
            </a:pPr>
            <a:r>
              <a:t>Human capital investment follows a “dynastic” pattern: investment flows take place primarily within families</a:t>
            </a:r>
          </a:p>
          <a:p>
            <a:pPr marL="768579" indent="-375387" defTabSz="393192">
              <a:spcBef>
                <a:spcPts val="2500"/>
              </a:spcBef>
              <a:buBlip>
                <a:blip r:embed="rId2"/>
              </a:buBlip>
              <a:defRPr sz="3096"/>
            </a:pPr>
            <a:r>
              <a:t>The second largest source of human capital investment is the State through its subsidies for education and public health</a:t>
            </a:r>
          </a:p>
          <a:p>
            <a:pPr marL="768579" indent="-375387" defTabSz="393192">
              <a:spcBef>
                <a:spcPts val="2500"/>
              </a:spcBef>
              <a:buBlip>
                <a:blip r:embed="rId2"/>
              </a:buBlip>
              <a:defRPr sz="3096"/>
            </a:pPr>
            <a:r>
              <a:t>Almost all investment flows related to human capital are transfers: intra-family grants and, in the case of investments from the State, direct and indirect income transfers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Problems associated with the current method of human capital formation"/>
          <p:cNvSpPr/>
          <p:nvPr>
            <p:ph type="title"/>
          </p:nvPr>
        </p:nvSpPr>
        <p:spPr>
          <a:prstGeom prst="rect">
            <a:avLst/>
          </a:prstGeom>
        </p:spPr>
        <p:txBody>
          <a:bodyPr>
            <a:normAutofit fontScale="100000" lnSpcReduction="0"/>
          </a:bodyPr>
          <a:lstStyle>
            <a:lvl1pPr defTabSz="320039">
              <a:defRPr sz="5040"/>
            </a:lvl1pPr>
          </a:lstStyle>
          <a:p>
            <a:pPr/>
            <a:r>
              <a:t>Problems associated with the current method of human capital formation</a:t>
            </a:r>
          </a:p>
        </p:txBody>
      </p:sp>
      <p:sp>
        <p:nvSpPr>
          <p:cNvPr id="137" name="The “dynastic” method is inefficient and ignores the social nature of human capital…"/>
          <p:cNvSpPr/>
          <p:nvPr>
            <p:ph type="body" idx="1"/>
          </p:nvPr>
        </p:nvSpPr>
        <p:spPr>
          <a:prstGeom prst="rect">
            <a:avLst/>
          </a:prstGeom>
        </p:spPr>
        <p:txBody>
          <a:bodyPr>
            <a:normAutofit fontScale="100000" lnSpcReduction="0"/>
          </a:bodyPr>
          <a:lstStyle/>
          <a:p>
            <a:pPr marL="732831" indent="-357927" defTabSz="374904">
              <a:spcBef>
                <a:spcPts val="2400"/>
              </a:spcBef>
              <a:buBlip>
                <a:blip r:embed="rId2"/>
              </a:buBlip>
              <a:defRPr sz="2952"/>
            </a:pPr>
            <a:r>
              <a:t>The “dynastic” method is inefficient and ignores the social nature of human capital</a:t>
            </a:r>
          </a:p>
          <a:p>
            <a:pPr marL="732831" indent="-357927" defTabSz="374904">
              <a:spcBef>
                <a:spcPts val="2400"/>
              </a:spcBef>
              <a:buBlip>
                <a:blip r:embed="rId2"/>
              </a:buBlip>
              <a:defRPr sz="2952"/>
            </a:pPr>
            <a:r>
              <a:t>The economic system operates below capacity (this is under-development)</a:t>
            </a:r>
          </a:p>
          <a:p>
            <a:pPr marL="732831" indent="-357927" defTabSz="374904">
              <a:spcBef>
                <a:spcPts val="2400"/>
              </a:spcBef>
              <a:buBlip>
                <a:blip r:embed="rId2"/>
              </a:buBlip>
              <a:defRPr sz="2952"/>
            </a:pPr>
            <a:r>
              <a:t>Income and wealth disparities are amplified, and this has well known negative effects for the system operation</a:t>
            </a:r>
          </a:p>
          <a:p>
            <a:pPr marL="732831" indent="-357927" defTabSz="374904">
              <a:spcBef>
                <a:spcPts val="2400"/>
              </a:spcBef>
              <a:buBlip>
                <a:blip r:embed="rId2"/>
              </a:buBlip>
              <a:defRPr sz="2952"/>
            </a:pPr>
            <a:r>
              <a:t>The “altruist” character of intra-family grants does not offer incentives for human capital accumulation and carries the risk of leading to a demographic contraction</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ome elements to deal with these problems"/>
          <p:cNvSpPr/>
          <p:nvPr>
            <p:ph type="title"/>
          </p:nvPr>
        </p:nvSpPr>
        <p:spPr>
          <a:xfrm>
            <a:off x="1270000" y="406400"/>
            <a:ext cx="10464800" cy="2032000"/>
          </a:xfrm>
          <a:prstGeom prst="rect">
            <a:avLst/>
          </a:prstGeom>
        </p:spPr>
        <p:txBody>
          <a:bodyPr>
            <a:normAutofit fontScale="100000" lnSpcReduction="0"/>
          </a:bodyPr>
          <a:lstStyle>
            <a:lvl1pPr defTabSz="425195">
              <a:defRPr sz="5952"/>
            </a:lvl1pPr>
          </a:lstStyle>
          <a:p>
            <a:pPr/>
            <a:r>
              <a:t>Some elements to deal with these problems</a:t>
            </a:r>
          </a:p>
        </p:txBody>
      </p:sp>
      <p:sp>
        <p:nvSpPr>
          <p:cNvPr id="140" name="Savings from the economically active population can be used to finance education of the young…"/>
          <p:cNvSpPr/>
          <p:nvPr>
            <p:ph type="body" idx="1"/>
          </p:nvPr>
        </p:nvSpPr>
        <p:spPr>
          <a:prstGeom prst="rect">
            <a:avLst/>
          </a:prstGeom>
        </p:spPr>
        <p:txBody>
          <a:bodyPr>
            <a:normAutofit fontScale="100000" lnSpcReduction="0"/>
          </a:bodyPr>
          <a:lstStyle/>
          <a:p>
            <a:pPr marL="768579" indent="-375387" defTabSz="393192">
              <a:spcBef>
                <a:spcPts val="2500"/>
              </a:spcBef>
              <a:buBlip>
                <a:blip r:embed="rId2"/>
              </a:buBlip>
              <a:defRPr sz="3096"/>
            </a:pPr>
            <a:r>
              <a:t>Savings from the economically active population can be used to finance education of the young</a:t>
            </a:r>
          </a:p>
          <a:p>
            <a:pPr marL="768579" indent="-375387" defTabSz="393192">
              <a:spcBef>
                <a:spcPts val="2500"/>
              </a:spcBef>
              <a:buBlip>
                <a:blip r:embed="rId2"/>
              </a:buBlip>
              <a:defRPr sz="3096"/>
            </a:pPr>
            <a:r>
              <a:t>This promotes efficient inter-generational financial flows, which will ensure the human capital formation needed to take the economy into its next cycle</a:t>
            </a:r>
          </a:p>
          <a:p>
            <a:pPr marL="768579" indent="-375387" defTabSz="393192">
              <a:spcBef>
                <a:spcPts val="2500"/>
              </a:spcBef>
              <a:buBlip>
                <a:blip r:embed="rId2"/>
              </a:buBlip>
              <a:defRPr sz="3096"/>
            </a:pPr>
            <a:r>
              <a:t>The system to be designed in order to achieve this result will use the tools of modern finance</a:t>
            </a:r>
          </a:p>
          <a:p>
            <a:pPr marL="768579" indent="-375387" defTabSz="393192">
              <a:spcBef>
                <a:spcPts val="2500"/>
              </a:spcBef>
              <a:buBlip>
                <a:blip r:embed="rId2"/>
              </a:buBlip>
              <a:defRPr sz="3096"/>
            </a:pPr>
            <a:r>
              <a:t>In conclusion: investment flows are socialized and become loans rather than grants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The proposal: securitization of human capital"/>
          <p:cNvSpPr/>
          <p:nvPr>
            <p:ph type="title"/>
          </p:nvPr>
        </p:nvSpPr>
        <p:spPr>
          <a:xfrm>
            <a:off x="368300" y="203200"/>
            <a:ext cx="12268200" cy="1549400"/>
          </a:xfrm>
          <a:prstGeom prst="rect">
            <a:avLst/>
          </a:prstGeom>
        </p:spPr>
        <p:txBody>
          <a:bodyPr/>
          <a:lstStyle>
            <a:lvl1pPr>
              <a:defRPr sz="4800"/>
            </a:lvl1pPr>
          </a:lstStyle>
          <a:p>
            <a:pPr/>
            <a:r>
              <a:t>The proposal: securitization of human capital</a:t>
            </a:r>
          </a:p>
        </p:txBody>
      </p:sp>
      <p:sp>
        <p:nvSpPr>
          <p:cNvPr id="143" name="Main elements…"/>
          <p:cNvSpPr/>
          <p:nvPr>
            <p:ph type="body" idx="1"/>
          </p:nvPr>
        </p:nvSpPr>
        <p:spPr>
          <a:xfrm>
            <a:off x="1270000" y="2286000"/>
            <a:ext cx="10464800" cy="6692900"/>
          </a:xfrm>
          <a:prstGeom prst="rect">
            <a:avLst/>
          </a:prstGeom>
        </p:spPr>
        <p:txBody>
          <a:bodyPr>
            <a:normAutofit fontScale="100000" lnSpcReduction="0"/>
          </a:bodyPr>
          <a:lstStyle/>
          <a:p>
            <a:pPr marL="518344" indent="-253168" defTabSz="265175">
              <a:spcBef>
                <a:spcPts val="1700"/>
              </a:spcBef>
              <a:buBlip>
                <a:blip r:embed="rId2"/>
              </a:buBlip>
              <a:defRPr sz="2088"/>
            </a:pPr>
            <a:r>
              <a:t>Main elements</a:t>
            </a:r>
          </a:p>
          <a:p>
            <a:pPr lvl="1" marL="835082" indent="-253168" defTabSz="265175">
              <a:spcBef>
                <a:spcPts val="1700"/>
              </a:spcBef>
              <a:buBlip>
                <a:blip r:embed="rId2"/>
              </a:buBlip>
              <a:defRPr sz="2088"/>
            </a:pPr>
            <a:r>
              <a:t>Automatic issue of securities associated with the expenses due to the upbringing of new individuals (investment in HC)</a:t>
            </a:r>
          </a:p>
          <a:p>
            <a:pPr lvl="1" marL="835082" indent="-253168" defTabSz="265175">
              <a:spcBef>
                <a:spcPts val="1700"/>
              </a:spcBef>
              <a:buBlip>
                <a:blip r:embed="rId2"/>
              </a:buBlip>
              <a:defRPr sz="2088"/>
            </a:pPr>
            <a:r>
              <a:t>Active adult population purchases these securities through the financial markets and these become their savings for old age</a:t>
            </a:r>
          </a:p>
          <a:p>
            <a:pPr lvl="1" marL="835082" indent="-253168" defTabSz="265175">
              <a:spcBef>
                <a:spcPts val="1700"/>
              </a:spcBef>
              <a:buBlip>
                <a:blip r:embed="rId2"/>
              </a:buBlip>
              <a:defRPr sz="2088"/>
            </a:pPr>
            <a:r>
              <a:t>After reaching adult age the new entrants into the labor market redeem the securities previously issued, which are bought back, again through the financial markets, from the old (the previous or “parent” generation); the proceeds of those transactions fund the consumption of the old</a:t>
            </a:r>
          </a:p>
          <a:p>
            <a:pPr marL="518344" indent="-253168" defTabSz="265175">
              <a:spcBef>
                <a:spcPts val="1700"/>
              </a:spcBef>
              <a:buBlip>
                <a:blip r:embed="rId2"/>
              </a:buBlip>
              <a:defRPr sz="2088"/>
            </a:pPr>
            <a:r>
              <a:t>Principal characteristics</a:t>
            </a:r>
          </a:p>
          <a:p>
            <a:pPr lvl="1" marL="835082" indent="-253168" defTabSz="265175">
              <a:spcBef>
                <a:spcPts val="1700"/>
              </a:spcBef>
              <a:buBlip>
                <a:blip r:embed="rId2"/>
              </a:buBlip>
              <a:defRPr sz="2088"/>
            </a:pPr>
            <a:r>
              <a:t>A broad interpretation of the concept of human capital</a:t>
            </a:r>
          </a:p>
          <a:p>
            <a:pPr lvl="1" marL="835082" indent="-253168" defTabSz="265175">
              <a:spcBef>
                <a:spcPts val="1700"/>
              </a:spcBef>
              <a:buBlip>
                <a:blip r:embed="rId2"/>
              </a:buBlip>
              <a:defRPr sz="2088"/>
            </a:pPr>
            <a:r>
              <a:t>Use of the modern financial instruments and markets</a:t>
            </a:r>
          </a:p>
          <a:p>
            <a:pPr lvl="1" marL="835082" indent="-253168" defTabSz="265175">
              <a:spcBef>
                <a:spcPts val="1700"/>
              </a:spcBef>
              <a:buBlip>
                <a:blip r:embed="rId2"/>
              </a:buBlip>
              <a:defRPr sz="2088"/>
            </a:pPr>
            <a:r>
              <a:t>Shared risk (“anonymization” of securities)</a:t>
            </a:r>
          </a:p>
          <a:p>
            <a:pPr lvl="1" marL="835082" indent="-253168" defTabSz="265175">
              <a:spcBef>
                <a:spcPts val="1700"/>
              </a:spcBef>
              <a:buBlip>
                <a:blip r:embed="rId2"/>
              </a:buBlip>
              <a:defRPr sz="2088"/>
            </a:pPr>
            <a:r>
              <a:t>The state in a supervisory and coordinating role</a:t>
            </a:r>
          </a:p>
        </p:txBody>
      </p:sp>
    </p:spTree>
  </p:cSld>
  <p:clrMapOvr>
    <a:masterClrMapping/>
  </p:clrMapOvr>
  <p:transition xmlns:p14="http://schemas.microsoft.com/office/powerpoint/2010/mai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2.jpeg"/></Relationships>

</file>

<file path=ppt/theme/_rels/theme2.xml.rels><?xml version="1.0" encoding="UTF-8" standalone="yes"?><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xmlns:r="http://schemas.openxmlformats.org/officeDocument/2006/relationships"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board"/>
        <a:ea typeface="Chalkboard"/>
        <a:cs typeface="Chalkboard"/>
      </a:majorFont>
      <a:minorFont>
        <a:latin typeface="Chalkboard"/>
        <a:ea typeface="Chalkboard"/>
        <a:cs typeface="Chalkboard"/>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63500" dist="0" dir="162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63500" dist="25400" dir="2700000">
                <a:srgbClr val="000000">
                  <a:alpha val="70000"/>
                </a:srgbClr>
              </a:outerShdw>
            </a:effectLst>
            <a:uFillTx/>
            <a:latin typeface="+mn-lt"/>
            <a:ea typeface="+mn-ea"/>
            <a:cs typeface="+mn-cs"/>
            <a:sym typeface="Chalkboar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boar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board"/>
        <a:ea typeface="Chalkboard"/>
        <a:cs typeface="Chalkboard"/>
      </a:majorFont>
      <a:minorFont>
        <a:latin typeface="Chalkboard"/>
        <a:ea typeface="Chalkboard"/>
        <a:cs typeface="Chalkboard"/>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63500" dist="0" dir="162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63500" dist="25400" dir="2700000">
                <a:srgbClr val="000000">
                  <a:alpha val="70000"/>
                </a:srgbClr>
              </a:outerShdw>
            </a:effectLst>
            <a:uFillTx/>
            <a:latin typeface="+mn-lt"/>
            <a:ea typeface="+mn-ea"/>
            <a:cs typeface="+mn-cs"/>
            <a:sym typeface="Chalkboar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boar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