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7" name="Shape 13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3" name="Shape 19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9" name="Shape 19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5" name="Shape 20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9" name="Shape 209"/>
        <p:cNvGrpSpPr/>
        <p:nvPr/>
      </p:nvGrpSpPr>
      <p:grpSpPr>
        <a:xfrm>
          <a:off x="0" y="0"/>
          <a:ext cx="0" cy="0"/>
          <a:chOff x="0" y="0"/>
          <a:chExt cx="0" cy="0"/>
        </a:xfrm>
      </p:grpSpPr>
      <p:sp>
        <p:nvSpPr>
          <p:cNvPr id="210" name="Shape 21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11" name="Shape 21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17" name="Shape 21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1" name="Shape 221"/>
        <p:cNvGrpSpPr/>
        <p:nvPr/>
      </p:nvGrpSpPr>
      <p:grpSpPr>
        <a:xfrm>
          <a:off x="0" y="0"/>
          <a:ext cx="0" cy="0"/>
          <a:chOff x="0" y="0"/>
          <a:chExt cx="0" cy="0"/>
        </a:xfrm>
      </p:grpSpPr>
      <p:sp>
        <p:nvSpPr>
          <p:cNvPr id="222" name="Shape 22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3" name="Shape 22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7" name="Shape 227"/>
        <p:cNvGrpSpPr/>
        <p:nvPr/>
      </p:nvGrpSpPr>
      <p:grpSpPr>
        <a:xfrm>
          <a:off x="0" y="0"/>
          <a:ext cx="0" cy="0"/>
          <a:chOff x="0" y="0"/>
          <a:chExt cx="0" cy="0"/>
        </a:xfrm>
      </p:grpSpPr>
      <p:sp>
        <p:nvSpPr>
          <p:cNvPr id="228" name="Shape 22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9" name="Shape 22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4" name="Shape 244"/>
        <p:cNvGrpSpPr/>
        <p:nvPr/>
      </p:nvGrpSpPr>
      <p:grpSpPr>
        <a:xfrm>
          <a:off x="0" y="0"/>
          <a:ext cx="0" cy="0"/>
          <a:chOff x="0" y="0"/>
          <a:chExt cx="0" cy="0"/>
        </a:xfrm>
      </p:grpSpPr>
      <p:sp>
        <p:nvSpPr>
          <p:cNvPr id="245" name="Shape 24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6" name="Shape 24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1" name="Shape 251"/>
        <p:cNvGrpSpPr/>
        <p:nvPr/>
      </p:nvGrpSpPr>
      <p:grpSpPr>
        <a:xfrm>
          <a:off x="0" y="0"/>
          <a:ext cx="0" cy="0"/>
          <a:chOff x="0" y="0"/>
          <a:chExt cx="0" cy="0"/>
        </a:xfrm>
      </p:grpSpPr>
      <p:sp>
        <p:nvSpPr>
          <p:cNvPr id="252" name="Shape 25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3" name="Shape 25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7" name="Shape 257"/>
        <p:cNvGrpSpPr/>
        <p:nvPr/>
      </p:nvGrpSpPr>
      <p:grpSpPr>
        <a:xfrm>
          <a:off x="0" y="0"/>
          <a:ext cx="0" cy="0"/>
          <a:chOff x="0" y="0"/>
          <a:chExt cx="0" cy="0"/>
        </a:xfrm>
      </p:grpSpPr>
      <p:sp>
        <p:nvSpPr>
          <p:cNvPr id="258" name="Shape 25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9" name="Shape 25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6" name="Shape 14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2" name="Shape 15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7" name="Shape 15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3" name="Shape 16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9" name="Shape 16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5" name="Shape 17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1" name="Shape 18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7" name="Shape 18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7" name="Shape 17"/>
        <p:cNvGrpSpPr/>
        <p:nvPr/>
      </p:nvGrpSpPr>
      <p:grpSpPr>
        <a:xfrm>
          <a:off x="0" y="0"/>
          <a:ext cx="0" cy="0"/>
          <a:chOff x="0" y="0"/>
          <a:chExt cx="0" cy="0"/>
        </a:xfrm>
      </p:grpSpPr>
      <p:sp>
        <p:nvSpPr>
          <p:cNvPr id="18" name="Shape 18"/>
          <p:cNvSpPr txBox="1"/>
          <p:nvPr>
            <p:ph type="ctrTitle"/>
          </p:nvPr>
        </p:nvSpPr>
        <p:spPr>
          <a:xfrm>
            <a:off x="684212" y="685799"/>
            <a:ext cx="8001000" cy="2971801"/>
          </a:xfrm>
          <a:prstGeom prst="rect">
            <a:avLst/>
          </a:prstGeom>
          <a:noFill/>
          <a:ln>
            <a:noFill/>
          </a:ln>
        </p:spPr>
        <p:txBody>
          <a:bodyPr anchorCtr="0" anchor="b" bIns="91425" lIns="91425" rIns="91425" tIns="91425"/>
          <a:lstStyle>
            <a:lvl1pPr indent="0" lvl="0" marL="0" marR="0" rtl="0" algn="l">
              <a:spcBef>
                <a:spcPts val="0"/>
              </a:spcBef>
              <a:buClr>
                <a:schemeClr val="lt1"/>
              </a:buClr>
              <a:buFont typeface="Century Gothic"/>
              <a:buNone/>
              <a:defRPr b="0" i="0" sz="4800" u="none" cap="none" strike="noStrike">
                <a:solidFill>
                  <a:schemeClr val="lt1"/>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19" name="Shape 19"/>
          <p:cNvSpPr txBox="1"/>
          <p:nvPr>
            <p:ph idx="1" type="subTitle"/>
          </p:nvPr>
        </p:nvSpPr>
        <p:spPr>
          <a:xfrm>
            <a:off x="684212" y="3843867"/>
            <a:ext cx="6400799" cy="1947332"/>
          </a:xfrm>
          <a:prstGeom prst="rect">
            <a:avLst/>
          </a:prstGeom>
          <a:noFill/>
          <a:ln>
            <a:noFill/>
          </a:ln>
        </p:spPr>
        <p:txBody>
          <a:bodyPr anchorCtr="0" anchor="t" bIns="91425" lIns="91425" rIns="91425" tIns="91425"/>
          <a:lstStyle>
            <a:lvl1pPr indent="0" lvl="0" marL="0" marR="0" rtl="0" algn="l">
              <a:spcBef>
                <a:spcPts val="420"/>
              </a:spcBef>
              <a:spcAft>
                <a:spcPts val="600"/>
              </a:spcAft>
              <a:buClr>
                <a:schemeClr val="lt1"/>
              </a:buClr>
              <a:buFont typeface="Noto Sans Symbols"/>
              <a:buNone/>
              <a:defRPr b="0" i="0" sz="2100" u="none" cap="none" strike="noStrike">
                <a:solidFill>
                  <a:srgbClr val="0F486F"/>
                </a:solidFill>
                <a:latin typeface="Century Gothic"/>
                <a:ea typeface="Century Gothic"/>
                <a:cs typeface="Century Gothic"/>
                <a:sym typeface="Century Gothic"/>
              </a:defRPr>
            </a:lvl1pPr>
            <a:lvl2pPr indent="0" lvl="1" marL="457200" marR="0" rtl="0" algn="ctr">
              <a:spcBef>
                <a:spcPts val="360"/>
              </a:spcBef>
              <a:spcAft>
                <a:spcPts val="600"/>
              </a:spcAft>
              <a:buClr>
                <a:schemeClr val="lt1"/>
              </a:buClr>
              <a:buFont typeface="Noto Sans Symbols"/>
              <a:buNone/>
              <a:defRPr b="0" i="0" sz="1800" u="none" cap="none" strike="noStrike">
                <a:solidFill>
                  <a:schemeClr val="lt1"/>
                </a:solidFill>
                <a:latin typeface="Century Gothic"/>
                <a:ea typeface="Century Gothic"/>
                <a:cs typeface="Century Gothic"/>
                <a:sym typeface="Century Gothic"/>
              </a:defRPr>
            </a:lvl2pPr>
            <a:lvl3pPr indent="0" lvl="2" marL="914400" marR="0" rtl="0" algn="ctr">
              <a:spcBef>
                <a:spcPts val="320"/>
              </a:spcBef>
              <a:spcAft>
                <a:spcPts val="600"/>
              </a:spcAft>
              <a:buClr>
                <a:schemeClr val="lt1"/>
              </a:buClr>
              <a:buFont typeface="Noto Sans Symbols"/>
              <a:buNone/>
              <a:defRPr b="0" i="0" sz="1600" u="none" cap="none" strike="noStrike">
                <a:solidFill>
                  <a:schemeClr val="lt1"/>
                </a:solidFill>
                <a:latin typeface="Century Gothic"/>
                <a:ea typeface="Century Gothic"/>
                <a:cs typeface="Century Gothic"/>
                <a:sym typeface="Century Gothic"/>
              </a:defRPr>
            </a:lvl3pPr>
            <a:lvl4pPr indent="0" lvl="3" marL="1371600" marR="0" rtl="0" algn="ctr">
              <a:spcBef>
                <a:spcPts val="280"/>
              </a:spcBef>
              <a:spcAft>
                <a:spcPts val="600"/>
              </a:spcAft>
              <a:buClr>
                <a:schemeClr val="lt1"/>
              </a:buClr>
              <a:buFont typeface="Noto Sans Symbols"/>
              <a:buNone/>
              <a:defRPr b="0" i="0" sz="1400" u="none" cap="none" strike="noStrike">
                <a:solidFill>
                  <a:schemeClr val="lt1"/>
                </a:solidFill>
                <a:latin typeface="Century Gothic"/>
                <a:ea typeface="Century Gothic"/>
                <a:cs typeface="Century Gothic"/>
                <a:sym typeface="Century Gothic"/>
              </a:defRPr>
            </a:lvl4pPr>
            <a:lvl5pPr indent="0" lvl="4" marL="1828800" marR="0" rtl="0" algn="ctr">
              <a:spcBef>
                <a:spcPts val="280"/>
              </a:spcBef>
              <a:spcAft>
                <a:spcPts val="600"/>
              </a:spcAft>
              <a:buClr>
                <a:schemeClr val="lt1"/>
              </a:buClr>
              <a:buFont typeface="Noto Sans Symbols"/>
              <a:buNone/>
              <a:defRPr b="0" i="0" sz="1400" u="none" cap="none" strike="noStrike">
                <a:solidFill>
                  <a:schemeClr val="lt1"/>
                </a:solidFill>
                <a:latin typeface="Century Gothic"/>
                <a:ea typeface="Century Gothic"/>
                <a:cs typeface="Century Gothic"/>
                <a:sym typeface="Century Gothic"/>
              </a:defRPr>
            </a:lvl5pPr>
            <a:lvl6pPr indent="0" lvl="5" marL="2286000" marR="0" rtl="0" algn="ctr">
              <a:spcBef>
                <a:spcPts val="280"/>
              </a:spcBef>
              <a:spcAft>
                <a:spcPts val="600"/>
              </a:spcAft>
              <a:buClr>
                <a:schemeClr val="lt1"/>
              </a:buClr>
              <a:buFont typeface="Noto Sans Symbols"/>
              <a:buNone/>
              <a:defRPr b="0" i="0" sz="1400" u="none" cap="none" strike="noStrike">
                <a:solidFill>
                  <a:schemeClr val="lt1"/>
                </a:solidFill>
                <a:latin typeface="Century Gothic"/>
                <a:ea typeface="Century Gothic"/>
                <a:cs typeface="Century Gothic"/>
                <a:sym typeface="Century Gothic"/>
              </a:defRPr>
            </a:lvl6pPr>
            <a:lvl7pPr indent="0" lvl="6" marL="2743200" marR="0" rtl="0" algn="ctr">
              <a:spcBef>
                <a:spcPts val="280"/>
              </a:spcBef>
              <a:spcAft>
                <a:spcPts val="600"/>
              </a:spcAft>
              <a:buClr>
                <a:schemeClr val="lt1"/>
              </a:buClr>
              <a:buFont typeface="Noto Sans Symbols"/>
              <a:buNone/>
              <a:defRPr b="0" i="0" sz="1400" u="none" cap="none" strike="noStrike">
                <a:solidFill>
                  <a:schemeClr val="lt1"/>
                </a:solidFill>
                <a:latin typeface="Century Gothic"/>
                <a:ea typeface="Century Gothic"/>
                <a:cs typeface="Century Gothic"/>
                <a:sym typeface="Century Gothic"/>
              </a:defRPr>
            </a:lvl7pPr>
            <a:lvl8pPr indent="0" lvl="7" marL="3200400" marR="0" rtl="0" algn="ctr">
              <a:spcBef>
                <a:spcPts val="280"/>
              </a:spcBef>
              <a:spcAft>
                <a:spcPts val="600"/>
              </a:spcAft>
              <a:buClr>
                <a:schemeClr val="lt1"/>
              </a:buClr>
              <a:buFont typeface="Noto Sans Symbols"/>
              <a:buNone/>
              <a:defRPr b="0" i="0" sz="1400" u="none" cap="none" strike="noStrike">
                <a:solidFill>
                  <a:schemeClr val="lt1"/>
                </a:solidFill>
                <a:latin typeface="Century Gothic"/>
                <a:ea typeface="Century Gothic"/>
                <a:cs typeface="Century Gothic"/>
                <a:sym typeface="Century Gothic"/>
              </a:defRPr>
            </a:lvl8pPr>
            <a:lvl9pPr indent="0" lvl="8" marL="3657600" marR="0" rtl="0" algn="ctr">
              <a:spcBef>
                <a:spcPts val="280"/>
              </a:spcBef>
              <a:spcAft>
                <a:spcPts val="600"/>
              </a:spcAft>
              <a:buClr>
                <a:schemeClr val="lt1"/>
              </a:buClr>
              <a:buFont typeface="Noto Sans Symbols"/>
              <a:buNone/>
              <a:defRPr b="0" i="0" sz="1400" u="none" cap="none" strike="noStrike">
                <a:solidFill>
                  <a:schemeClr val="lt1"/>
                </a:solidFill>
                <a:latin typeface="Century Gothic"/>
                <a:ea typeface="Century Gothic"/>
                <a:cs typeface="Century Gothic"/>
                <a:sym typeface="Century Gothic"/>
              </a:defRPr>
            </a:lvl9pPr>
          </a:lstStyle>
          <a:p/>
        </p:txBody>
      </p:sp>
      <p:sp>
        <p:nvSpPr>
          <p:cNvPr id="20" name="Shape 20"/>
          <p:cNvSpPr txBox="1"/>
          <p:nvPr>
            <p:ph idx="10" type="dt"/>
          </p:nvPr>
        </p:nvSpPr>
        <p:spPr>
          <a:xfrm>
            <a:off x="9904411" y="6172200"/>
            <a:ext cx="1600199" cy="365125"/>
          </a:xfrm>
          <a:prstGeom prst="rect">
            <a:avLst/>
          </a:prstGeom>
          <a:noFill/>
          <a:ln>
            <a:noFill/>
          </a:ln>
        </p:spPr>
        <p:txBody>
          <a:bodyPr anchorCtr="0" anchor="t" bIns="91425" lIns="91425" rIns="91425" tIns="91425"/>
          <a:lstStyle>
            <a:lvl1pPr indent="0" lvl="0" marL="0" marR="0" rtl="0" algn="r">
              <a:spcBef>
                <a:spcPts val="0"/>
              </a:spcBef>
              <a:buNone/>
              <a:defRPr b="0" i="0" sz="1000" u="none" cap="none" strike="noStrike">
                <a:solidFill>
                  <a:srgbClr val="09304A"/>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21" name="Shape 21"/>
          <p:cNvSpPr txBox="1"/>
          <p:nvPr>
            <p:ph idx="11" type="ftr"/>
          </p:nvPr>
        </p:nvSpPr>
        <p:spPr>
          <a:xfrm>
            <a:off x="684212" y="6172200"/>
            <a:ext cx="7543800" cy="365125"/>
          </a:xfrm>
          <a:prstGeom prst="rect">
            <a:avLst/>
          </a:prstGeom>
          <a:noFill/>
          <a:ln>
            <a:noFill/>
          </a:ln>
        </p:spPr>
        <p:txBody>
          <a:bodyPr anchorCtr="0" anchor="t" bIns="91425" lIns="91425" rIns="91425" tIns="91425"/>
          <a:lstStyle>
            <a:lvl1pPr indent="0" lvl="0" marL="0" marR="0" rtl="0" algn="l">
              <a:spcBef>
                <a:spcPts val="0"/>
              </a:spcBef>
              <a:buNone/>
              <a:defRPr b="0" i="0" sz="1000" u="none" cap="none" strike="noStrike">
                <a:solidFill>
                  <a:srgbClr val="09304A"/>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22" name="Shape 22"/>
          <p:cNvSpPr txBox="1"/>
          <p:nvPr>
            <p:ph idx="12" type="sldNum"/>
          </p:nvPr>
        </p:nvSpPr>
        <p:spPr>
          <a:xfrm>
            <a:off x="10363200" y="5578475"/>
            <a:ext cx="1142244" cy="669925"/>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3200" u="none" cap="none" strike="noStrike">
                <a:solidFill>
                  <a:srgbClr val="09304A"/>
                </a:solidFill>
                <a:latin typeface="Century Gothic"/>
                <a:ea typeface="Century Gothic"/>
                <a:cs typeface="Century Gothic"/>
                <a:sym typeface="Century Gothic"/>
              </a:rPr>
              <a:t>‹#›</a:t>
            </a:fld>
          </a:p>
        </p:txBody>
      </p:sp>
      <p:cxnSp>
        <p:nvCxnSpPr>
          <p:cNvPr id="23" name="Shape 23"/>
          <p:cNvCxnSpPr/>
          <p:nvPr/>
        </p:nvCxnSpPr>
        <p:spPr>
          <a:xfrm flipH="1">
            <a:off x="8228011" y="8466"/>
            <a:ext cx="3809999" cy="3809999"/>
          </a:xfrm>
          <a:prstGeom prst="straightConnector1">
            <a:avLst/>
          </a:prstGeom>
          <a:noFill/>
          <a:ln cap="flat" cmpd="sng" w="12700">
            <a:solidFill>
              <a:schemeClr val="lt1"/>
            </a:solidFill>
            <a:prstDash val="solid"/>
            <a:round/>
            <a:headEnd len="med" w="med" type="none"/>
            <a:tailEnd len="med" w="med" type="none"/>
          </a:ln>
        </p:spPr>
      </p:cxnSp>
      <p:cxnSp>
        <p:nvCxnSpPr>
          <p:cNvPr id="24" name="Shape 24"/>
          <p:cNvCxnSpPr/>
          <p:nvPr/>
        </p:nvCxnSpPr>
        <p:spPr>
          <a:xfrm flipH="1">
            <a:off x="6108169" y="91545"/>
            <a:ext cx="6080655" cy="6080655"/>
          </a:xfrm>
          <a:prstGeom prst="straightConnector1">
            <a:avLst/>
          </a:prstGeom>
          <a:noFill/>
          <a:ln cap="flat" cmpd="sng" w="12700">
            <a:solidFill>
              <a:schemeClr val="lt1"/>
            </a:solidFill>
            <a:prstDash val="solid"/>
            <a:round/>
            <a:headEnd len="med" w="med" type="none"/>
            <a:tailEnd len="med" w="med" type="none"/>
          </a:ln>
        </p:spPr>
      </p:cxnSp>
      <p:cxnSp>
        <p:nvCxnSpPr>
          <p:cNvPr id="25" name="Shape 25"/>
          <p:cNvCxnSpPr/>
          <p:nvPr/>
        </p:nvCxnSpPr>
        <p:spPr>
          <a:xfrm flipH="1">
            <a:off x="7235824" y="228600"/>
            <a:ext cx="4953000" cy="4953000"/>
          </a:xfrm>
          <a:prstGeom prst="straightConnector1">
            <a:avLst/>
          </a:prstGeom>
          <a:noFill/>
          <a:ln cap="flat" cmpd="sng" w="12700">
            <a:solidFill>
              <a:schemeClr val="lt1"/>
            </a:solidFill>
            <a:prstDash val="solid"/>
            <a:round/>
            <a:headEnd len="med" w="med" type="none"/>
            <a:tailEnd len="med" w="med" type="none"/>
          </a:ln>
        </p:spPr>
      </p:cxnSp>
      <p:cxnSp>
        <p:nvCxnSpPr>
          <p:cNvPr id="26" name="Shape 26"/>
          <p:cNvCxnSpPr/>
          <p:nvPr/>
        </p:nvCxnSpPr>
        <p:spPr>
          <a:xfrm flipH="1">
            <a:off x="7335836" y="32277"/>
            <a:ext cx="4852989" cy="4852989"/>
          </a:xfrm>
          <a:prstGeom prst="straightConnector1">
            <a:avLst/>
          </a:prstGeom>
          <a:noFill/>
          <a:ln cap="flat" cmpd="sng" w="31750">
            <a:solidFill>
              <a:schemeClr val="lt1"/>
            </a:solidFill>
            <a:prstDash val="solid"/>
            <a:round/>
            <a:headEnd len="med" w="med" type="none"/>
            <a:tailEnd len="med" w="med" type="none"/>
          </a:ln>
        </p:spPr>
      </p:cxnSp>
      <p:cxnSp>
        <p:nvCxnSpPr>
          <p:cNvPr id="27" name="Shape 27"/>
          <p:cNvCxnSpPr/>
          <p:nvPr/>
        </p:nvCxnSpPr>
        <p:spPr>
          <a:xfrm flipH="1">
            <a:off x="7845425" y="609600"/>
            <a:ext cx="4343399" cy="4343399"/>
          </a:xfrm>
          <a:prstGeom prst="straightConnector1">
            <a:avLst/>
          </a:prstGeom>
          <a:noFill/>
          <a:ln cap="flat" cmpd="sng" w="31750">
            <a:solidFill>
              <a:schemeClr val="lt1"/>
            </a:solidFill>
            <a:prstDash val="solid"/>
            <a:round/>
            <a:headEnd len="med" w="med" type="none"/>
            <a:tailEnd len="med" w="med"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anoramic Picture with Caption">
    <p:spTree>
      <p:nvGrpSpPr>
        <p:cNvPr id="79" name="Shape 79"/>
        <p:cNvGrpSpPr/>
        <p:nvPr/>
      </p:nvGrpSpPr>
      <p:grpSpPr>
        <a:xfrm>
          <a:off x="0" y="0"/>
          <a:ext cx="0" cy="0"/>
          <a:chOff x="0" y="0"/>
          <a:chExt cx="0" cy="0"/>
        </a:xfrm>
      </p:grpSpPr>
      <p:sp>
        <p:nvSpPr>
          <p:cNvPr id="80" name="Shape 80"/>
          <p:cNvSpPr txBox="1"/>
          <p:nvPr>
            <p:ph type="title"/>
          </p:nvPr>
        </p:nvSpPr>
        <p:spPr>
          <a:xfrm>
            <a:off x="684212" y="4487332"/>
            <a:ext cx="8534399" cy="1507067"/>
          </a:xfrm>
          <a:prstGeom prst="rect">
            <a:avLst/>
          </a:prstGeom>
          <a:noFill/>
          <a:ln>
            <a:noFill/>
          </a:ln>
        </p:spPr>
        <p:txBody>
          <a:bodyPr anchorCtr="0" anchor="ctr" bIns="91425" lIns="91425" rIns="91425" tIns="91425"/>
          <a:lstStyle>
            <a:lvl1pPr indent="0" lvl="0" marL="0" marR="0" rtl="0" algn="l">
              <a:spcBef>
                <a:spcPts val="0"/>
              </a:spcBef>
              <a:buClr>
                <a:schemeClr val="lt1"/>
              </a:buClr>
              <a:buFont typeface="Century Gothic"/>
              <a:buNone/>
              <a:defRPr b="0" i="0" sz="3600" u="none" cap="none" strike="noStrike">
                <a:solidFill>
                  <a:schemeClr val="lt1"/>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81" name="Shape 81"/>
          <p:cNvSpPr/>
          <p:nvPr>
            <p:ph idx="2" type="pic"/>
          </p:nvPr>
        </p:nvSpPr>
        <p:spPr>
          <a:xfrm>
            <a:off x="685800" y="533400"/>
            <a:ext cx="10818811" cy="3124199"/>
          </a:xfrm>
          <a:prstGeom prst="snip2DiagRect">
            <a:avLst>
              <a:gd fmla="val 10815" name="adj1"/>
              <a:gd fmla="val 0" name="adj2"/>
            </a:avLst>
          </a:prstGeom>
          <a:noFill/>
          <a:ln cap="flat" cmpd="sng" w="15875">
            <a:solidFill>
              <a:schemeClr val="lt1">
                <a:alpha val="40000"/>
              </a:schemeClr>
            </a:solidFill>
            <a:prstDash val="solid"/>
            <a:round/>
            <a:headEnd len="med" w="med" type="none"/>
            <a:tailEnd len="med" w="med" type="none"/>
          </a:ln>
        </p:spPr>
        <p:txBody>
          <a:bodyPr anchorCtr="0" anchor="t" bIns="91425" lIns="91425" rIns="91425" tIns="91425"/>
          <a:lstStyle>
            <a:lvl1pPr indent="0" lvl="0" marL="0" marR="0" rtl="0" algn="ctr">
              <a:spcBef>
                <a:spcPts val="320"/>
              </a:spcBef>
              <a:spcAft>
                <a:spcPts val="600"/>
              </a:spcAft>
              <a:buClr>
                <a:schemeClr val="lt1"/>
              </a:buClr>
              <a:buFont typeface="Noto Sans Symbols"/>
              <a:buNone/>
              <a:defRPr b="0" i="0" sz="1600" u="none" cap="none" strike="noStrike">
                <a:solidFill>
                  <a:srgbClr val="0F486F"/>
                </a:solidFill>
                <a:latin typeface="Century Gothic"/>
                <a:ea typeface="Century Gothic"/>
                <a:cs typeface="Century Gothic"/>
                <a:sym typeface="Century Gothic"/>
              </a:defRPr>
            </a:lvl1pPr>
            <a:lvl2pPr indent="0" lvl="1" marL="457200" marR="0" rtl="0" algn="l">
              <a:spcBef>
                <a:spcPts val="320"/>
              </a:spcBef>
              <a:spcAft>
                <a:spcPts val="600"/>
              </a:spcAft>
              <a:buClr>
                <a:schemeClr val="lt1"/>
              </a:buClr>
              <a:buFont typeface="Noto Sans Symbols"/>
              <a:buNone/>
              <a:defRPr b="0" i="0" sz="1600" u="none" cap="none" strike="noStrike">
                <a:solidFill>
                  <a:srgbClr val="0F486F"/>
                </a:solidFill>
                <a:latin typeface="Century Gothic"/>
                <a:ea typeface="Century Gothic"/>
                <a:cs typeface="Century Gothic"/>
                <a:sym typeface="Century Gothic"/>
              </a:defRPr>
            </a:lvl2pPr>
            <a:lvl3pPr indent="0" lvl="2" marL="914400" marR="0" rtl="0" algn="l">
              <a:spcBef>
                <a:spcPts val="320"/>
              </a:spcBef>
              <a:spcAft>
                <a:spcPts val="600"/>
              </a:spcAft>
              <a:buClr>
                <a:schemeClr val="lt1"/>
              </a:buClr>
              <a:buFont typeface="Noto Sans Symbols"/>
              <a:buNone/>
              <a:defRPr b="0" i="0" sz="1600" u="none" cap="none" strike="noStrike">
                <a:solidFill>
                  <a:srgbClr val="0F486F"/>
                </a:solidFill>
                <a:latin typeface="Century Gothic"/>
                <a:ea typeface="Century Gothic"/>
                <a:cs typeface="Century Gothic"/>
                <a:sym typeface="Century Gothic"/>
              </a:defRPr>
            </a:lvl3pPr>
            <a:lvl4pPr indent="0" lvl="3" marL="1371600" marR="0" rtl="0" algn="l">
              <a:spcBef>
                <a:spcPts val="320"/>
              </a:spcBef>
              <a:spcAft>
                <a:spcPts val="600"/>
              </a:spcAft>
              <a:buClr>
                <a:schemeClr val="lt1"/>
              </a:buClr>
              <a:buFont typeface="Noto Sans Symbols"/>
              <a:buNone/>
              <a:defRPr b="0" i="0" sz="1600" u="none" cap="none" strike="noStrike">
                <a:solidFill>
                  <a:srgbClr val="0F486F"/>
                </a:solidFill>
                <a:latin typeface="Century Gothic"/>
                <a:ea typeface="Century Gothic"/>
                <a:cs typeface="Century Gothic"/>
                <a:sym typeface="Century Gothic"/>
              </a:defRPr>
            </a:lvl4pPr>
            <a:lvl5pPr indent="0" lvl="4" marL="1828800" marR="0" rtl="0" algn="l">
              <a:spcBef>
                <a:spcPts val="320"/>
              </a:spcBef>
              <a:spcAft>
                <a:spcPts val="600"/>
              </a:spcAft>
              <a:buClr>
                <a:schemeClr val="lt1"/>
              </a:buClr>
              <a:buFont typeface="Noto Sans Symbols"/>
              <a:buNone/>
              <a:defRPr b="0" i="0" sz="1600" u="none" cap="none" strike="noStrike">
                <a:solidFill>
                  <a:srgbClr val="0F486F"/>
                </a:solidFill>
                <a:latin typeface="Century Gothic"/>
                <a:ea typeface="Century Gothic"/>
                <a:cs typeface="Century Gothic"/>
                <a:sym typeface="Century Gothic"/>
              </a:defRPr>
            </a:lvl5pPr>
            <a:lvl6pPr indent="0" lvl="5" marL="2286000" marR="0" rtl="0" algn="l">
              <a:spcBef>
                <a:spcPts val="320"/>
              </a:spcBef>
              <a:spcAft>
                <a:spcPts val="600"/>
              </a:spcAft>
              <a:buClr>
                <a:schemeClr val="lt1"/>
              </a:buClr>
              <a:buFont typeface="Noto Sans Symbols"/>
              <a:buNone/>
              <a:defRPr b="0" i="0" sz="1600" u="none" cap="none" strike="noStrike">
                <a:solidFill>
                  <a:srgbClr val="0F486F"/>
                </a:solidFill>
                <a:latin typeface="Century Gothic"/>
                <a:ea typeface="Century Gothic"/>
                <a:cs typeface="Century Gothic"/>
                <a:sym typeface="Century Gothic"/>
              </a:defRPr>
            </a:lvl6pPr>
            <a:lvl7pPr indent="0" lvl="6" marL="2743200" marR="0" rtl="0" algn="l">
              <a:spcBef>
                <a:spcPts val="320"/>
              </a:spcBef>
              <a:spcAft>
                <a:spcPts val="600"/>
              </a:spcAft>
              <a:buClr>
                <a:schemeClr val="lt1"/>
              </a:buClr>
              <a:buFont typeface="Noto Sans Symbols"/>
              <a:buNone/>
              <a:defRPr b="0" i="0" sz="1600" u="none" cap="none" strike="noStrike">
                <a:solidFill>
                  <a:srgbClr val="0F486F"/>
                </a:solidFill>
                <a:latin typeface="Century Gothic"/>
                <a:ea typeface="Century Gothic"/>
                <a:cs typeface="Century Gothic"/>
                <a:sym typeface="Century Gothic"/>
              </a:defRPr>
            </a:lvl7pPr>
            <a:lvl8pPr indent="0" lvl="7" marL="3200400" marR="0" rtl="0" algn="l">
              <a:spcBef>
                <a:spcPts val="320"/>
              </a:spcBef>
              <a:spcAft>
                <a:spcPts val="600"/>
              </a:spcAft>
              <a:buClr>
                <a:schemeClr val="lt1"/>
              </a:buClr>
              <a:buFont typeface="Noto Sans Symbols"/>
              <a:buNone/>
              <a:defRPr b="0" i="0" sz="1600" u="none" cap="none" strike="noStrike">
                <a:solidFill>
                  <a:srgbClr val="0F486F"/>
                </a:solidFill>
                <a:latin typeface="Century Gothic"/>
                <a:ea typeface="Century Gothic"/>
                <a:cs typeface="Century Gothic"/>
                <a:sym typeface="Century Gothic"/>
              </a:defRPr>
            </a:lvl8pPr>
            <a:lvl9pPr indent="0" lvl="8" marL="3657600" marR="0" rtl="0" algn="l">
              <a:spcBef>
                <a:spcPts val="320"/>
              </a:spcBef>
              <a:spcAft>
                <a:spcPts val="600"/>
              </a:spcAft>
              <a:buClr>
                <a:schemeClr val="lt1"/>
              </a:buClr>
              <a:buFont typeface="Noto Sans Symbols"/>
              <a:buNone/>
              <a:defRPr b="0" i="0" sz="1600" u="none" cap="none" strike="noStrike">
                <a:solidFill>
                  <a:srgbClr val="0F486F"/>
                </a:solidFill>
                <a:latin typeface="Century Gothic"/>
                <a:ea typeface="Century Gothic"/>
                <a:cs typeface="Century Gothic"/>
                <a:sym typeface="Century Gothic"/>
              </a:defRPr>
            </a:lvl9pPr>
          </a:lstStyle>
          <a:p/>
        </p:txBody>
      </p:sp>
      <p:sp>
        <p:nvSpPr>
          <p:cNvPr id="82" name="Shape 82"/>
          <p:cNvSpPr txBox="1"/>
          <p:nvPr>
            <p:ph idx="1" type="body"/>
          </p:nvPr>
        </p:nvSpPr>
        <p:spPr>
          <a:xfrm>
            <a:off x="914401" y="3843867"/>
            <a:ext cx="8304209" cy="457200"/>
          </a:xfrm>
          <a:prstGeom prst="rect">
            <a:avLst/>
          </a:prstGeom>
          <a:noFill/>
          <a:ln>
            <a:noFill/>
          </a:ln>
        </p:spPr>
        <p:txBody>
          <a:bodyPr anchorCtr="0" anchor="t" bIns="91425" lIns="91425" rIns="91425" tIns="91425"/>
          <a:lstStyle>
            <a:lvl1pPr indent="0" lvl="0" marL="0" marR="0" rtl="0" algn="l">
              <a:spcBef>
                <a:spcPts val="320"/>
              </a:spcBef>
              <a:spcAft>
                <a:spcPts val="600"/>
              </a:spcAft>
              <a:buClr>
                <a:schemeClr val="lt1"/>
              </a:buClr>
              <a:buFont typeface="Noto Sans Symbols"/>
              <a:buNone/>
              <a:defRPr b="0" i="0" sz="1600" u="none" cap="none" strike="noStrike">
                <a:solidFill>
                  <a:srgbClr val="0F486F"/>
                </a:solidFill>
                <a:latin typeface="Century Gothic"/>
                <a:ea typeface="Century Gothic"/>
                <a:cs typeface="Century Gothic"/>
                <a:sym typeface="Century Gothic"/>
              </a:defRPr>
            </a:lvl1pPr>
            <a:lvl2pPr indent="0" lvl="1" marL="457200" marR="0" rtl="0" algn="l">
              <a:spcBef>
                <a:spcPts val="360"/>
              </a:spcBef>
              <a:spcAft>
                <a:spcPts val="600"/>
              </a:spcAft>
              <a:buClr>
                <a:schemeClr val="lt1"/>
              </a:buClr>
              <a:buFont typeface="Noto Sans Symbols"/>
              <a:buNone/>
              <a:defRPr b="0" i="0" sz="1800" u="none" cap="none" strike="noStrike">
                <a:solidFill>
                  <a:srgbClr val="0F486F"/>
                </a:solidFill>
                <a:latin typeface="Century Gothic"/>
                <a:ea typeface="Century Gothic"/>
                <a:cs typeface="Century Gothic"/>
                <a:sym typeface="Century Gothic"/>
              </a:defRPr>
            </a:lvl2pPr>
            <a:lvl3pPr indent="0" lvl="2" marL="914400" marR="0" rtl="0" algn="l">
              <a:spcBef>
                <a:spcPts val="320"/>
              </a:spcBef>
              <a:spcAft>
                <a:spcPts val="600"/>
              </a:spcAft>
              <a:buClr>
                <a:schemeClr val="lt1"/>
              </a:buClr>
              <a:buFont typeface="Noto Sans Symbols"/>
              <a:buNone/>
              <a:defRPr b="0" i="0" sz="1600" u="none" cap="none" strike="noStrike">
                <a:solidFill>
                  <a:srgbClr val="0F486F"/>
                </a:solidFill>
                <a:latin typeface="Century Gothic"/>
                <a:ea typeface="Century Gothic"/>
                <a:cs typeface="Century Gothic"/>
                <a:sym typeface="Century Gothic"/>
              </a:defRPr>
            </a:lvl3pPr>
            <a:lvl4pPr indent="0" lvl="3" marL="1371600" marR="0" rtl="0" algn="l">
              <a:spcBef>
                <a:spcPts val="280"/>
              </a:spcBef>
              <a:spcAft>
                <a:spcPts val="600"/>
              </a:spcAft>
              <a:buClr>
                <a:schemeClr val="lt1"/>
              </a:buClr>
              <a:buFont typeface="Noto Sans Symbols"/>
              <a:buNone/>
              <a:defRPr b="0" i="0" sz="1400" u="none" cap="none" strike="noStrike">
                <a:solidFill>
                  <a:srgbClr val="0F486F"/>
                </a:solidFill>
                <a:latin typeface="Century Gothic"/>
                <a:ea typeface="Century Gothic"/>
                <a:cs typeface="Century Gothic"/>
                <a:sym typeface="Century Gothic"/>
              </a:defRPr>
            </a:lvl4pPr>
            <a:lvl5pPr indent="0" lvl="4" marL="1828800" marR="0" rtl="0" algn="l">
              <a:spcBef>
                <a:spcPts val="280"/>
              </a:spcBef>
              <a:spcAft>
                <a:spcPts val="600"/>
              </a:spcAft>
              <a:buClr>
                <a:schemeClr val="lt1"/>
              </a:buClr>
              <a:buFont typeface="Noto Sans Symbols"/>
              <a:buNone/>
              <a:defRPr b="0" i="0" sz="1400" u="none" cap="none" strike="noStrike">
                <a:solidFill>
                  <a:srgbClr val="0F486F"/>
                </a:solidFill>
                <a:latin typeface="Century Gothic"/>
                <a:ea typeface="Century Gothic"/>
                <a:cs typeface="Century Gothic"/>
                <a:sym typeface="Century Gothic"/>
              </a:defRPr>
            </a:lvl5pPr>
            <a:lvl6pPr indent="-157479" lvl="5" marL="25146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6pPr>
            <a:lvl7pPr indent="-157479" lvl="6" marL="29718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7pPr>
            <a:lvl8pPr indent="-157479" lvl="7" marL="34290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8pPr>
            <a:lvl9pPr indent="-157479" lvl="8" marL="38862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9pPr>
          </a:lstStyle>
          <a:p/>
        </p:txBody>
      </p:sp>
      <p:sp>
        <p:nvSpPr>
          <p:cNvPr id="83" name="Shape 83"/>
          <p:cNvSpPr txBox="1"/>
          <p:nvPr>
            <p:ph idx="10" type="dt"/>
          </p:nvPr>
        </p:nvSpPr>
        <p:spPr>
          <a:xfrm>
            <a:off x="9904411" y="6172200"/>
            <a:ext cx="1600199" cy="365125"/>
          </a:xfrm>
          <a:prstGeom prst="rect">
            <a:avLst/>
          </a:prstGeom>
          <a:noFill/>
          <a:ln>
            <a:noFill/>
          </a:ln>
        </p:spPr>
        <p:txBody>
          <a:bodyPr anchorCtr="0" anchor="t" bIns="91425" lIns="91425" rIns="91425" tIns="91425"/>
          <a:lstStyle>
            <a:lvl1pPr indent="0" lvl="0" marL="0" marR="0" rtl="0" algn="r">
              <a:spcBef>
                <a:spcPts val="0"/>
              </a:spcBef>
              <a:buNone/>
              <a:defRPr b="0" i="0" sz="1000">
                <a:solidFill>
                  <a:srgbClr val="09304A"/>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84" name="Shape 84"/>
          <p:cNvSpPr txBox="1"/>
          <p:nvPr>
            <p:ph idx="11" type="ftr"/>
          </p:nvPr>
        </p:nvSpPr>
        <p:spPr>
          <a:xfrm>
            <a:off x="684212" y="6172200"/>
            <a:ext cx="7543800" cy="365125"/>
          </a:xfrm>
          <a:prstGeom prst="rect">
            <a:avLst/>
          </a:prstGeom>
          <a:noFill/>
          <a:ln>
            <a:noFill/>
          </a:ln>
        </p:spPr>
        <p:txBody>
          <a:bodyPr anchorCtr="0" anchor="t" bIns="91425" lIns="91425" rIns="91425" tIns="91425"/>
          <a:lstStyle>
            <a:lvl1pPr indent="0" lvl="0" marL="0" marR="0" rtl="0" algn="l">
              <a:spcBef>
                <a:spcPts val="0"/>
              </a:spcBef>
              <a:buNone/>
              <a:defRPr b="0" i="0" sz="1000">
                <a:solidFill>
                  <a:srgbClr val="09304A"/>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85" name="Shape 85"/>
          <p:cNvSpPr txBox="1"/>
          <p:nvPr>
            <p:ph idx="12" type="sldNum"/>
          </p:nvPr>
        </p:nvSpPr>
        <p:spPr>
          <a:xfrm>
            <a:off x="10363200" y="5578475"/>
            <a:ext cx="1142244" cy="669925"/>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3200">
                <a:solidFill>
                  <a:srgbClr val="09304A"/>
                </a:solidFill>
                <a:latin typeface="Century Gothic"/>
                <a:ea typeface="Century Gothic"/>
                <a:cs typeface="Century Gothic"/>
                <a:sym typeface="Century Gothic"/>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Caption">
    <p:spTree>
      <p:nvGrpSpPr>
        <p:cNvPr id="86" name="Shape 86"/>
        <p:cNvGrpSpPr/>
        <p:nvPr/>
      </p:nvGrpSpPr>
      <p:grpSpPr>
        <a:xfrm>
          <a:off x="0" y="0"/>
          <a:ext cx="0" cy="0"/>
          <a:chOff x="0" y="0"/>
          <a:chExt cx="0" cy="0"/>
        </a:xfrm>
      </p:grpSpPr>
      <p:sp>
        <p:nvSpPr>
          <p:cNvPr id="87" name="Shape 87"/>
          <p:cNvSpPr txBox="1"/>
          <p:nvPr>
            <p:ph type="title"/>
          </p:nvPr>
        </p:nvSpPr>
        <p:spPr>
          <a:xfrm>
            <a:off x="684212" y="685800"/>
            <a:ext cx="10058399" cy="2743199"/>
          </a:xfrm>
          <a:prstGeom prst="rect">
            <a:avLst/>
          </a:prstGeom>
          <a:noFill/>
          <a:ln>
            <a:noFill/>
          </a:ln>
        </p:spPr>
        <p:txBody>
          <a:bodyPr anchorCtr="0" anchor="ctr" bIns="91425" lIns="91425" rIns="91425" tIns="91425"/>
          <a:lstStyle>
            <a:lvl1pPr indent="0" lvl="0" marL="0" marR="0" rtl="0" algn="l">
              <a:spcBef>
                <a:spcPts val="0"/>
              </a:spcBef>
              <a:buClr>
                <a:schemeClr val="lt1"/>
              </a:buClr>
              <a:buFont typeface="Century Gothic"/>
              <a:buNone/>
              <a:defRPr b="0" i="0" sz="3200" u="none" cap="none" strike="noStrike">
                <a:solidFill>
                  <a:schemeClr val="lt1"/>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88" name="Shape 88"/>
          <p:cNvSpPr txBox="1"/>
          <p:nvPr>
            <p:ph idx="1" type="body"/>
          </p:nvPr>
        </p:nvSpPr>
        <p:spPr>
          <a:xfrm>
            <a:off x="684212" y="4114800"/>
            <a:ext cx="8535987" cy="1879599"/>
          </a:xfrm>
          <a:prstGeom prst="rect">
            <a:avLst/>
          </a:prstGeom>
          <a:noFill/>
          <a:ln>
            <a:noFill/>
          </a:ln>
        </p:spPr>
        <p:txBody>
          <a:bodyPr anchorCtr="0" anchor="ctr" bIns="91425" lIns="91425" rIns="91425" tIns="91425"/>
          <a:lstStyle>
            <a:lvl1pPr indent="0" lvl="0" marL="0" marR="0" rtl="0" algn="l">
              <a:spcBef>
                <a:spcPts val="400"/>
              </a:spcBef>
              <a:spcAft>
                <a:spcPts val="600"/>
              </a:spcAft>
              <a:buClr>
                <a:schemeClr val="lt1"/>
              </a:buClr>
              <a:buFont typeface="Noto Sans Symbols"/>
              <a:buNone/>
              <a:defRPr b="0" i="0" sz="2000" u="none" cap="none" strike="noStrike">
                <a:solidFill>
                  <a:srgbClr val="0F486F"/>
                </a:solidFill>
                <a:latin typeface="Century Gothic"/>
                <a:ea typeface="Century Gothic"/>
                <a:cs typeface="Century Gothic"/>
                <a:sym typeface="Century Gothic"/>
              </a:defRPr>
            </a:lvl1pPr>
            <a:lvl2pPr indent="0" lvl="1" marL="457200" marR="0" rtl="0" algn="l">
              <a:spcBef>
                <a:spcPts val="360"/>
              </a:spcBef>
              <a:spcAft>
                <a:spcPts val="600"/>
              </a:spcAft>
              <a:buClr>
                <a:schemeClr val="lt1"/>
              </a:buClr>
              <a:buFont typeface="Noto Sans Symbols"/>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320"/>
              </a:spcBef>
              <a:spcAft>
                <a:spcPts val="600"/>
              </a:spcAft>
              <a:buClr>
                <a:schemeClr val="lt1"/>
              </a:buClr>
              <a:buFont typeface="Noto Sans Symbols"/>
              <a:buNone/>
              <a:defRPr b="0" i="0" sz="1600" u="none" cap="none" strike="noStrike">
                <a:solidFill>
                  <a:schemeClr val="lt1"/>
                </a:solidFill>
                <a:latin typeface="Century Gothic"/>
                <a:ea typeface="Century Gothic"/>
                <a:cs typeface="Century Gothic"/>
                <a:sym typeface="Century Gothic"/>
              </a:defRPr>
            </a:lvl3pPr>
            <a:lvl4pPr indent="0" lvl="3" marL="1371600" marR="0" rtl="0" algn="l">
              <a:spcBef>
                <a:spcPts val="280"/>
              </a:spcBef>
              <a:spcAft>
                <a:spcPts val="600"/>
              </a:spcAft>
              <a:buClr>
                <a:schemeClr val="lt1"/>
              </a:buClr>
              <a:buFont typeface="Noto Sans Symbols"/>
              <a:buNone/>
              <a:defRPr b="0" i="0" sz="1400" u="none" cap="none" strike="noStrike">
                <a:solidFill>
                  <a:schemeClr val="lt1"/>
                </a:solidFill>
                <a:latin typeface="Century Gothic"/>
                <a:ea typeface="Century Gothic"/>
                <a:cs typeface="Century Gothic"/>
                <a:sym typeface="Century Gothic"/>
              </a:defRPr>
            </a:lvl4pPr>
            <a:lvl5pPr indent="0" lvl="4" marL="1828800" marR="0" rtl="0" algn="l">
              <a:spcBef>
                <a:spcPts val="280"/>
              </a:spcBef>
              <a:spcAft>
                <a:spcPts val="600"/>
              </a:spcAft>
              <a:buClr>
                <a:schemeClr val="lt1"/>
              </a:buClr>
              <a:buFont typeface="Noto Sans Symbols"/>
              <a:buNone/>
              <a:defRPr b="0" i="0" sz="1400" u="none" cap="none" strike="noStrike">
                <a:solidFill>
                  <a:schemeClr val="lt1"/>
                </a:solidFill>
                <a:latin typeface="Century Gothic"/>
                <a:ea typeface="Century Gothic"/>
                <a:cs typeface="Century Gothic"/>
                <a:sym typeface="Century Gothic"/>
              </a:defRPr>
            </a:lvl5pPr>
            <a:lvl6pPr indent="0" lvl="5" marL="2286000" marR="0" rtl="0" algn="l">
              <a:spcBef>
                <a:spcPts val="280"/>
              </a:spcBef>
              <a:spcAft>
                <a:spcPts val="600"/>
              </a:spcAft>
              <a:buClr>
                <a:schemeClr val="lt1"/>
              </a:buClr>
              <a:buFont typeface="Noto Sans Symbols"/>
              <a:buNone/>
              <a:defRPr b="0" i="0" sz="1400" u="none" cap="none" strike="noStrike">
                <a:solidFill>
                  <a:schemeClr val="lt1"/>
                </a:solidFill>
                <a:latin typeface="Century Gothic"/>
                <a:ea typeface="Century Gothic"/>
                <a:cs typeface="Century Gothic"/>
                <a:sym typeface="Century Gothic"/>
              </a:defRPr>
            </a:lvl6pPr>
            <a:lvl7pPr indent="0" lvl="6" marL="2743200" marR="0" rtl="0" algn="l">
              <a:spcBef>
                <a:spcPts val="280"/>
              </a:spcBef>
              <a:spcAft>
                <a:spcPts val="600"/>
              </a:spcAft>
              <a:buClr>
                <a:schemeClr val="lt1"/>
              </a:buClr>
              <a:buFont typeface="Noto Sans Symbols"/>
              <a:buNone/>
              <a:defRPr b="0" i="0" sz="1400" u="none" cap="none" strike="noStrike">
                <a:solidFill>
                  <a:schemeClr val="lt1"/>
                </a:solidFill>
                <a:latin typeface="Century Gothic"/>
                <a:ea typeface="Century Gothic"/>
                <a:cs typeface="Century Gothic"/>
                <a:sym typeface="Century Gothic"/>
              </a:defRPr>
            </a:lvl7pPr>
            <a:lvl8pPr indent="0" lvl="7" marL="3200400" marR="0" rtl="0" algn="l">
              <a:spcBef>
                <a:spcPts val="280"/>
              </a:spcBef>
              <a:spcAft>
                <a:spcPts val="600"/>
              </a:spcAft>
              <a:buClr>
                <a:schemeClr val="lt1"/>
              </a:buClr>
              <a:buFont typeface="Noto Sans Symbols"/>
              <a:buNone/>
              <a:defRPr b="0" i="0" sz="1400" u="none" cap="none" strike="noStrike">
                <a:solidFill>
                  <a:schemeClr val="lt1"/>
                </a:solidFill>
                <a:latin typeface="Century Gothic"/>
                <a:ea typeface="Century Gothic"/>
                <a:cs typeface="Century Gothic"/>
                <a:sym typeface="Century Gothic"/>
              </a:defRPr>
            </a:lvl8pPr>
            <a:lvl9pPr indent="0" lvl="8" marL="3657600" marR="0" rtl="0" algn="l">
              <a:spcBef>
                <a:spcPts val="280"/>
              </a:spcBef>
              <a:spcAft>
                <a:spcPts val="600"/>
              </a:spcAft>
              <a:buClr>
                <a:schemeClr val="lt1"/>
              </a:buClr>
              <a:buFont typeface="Noto Sans Symbols"/>
              <a:buNone/>
              <a:defRPr b="0" i="0" sz="1400" u="none" cap="none" strike="noStrike">
                <a:solidFill>
                  <a:schemeClr val="lt1"/>
                </a:solidFill>
                <a:latin typeface="Century Gothic"/>
                <a:ea typeface="Century Gothic"/>
                <a:cs typeface="Century Gothic"/>
                <a:sym typeface="Century Gothic"/>
              </a:defRPr>
            </a:lvl9pPr>
          </a:lstStyle>
          <a:p/>
        </p:txBody>
      </p:sp>
      <p:sp>
        <p:nvSpPr>
          <p:cNvPr id="89" name="Shape 89"/>
          <p:cNvSpPr txBox="1"/>
          <p:nvPr>
            <p:ph idx="10" type="dt"/>
          </p:nvPr>
        </p:nvSpPr>
        <p:spPr>
          <a:xfrm>
            <a:off x="9904411" y="6172200"/>
            <a:ext cx="1600199" cy="365125"/>
          </a:xfrm>
          <a:prstGeom prst="rect">
            <a:avLst/>
          </a:prstGeom>
          <a:noFill/>
          <a:ln>
            <a:noFill/>
          </a:ln>
        </p:spPr>
        <p:txBody>
          <a:bodyPr anchorCtr="0" anchor="t" bIns="91425" lIns="91425" rIns="91425" tIns="91425"/>
          <a:lstStyle>
            <a:lvl1pPr indent="0" lvl="0" marL="0" marR="0" rtl="0" algn="r">
              <a:spcBef>
                <a:spcPts val="0"/>
              </a:spcBef>
              <a:buNone/>
              <a:defRPr b="0" i="0" sz="1000">
                <a:solidFill>
                  <a:srgbClr val="09304A"/>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90" name="Shape 90"/>
          <p:cNvSpPr txBox="1"/>
          <p:nvPr>
            <p:ph idx="11" type="ftr"/>
          </p:nvPr>
        </p:nvSpPr>
        <p:spPr>
          <a:xfrm>
            <a:off x="684212" y="6172200"/>
            <a:ext cx="7543800" cy="365125"/>
          </a:xfrm>
          <a:prstGeom prst="rect">
            <a:avLst/>
          </a:prstGeom>
          <a:noFill/>
          <a:ln>
            <a:noFill/>
          </a:ln>
        </p:spPr>
        <p:txBody>
          <a:bodyPr anchorCtr="0" anchor="t" bIns="91425" lIns="91425" rIns="91425" tIns="91425"/>
          <a:lstStyle>
            <a:lvl1pPr indent="0" lvl="0" marL="0" marR="0" rtl="0" algn="l">
              <a:spcBef>
                <a:spcPts val="0"/>
              </a:spcBef>
              <a:buNone/>
              <a:defRPr b="0" i="0" sz="1000">
                <a:solidFill>
                  <a:srgbClr val="09304A"/>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91" name="Shape 91"/>
          <p:cNvSpPr txBox="1"/>
          <p:nvPr>
            <p:ph idx="12" type="sldNum"/>
          </p:nvPr>
        </p:nvSpPr>
        <p:spPr>
          <a:xfrm>
            <a:off x="10363200" y="5578475"/>
            <a:ext cx="1142244" cy="669925"/>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3200">
                <a:solidFill>
                  <a:srgbClr val="09304A"/>
                </a:solidFill>
                <a:latin typeface="Century Gothic"/>
                <a:ea typeface="Century Gothic"/>
                <a:cs typeface="Century Gothic"/>
                <a:sym typeface="Century Gothic"/>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with Caption">
    <p:spTree>
      <p:nvGrpSpPr>
        <p:cNvPr id="92" name="Shape 92"/>
        <p:cNvGrpSpPr/>
        <p:nvPr/>
      </p:nvGrpSpPr>
      <p:grpSpPr>
        <a:xfrm>
          <a:off x="0" y="0"/>
          <a:ext cx="0" cy="0"/>
          <a:chOff x="0" y="0"/>
          <a:chExt cx="0" cy="0"/>
        </a:xfrm>
      </p:grpSpPr>
      <p:sp>
        <p:nvSpPr>
          <p:cNvPr id="93" name="Shape 93"/>
          <p:cNvSpPr txBox="1"/>
          <p:nvPr>
            <p:ph type="title"/>
          </p:nvPr>
        </p:nvSpPr>
        <p:spPr>
          <a:xfrm>
            <a:off x="1141411" y="685800"/>
            <a:ext cx="9144001" cy="2743199"/>
          </a:xfrm>
          <a:prstGeom prst="rect">
            <a:avLst/>
          </a:prstGeom>
          <a:noFill/>
          <a:ln>
            <a:noFill/>
          </a:ln>
        </p:spPr>
        <p:txBody>
          <a:bodyPr anchorCtr="0" anchor="ctr" bIns="91425" lIns="91425" rIns="91425" tIns="91425"/>
          <a:lstStyle>
            <a:lvl1pPr indent="0" lvl="0" marL="0" marR="0" rtl="0" algn="l">
              <a:spcBef>
                <a:spcPts val="0"/>
              </a:spcBef>
              <a:buClr>
                <a:schemeClr val="lt1"/>
              </a:buClr>
              <a:buFont typeface="Century Gothic"/>
              <a:buNone/>
              <a:defRPr b="0" i="0" sz="3200" u="none" cap="none" strike="noStrike">
                <a:solidFill>
                  <a:schemeClr val="lt1"/>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94" name="Shape 94"/>
          <p:cNvSpPr txBox="1"/>
          <p:nvPr>
            <p:ph idx="1" type="body"/>
          </p:nvPr>
        </p:nvSpPr>
        <p:spPr>
          <a:xfrm>
            <a:off x="1446212" y="3429000"/>
            <a:ext cx="8534399" cy="381000"/>
          </a:xfrm>
          <a:prstGeom prst="rect">
            <a:avLst/>
          </a:prstGeom>
          <a:noFill/>
          <a:ln>
            <a:noFill/>
          </a:ln>
        </p:spPr>
        <p:txBody>
          <a:bodyPr anchorCtr="0" anchor="ctr" bIns="91425" lIns="91425" rIns="91425" tIns="91425"/>
          <a:lstStyle>
            <a:lvl1pPr indent="0" lvl="0" marL="0" marR="0" rtl="0" algn="l">
              <a:spcBef>
                <a:spcPts val="400"/>
              </a:spcBef>
              <a:spcAft>
                <a:spcPts val="600"/>
              </a:spcAft>
              <a:buClr>
                <a:schemeClr val="lt1"/>
              </a:buClr>
              <a:buFont typeface="Noto Sans Symbols"/>
              <a:buNone/>
              <a:defRPr b="0" i="0" sz="2000" u="none" cap="none" strike="noStrike">
                <a:solidFill>
                  <a:srgbClr val="0F486F"/>
                </a:solidFill>
                <a:latin typeface="Century Gothic"/>
                <a:ea typeface="Century Gothic"/>
                <a:cs typeface="Century Gothic"/>
                <a:sym typeface="Century Gothic"/>
              </a:defRPr>
            </a:lvl1pPr>
            <a:lvl2pPr indent="0" lvl="1" marL="457200" marR="0" rtl="0" algn="l">
              <a:spcBef>
                <a:spcPts val="360"/>
              </a:spcBef>
              <a:spcAft>
                <a:spcPts val="600"/>
              </a:spcAft>
              <a:buClr>
                <a:schemeClr val="lt1"/>
              </a:buClr>
              <a:buFont typeface="Noto Sans Symbols"/>
              <a:buNone/>
              <a:defRPr b="0" i="0" sz="1800" u="none" cap="none" strike="noStrike">
                <a:solidFill>
                  <a:srgbClr val="0F486F"/>
                </a:solidFill>
                <a:latin typeface="Century Gothic"/>
                <a:ea typeface="Century Gothic"/>
                <a:cs typeface="Century Gothic"/>
                <a:sym typeface="Century Gothic"/>
              </a:defRPr>
            </a:lvl2pPr>
            <a:lvl3pPr indent="0" lvl="2" marL="914400" marR="0" rtl="0" algn="l">
              <a:spcBef>
                <a:spcPts val="320"/>
              </a:spcBef>
              <a:spcAft>
                <a:spcPts val="600"/>
              </a:spcAft>
              <a:buClr>
                <a:schemeClr val="lt1"/>
              </a:buClr>
              <a:buFont typeface="Noto Sans Symbols"/>
              <a:buNone/>
              <a:defRPr b="0" i="0" sz="1600" u="none" cap="none" strike="noStrike">
                <a:solidFill>
                  <a:srgbClr val="0F486F"/>
                </a:solidFill>
                <a:latin typeface="Century Gothic"/>
                <a:ea typeface="Century Gothic"/>
                <a:cs typeface="Century Gothic"/>
                <a:sym typeface="Century Gothic"/>
              </a:defRPr>
            </a:lvl3pPr>
            <a:lvl4pPr indent="0" lvl="3" marL="1371600" marR="0" rtl="0" algn="l">
              <a:spcBef>
                <a:spcPts val="280"/>
              </a:spcBef>
              <a:spcAft>
                <a:spcPts val="600"/>
              </a:spcAft>
              <a:buClr>
                <a:schemeClr val="lt1"/>
              </a:buClr>
              <a:buFont typeface="Noto Sans Symbols"/>
              <a:buNone/>
              <a:defRPr b="0" i="0" sz="1400" u="none" cap="none" strike="noStrike">
                <a:solidFill>
                  <a:srgbClr val="0F486F"/>
                </a:solidFill>
                <a:latin typeface="Century Gothic"/>
                <a:ea typeface="Century Gothic"/>
                <a:cs typeface="Century Gothic"/>
                <a:sym typeface="Century Gothic"/>
              </a:defRPr>
            </a:lvl4pPr>
            <a:lvl5pPr indent="0" lvl="4" marL="1828800" marR="0" rtl="0" algn="l">
              <a:spcBef>
                <a:spcPts val="280"/>
              </a:spcBef>
              <a:spcAft>
                <a:spcPts val="600"/>
              </a:spcAft>
              <a:buClr>
                <a:schemeClr val="lt1"/>
              </a:buClr>
              <a:buFont typeface="Noto Sans Symbols"/>
              <a:buNone/>
              <a:defRPr b="0" i="0" sz="1400" u="none" cap="none" strike="noStrike">
                <a:solidFill>
                  <a:srgbClr val="0F486F"/>
                </a:solidFill>
                <a:latin typeface="Century Gothic"/>
                <a:ea typeface="Century Gothic"/>
                <a:cs typeface="Century Gothic"/>
                <a:sym typeface="Century Gothic"/>
              </a:defRPr>
            </a:lvl5pPr>
            <a:lvl6pPr indent="-157479" lvl="5" marL="25146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6pPr>
            <a:lvl7pPr indent="-157479" lvl="6" marL="29718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7pPr>
            <a:lvl8pPr indent="-157479" lvl="7" marL="34290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8pPr>
            <a:lvl9pPr indent="-157479" lvl="8" marL="38862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9pPr>
          </a:lstStyle>
          <a:p/>
        </p:txBody>
      </p:sp>
      <p:sp>
        <p:nvSpPr>
          <p:cNvPr id="95" name="Shape 95"/>
          <p:cNvSpPr txBox="1"/>
          <p:nvPr>
            <p:ph idx="2" type="body"/>
          </p:nvPr>
        </p:nvSpPr>
        <p:spPr>
          <a:xfrm>
            <a:off x="684212" y="4301067"/>
            <a:ext cx="8534399" cy="1684864"/>
          </a:xfrm>
          <a:prstGeom prst="rect">
            <a:avLst/>
          </a:prstGeom>
          <a:noFill/>
          <a:ln>
            <a:noFill/>
          </a:ln>
        </p:spPr>
        <p:txBody>
          <a:bodyPr anchorCtr="0" anchor="ctr" bIns="91425" lIns="91425" rIns="91425" tIns="91425"/>
          <a:lstStyle>
            <a:lvl1pPr indent="0" lvl="0" marL="0" marR="0" rtl="0" algn="l">
              <a:spcBef>
                <a:spcPts val="400"/>
              </a:spcBef>
              <a:spcAft>
                <a:spcPts val="600"/>
              </a:spcAft>
              <a:buClr>
                <a:schemeClr val="lt1"/>
              </a:buClr>
              <a:buFont typeface="Noto Sans Symbols"/>
              <a:buNone/>
              <a:defRPr b="0" i="0" sz="2000" u="none" cap="none" strike="noStrike">
                <a:solidFill>
                  <a:srgbClr val="0F486F"/>
                </a:solidFill>
                <a:latin typeface="Century Gothic"/>
                <a:ea typeface="Century Gothic"/>
                <a:cs typeface="Century Gothic"/>
                <a:sym typeface="Century Gothic"/>
              </a:defRPr>
            </a:lvl1pPr>
            <a:lvl2pPr indent="0" lvl="1" marL="457200" marR="0" rtl="0" algn="l">
              <a:spcBef>
                <a:spcPts val="360"/>
              </a:spcBef>
              <a:spcAft>
                <a:spcPts val="600"/>
              </a:spcAft>
              <a:buClr>
                <a:schemeClr val="lt1"/>
              </a:buClr>
              <a:buFont typeface="Noto Sans Symbols"/>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320"/>
              </a:spcBef>
              <a:spcAft>
                <a:spcPts val="600"/>
              </a:spcAft>
              <a:buClr>
                <a:schemeClr val="lt1"/>
              </a:buClr>
              <a:buFont typeface="Noto Sans Symbols"/>
              <a:buNone/>
              <a:defRPr b="0" i="0" sz="1600" u="none" cap="none" strike="noStrike">
                <a:solidFill>
                  <a:schemeClr val="lt1"/>
                </a:solidFill>
                <a:latin typeface="Century Gothic"/>
                <a:ea typeface="Century Gothic"/>
                <a:cs typeface="Century Gothic"/>
                <a:sym typeface="Century Gothic"/>
              </a:defRPr>
            </a:lvl3pPr>
            <a:lvl4pPr indent="0" lvl="3" marL="1371600" marR="0" rtl="0" algn="l">
              <a:spcBef>
                <a:spcPts val="280"/>
              </a:spcBef>
              <a:spcAft>
                <a:spcPts val="600"/>
              </a:spcAft>
              <a:buClr>
                <a:schemeClr val="lt1"/>
              </a:buClr>
              <a:buFont typeface="Noto Sans Symbols"/>
              <a:buNone/>
              <a:defRPr b="0" i="0" sz="1400" u="none" cap="none" strike="noStrike">
                <a:solidFill>
                  <a:schemeClr val="lt1"/>
                </a:solidFill>
                <a:latin typeface="Century Gothic"/>
                <a:ea typeface="Century Gothic"/>
                <a:cs typeface="Century Gothic"/>
                <a:sym typeface="Century Gothic"/>
              </a:defRPr>
            </a:lvl4pPr>
            <a:lvl5pPr indent="0" lvl="4" marL="1828800" marR="0" rtl="0" algn="l">
              <a:spcBef>
                <a:spcPts val="280"/>
              </a:spcBef>
              <a:spcAft>
                <a:spcPts val="600"/>
              </a:spcAft>
              <a:buClr>
                <a:schemeClr val="lt1"/>
              </a:buClr>
              <a:buFont typeface="Noto Sans Symbols"/>
              <a:buNone/>
              <a:defRPr b="0" i="0" sz="1400" u="none" cap="none" strike="noStrike">
                <a:solidFill>
                  <a:schemeClr val="lt1"/>
                </a:solidFill>
                <a:latin typeface="Century Gothic"/>
                <a:ea typeface="Century Gothic"/>
                <a:cs typeface="Century Gothic"/>
                <a:sym typeface="Century Gothic"/>
              </a:defRPr>
            </a:lvl5pPr>
            <a:lvl6pPr indent="0" lvl="5" marL="2286000" marR="0" rtl="0" algn="l">
              <a:spcBef>
                <a:spcPts val="280"/>
              </a:spcBef>
              <a:spcAft>
                <a:spcPts val="600"/>
              </a:spcAft>
              <a:buClr>
                <a:schemeClr val="lt1"/>
              </a:buClr>
              <a:buFont typeface="Noto Sans Symbols"/>
              <a:buNone/>
              <a:defRPr b="0" i="0" sz="1400" u="none" cap="none" strike="noStrike">
                <a:solidFill>
                  <a:schemeClr val="lt1"/>
                </a:solidFill>
                <a:latin typeface="Century Gothic"/>
                <a:ea typeface="Century Gothic"/>
                <a:cs typeface="Century Gothic"/>
                <a:sym typeface="Century Gothic"/>
              </a:defRPr>
            </a:lvl6pPr>
            <a:lvl7pPr indent="0" lvl="6" marL="2743200" marR="0" rtl="0" algn="l">
              <a:spcBef>
                <a:spcPts val="280"/>
              </a:spcBef>
              <a:spcAft>
                <a:spcPts val="600"/>
              </a:spcAft>
              <a:buClr>
                <a:schemeClr val="lt1"/>
              </a:buClr>
              <a:buFont typeface="Noto Sans Symbols"/>
              <a:buNone/>
              <a:defRPr b="0" i="0" sz="1400" u="none" cap="none" strike="noStrike">
                <a:solidFill>
                  <a:schemeClr val="lt1"/>
                </a:solidFill>
                <a:latin typeface="Century Gothic"/>
                <a:ea typeface="Century Gothic"/>
                <a:cs typeface="Century Gothic"/>
                <a:sym typeface="Century Gothic"/>
              </a:defRPr>
            </a:lvl7pPr>
            <a:lvl8pPr indent="0" lvl="7" marL="3200400" marR="0" rtl="0" algn="l">
              <a:spcBef>
                <a:spcPts val="280"/>
              </a:spcBef>
              <a:spcAft>
                <a:spcPts val="600"/>
              </a:spcAft>
              <a:buClr>
                <a:schemeClr val="lt1"/>
              </a:buClr>
              <a:buFont typeface="Noto Sans Symbols"/>
              <a:buNone/>
              <a:defRPr b="0" i="0" sz="1400" u="none" cap="none" strike="noStrike">
                <a:solidFill>
                  <a:schemeClr val="lt1"/>
                </a:solidFill>
                <a:latin typeface="Century Gothic"/>
                <a:ea typeface="Century Gothic"/>
                <a:cs typeface="Century Gothic"/>
                <a:sym typeface="Century Gothic"/>
              </a:defRPr>
            </a:lvl8pPr>
            <a:lvl9pPr indent="0" lvl="8" marL="3657600" marR="0" rtl="0" algn="l">
              <a:spcBef>
                <a:spcPts val="280"/>
              </a:spcBef>
              <a:spcAft>
                <a:spcPts val="600"/>
              </a:spcAft>
              <a:buClr>
                <a:schemeClr val="lt1"/>
              </a:buClr>
              <a:buFont typeface="Noto Sans Symbols"/>
              <a:buNone/>
              <a:defRPr b="0" i="0" sz="1400" u="none" cap="none" strike="noStrike">
                <a:solidFill>
                  <a:schemeClr val="lt1"/>
                </a:solidFill>
                <a:latin typeface="Century Gothic"/>
                <a:ea typeface="Century Gothic"/>
                <a:cs typeface="Century Gothic"/>
                <a:sym typeface="Century Gothic"/>
              </a:defRPr>
            </a:lvl9pPr>
          </a:lstStyle>
          <a:p/>
        </p:txBody>
      </p:sp>
      <p:sp>
        <p:nvSpPr>
          <p:cNvPr id="96" name="Shape 96"/>
          <p:cNvSpPr txBox="1"/>
          <p:nvPr>
            <p:ph idx="10" type="dt"/>
          </p:nvPr>
        </p:nvSpPr>
        <p:spPr>
          <a:xfrm>
            <a:off x="9904411" y="6172200"/>
            <a:ext cx="1600199" cy="365125"/>
          </a:xfrm>
          <a:prstGeom prst="rect">
            <a:avLst/>
          </a:prstGeom>
          <a:noFill/>
          <a:ln>
            <a:noFill/>
          </a:ln>
        </p:spPr>
        <p:txBody>
          <a:bodyPr anchorCtr="0" anchor="t" bIns="91425" lIns="91425" rIns="91425" tIns="91425"/>
          <a:lstStyle>
            <a:lvl1pPr indent="0" lvl="0" marL="0" marR="0" rtl="0" algn="r">
              <a:spcBef>
                <a:spcPts val="0"/>
              </a:spcBef>
              <a:buNone/>
              <a:defRPr b="0" i="0" sz="1000">
                <a:solidFill>
                  <a:srgbClr val="09304A"/>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97" name="Shape 97"/>
          <p:cNvSpPr txBox="1"/>
          <p:nvPr>
            <p:ph idx="11" type="ftr"/>
          </p:nvPr>
        </p:nvSpPr>
        <p:spPr>
          <a:xfrm>
            <a:off x="684212" y="6172200"/>
            <a:ext cx="7543800" cy="365125"/>
          </a:xfrm>
          <a:prstGeom prst="rect">
            <a:avLst/>
          </a:prstGeom>
          <a:noFill/>
          <a:ln>
            <a:noFill/>
          </a:ln>
        </p:spPr>
        <p:txBody>
          <a:bodyPr anchorCtr="0" anchor="t" bIns="91425" lIns="91425" rIns="91425" tIns="91425"/>
          <a:lstStyle>
            <a:lvl1pPr indent="0" lvl="0" marL="0" marR="0" rtl="0" algn="l">
              <a:spcBef>
                <a:spcPts val="0"/>
              </a:spcBef>
              <a:buNone/>
              <a:defRPr b="0" i="0" sz="1000">
                <a:solidFill>
                  <a:srgbClr val="09304A"/>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98" name="Shape 98"/>
          <p:cNvSpPr txBox="1"/>
          <p:nvPr>
            <p:ph idx="12" type="sldNum"/>
          </p:nvPr>
        </p:nvSpPr>
        <p:spPr>
          <a:xfrm>
            <a:off x="10363200" y="5578475"/>
            <a:ext cx="1142244" cy="669925"/>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3200">
                <a:solidFill>
                  <a:srgbClr val="09304A"/>
                </a:solidFill>
                <a:latin typeface="Century Gothic"/>
                <a:ea typeface="Century Gothic"/>
                <a:cs typeface="Century Gothic"/>
                <a:sym typeface="Century Gothic"/>
              </a:rPr>
              <a:t>‹#›</a:t>
            </a:fld>
          </a:p>
        </p:txBody>
      </p:sp>
      <p:sp>
        <p:nvSpPr>
          <p:cNvPr id="99" name="Shape 99"/>
          <p:cNvSpPr txBox="1"/>
          <p:nvPr/>
        </p:nvSpPr>
        <p:spPr>
          <a:xfrm>
            <a:off x="531812" y="812222"/>
            <a:ext cx="609599" cy="584776"/>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lang="en-US" sz="8000">
                <a:solidFill>
                  <a:schemeClr val="lt1"/>
                </a:solidFill>
                <a:latin typeface="Century Gothic"/>
                <a:ea typeface="Century Gothic"/>
                <a:cs typeface="Century Gothic"/>
                <a:sym typeface="Century Gothic"/>
              </a:rPr>
              <a:t>“</a:t>
            </a:r>
          </a:p>
        </p:txBody>
      </p:sp>
      <p:sp>
        <p:nvSpPr>
          <p:cNvPr id="100" name="Shape 100"/>
          <p:cNvSpPr txBox="1"/>
          <p:nvPr/>
        </p:nvSpPr>
        <p:spPr>
          <a:xfrm>
            <a:off x="10285411" y="2768600"/>
            <a:ext cx="609599" cy="584776"/>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r>
              <a:rPr lang="en-US" sz="8000">
                <a:solidFill>
                  <a:schemeClr val="lt1"/>
                </a:solidFill>
                <a:latin typeface="Century Gothic"/>
                <a:ea typeface="Century Gothic"/>
                <a:cs typeface="Century Gothic"/>
                <a:sym typeface="Century Gothic"/>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Name Card">
    <p:spTree>
      <p:nvGrpSpPr>
        <p:cNvPr id="101" name="Shape 101"/>
        <p:cNvGrpSpPr/>
        <p:nvPr/>
      </p:nvGrpSpPr>
      <p:grpSpPr>
        <a:xfrm>
          <a:off x="0" y="0"/>
          <a:ext cx="0" cy="0"/>
          <a:chOff x="0" y="0"/>
          <a:chExt cx="0" cy="0"/>
        </a:xfrm>
      </p:grpSpPr>
      <p:sp>
        <p:nvSpPr>
          <p:cNvPr id="102" name="Shape 102"/>
          <p:cNvSpPr txBox="1"/>
          <p:nvPr>
            <p:ph type="title"/>
          </p:nvPr>
        </p:nvSpPr>
        <p:spPr>
          <a:xfrm>
            <a:off x="684212" y="3429000"/>
            <a:ext cx="8534399" cy="1697400"/>
          </a:xfrm>
          <a:prstGeom prst="rect">
            <a:avLst/>
          </a:prstGeom>
          <a:noFill/>
          <a:ln>
            <a:noFill/>
          </a:ln>
        </p:spPr>
        <p:txBody>
          <a:bodyPr anchorCtr="0" anchor="b" bIns="91425" lIns="91425" rIns="91425" tIns="91425"/>
          <a:lstStyle>
            <a:lvl1pPr indent="0" lvl="0" marL="0" marR="0" rtl="0" algn="l">
              <a:spcBef>
                <a:spcPts val="0"/>
              </a:spcBef>
              <a:buClr>
                <a:schemeClr val="lt1"/>
              </a:buClr>
              <a:buFont typeface="Century Gothic"/>
              <a:buNone/>
              <a:defRPr b="0" i="0" sz="3200" u="none" cap="none" strike="noStrike">
                <a:solidFill>
                  <a:schemeClr val="lt1"/>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103" name="Shape 103"/>
          <p:cNvSpPr txBox="1"/>
          <p:nvPr>
            <p:ph idx="1" type="body"/>
          </p:nvPr>
        </p:nvSpPr>
        <p:spPr>
          <a:xfrm>
            <a:off x="684210" y="5132980"/>
            <a:ext cx="8535989" cy="860399"/>
          </a:xfrm>
          <a:prstGeom prst="rect">
            <a:avLst/>
          </a:prstGeom>
          <a:noFill/>
          <a:ln>
            <a:noFill/>
          </a:ln>
        </p:spPr>
        <p:txBody>
          <a:bodyPr anchorCtr="0" anchor="t" bIns="91425" lIns="91425" rIns="91425" tIns="91425"/>
          <a:lstStyle>
            <a:lvl1pPr indent="0" lvl="0" marL="0" marR="0" rtl="0" algn="l">
              <a:spcBef>
                <a:spcPts val="400"/>
              </a:spcBef>
              <a:spcAft>
                <a:spcPts val="600"/>
              </a:spcAft>
              <a:buClr>
                <a:schemeClr val="lt1"/>
              </a:buClr>
              <a:buFont typeface="Noto Sans Symbols"/>
              <a:buNone/>
              <a:defRPr b="0" i="0" sz="2000" u="none" cap="none" strike="noStrike">
                <a:solidFill>
                  <a:srgbClr val="0F486F"/>
                </a:solidFill>
                <a:latin typeface="Century Gothic"/>
                <a:ea typeface="Century Gothic"/>
                <a:cs typeface="Century Gothic"/>
                <a:sym typeface="Century Gothic"/>
              </a:defRPr>
            </a:lvl1pPr>
            <a:lvl2pPr indent="0" lvl="1" marL="457200" marR="0" rtl="0" algn="l">
              <a:spcBef>
                <a:spcPts val="360"/>
              </a:spcBef>
              <a:spcAft>
                <a:spcPts val="600"/>
              </a:spcAft>
              <a:buClr>
                <a:schemeClr val="lt1"/>
              </a:buClr>
              <a:buFont typeface="Noto Sans Symbols"/>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320"/>
              </a:spcBef>
              <a:spcAft>
                <a:spcPts val="600"/>
              </a:spcAft>
              <a:buClr>
                <a:schemeClr val="lt1"/>
              </a:buClr>
              <a:buFont typeface="Noto Sans Symbols"/>
              <a:buNone/>
              <a:defRPr b="0" i="0" sz="1600" u="none" cap="none" strike="noStrike">
                <a:solidFill>
                  <a:schemeClr val="lt1"/>
                </a:solidFill>
                <a:latin typeface="Century Gothic"/>
                <a:ea typeface="Century Gothic"/>
                <a:cs typeface="Century Gothic"/>
                <a:sym typeface="Century Gothic"/>
              </a:defRPr>
            </a:lvl3pPr>
            <a:lvl4pPr indent="0" lvl="3" marL="1371600" marR="0" rtl="0" algn="l">
              <a:spcBef>
                <a:spcPts val="280"/>
              </a:spcBef>
              <a:spcAft>
                <a:spcPts val="600"/>
              </a:spcAft>
              <a:buClr>
                <a:schemeClr val="lt1"/>
              </a:buClr>
              <a:buFont typeface="Noto Sans Symbols"/>
              <a:buNone/>
              <a:defRPr b="0" i="0" sz="1400" u="none" cap="none" strike="noStrike">
                <a:solidFill>
                  <a:schemeClr val="lt1"/>
                </a:solidFill>
                <a:latin typeface="Century Gothic"/>
                <a:ea typeface="Century Gothic"/>
                <a:cs typeface="Century Gothic"/>
                <a:sym typeface="Century Gothic"/>
              </a:defRPr>
            </a:lvl4pPr>
            <a:lvl5pPr indent="0" lvl="4" marL="1828800" marR="0" rtl="0" algn="l">
              <a:spcBef>
                <a:spcPts val="280"/>
              </a:spcBef>
              <a:spcAft>
                <a:spcPts val="600"/>
              </a:spcAft>
              <a:buClr>
                <a:schemeClr val="lt1"/>
              </a:buClr>
              <a:buFont typeface="Noto Sans Symbols"/>
              <a:buNone/>
              <a:defRPr b="0" i="0" sz="1400" u="none" cap="none" strike="noStrike">
                <a:solidFill>
                  <a:schemeClr val="lt1"/>
                </a:solidFill>
                <a:latin typeface="Century Gothic"/>
                <a:ea typeface="Century Gothic"/>
                <a:cs typeface="Century Gothic"/>
                <a:sym typeface="Century Gothic"/>
              </a:defRPr>
            </a:lvl5pPr>
            <a:lvl6pPr indent="0" lvl="5" marL="2286000" marR="0" rtl="0" algn="l">
              <a:spcBef>
                <a:spcPts val="280"/>
              </a:spcBef>
              <a:spcAft>
                <a:spcPts val="600"/>
              </a:spcAft>
              <a:buClr>
                <a:schemeClr val="lt1"/>
              </a:buClr>
              <a:buFont typeface="Noto Sans Symbols"/>
              <a:buNone/>
              <a:defRPr b="0" i="0" sz="1400" u="none" cap="none" strike="noStrike">
                <a:solidFill>
                  <a:schemeClr val="lt1"/>
                </a:solidFill>
                <a:latin typeface="Century Gothic"/>
                <a:ea typeface="Century Gothic"/>
                <a:cs typeface="Century Gothic"/>
                <a:sym typeface="Century Gothic"/>
              </a:defRPr>
            </a:lvl6pPr>
            <a:lvl7pPr indent="0" lvl="6" marL="2743200" marR="0" rtl="0" algn="l">
              <a:spcBef>
                <a:spcPts val="280"/>
              </a:spcBef>
              <a:spcAft>
                <a:spcPts val="600"/>
              </a:spcAft>
              <a:buClr>
                <a:schemeClr val="lt1"/>
              </a:buClr>
              <a:buFont typeface="Noto Sans Symbols"/>
              <a:buNone/>
              <a:defRPr b="0" i="0" sz="1400" u="none" cap="none" strike="noStrike">
                <a:solidFill>
                  <a:schemeClr val="lt1"/>
                </a:solidFill>
                <a:latin typeface="Century Gothic"/>
                <a:ea typeface="Century Gothic"/>
                <a:cs typeface="Century Gothic"/>
                <a:sym typeface="Century Gothic"/>
              </a:defRPr>
            </a:lvl7pPr>
            <a:lvl8pPr indent="0" lvl="7" marL="3200400" marR="0" rtl="0" algn="l">
              <a:spcBef>
                <a:spcPts val="280"/>
              </a:spcBef>
              <a:spcAft>
                <a:spcPts val="600"/>
              </a:spcAft>
              <a:buClr>
                <a:schemeClr val="lt1"/>
              </a:buClr>
              <a:buFont typeface="Noto Sans Symbols"/>
              <a:buNone/>
              <a:defRPr b="0" i="0" sz="1400" u="none" cap="none" strike="noStrike">
                <a:solidFill>
                  <a:schemeClr val="lt1"/>
                </a:solidFill>
                <a:latin typeface="Century Gothic"/>
                <a:ea typeface="Century Gothic"/>
                <a:cs typeface="Century Gothic"/>
                <a:sym typeface="Century Gothic"/>
              </a:defRPr>
            </a:lvl8pPr>
            <a:lvl9pPr indent="0" lvl="8" marL="3657600" marR="0" rtl="0" algn="l">
              <a:spcBef>
                <a:spcPts val="280"/>
              </a:spcBef>
              <a:spcAft>
                <a:spcPts val="600"/>
              </a:spcAft>
              <a:buClr>
                <a:schemeClr val="lt1"/>
              </a:buClr>
              <a:buFont typeface="Noto Sans Symbols"/>
              <a:buNone/>
              <a:defRPr b="0" i="0" sz="1400" u="none" cap="none" strike="noStrike">
                <a:solidFill>
                  <a:schemeClr val="lt1"/>
                </a:solidFill>
                <a:latin typeface="Century Gothic"/>
                <a:ea typeface="Century Gothic"/>
                <a:cs typeface="Century Gothic"/>
                <a:sym typeface="Century Gothic"/>
              </a:defRPr>
            </a:lvl9pPr>
          </a:lstStyle>
          <a:p/>
        </p:txBody>
      </p:sp>
      <p:sp>
        <p:nvSpPr>
          <p:cNvPr id="104" name="Shape 104"/>
          <p:cNvSpPr txBox="1"/>
          <p:nvPr>
            <p:ph idx="10" type="dt"/>
          </p:nvPr>
        </p:nvSpPr>
        <p:spPr>
          <a:xfrm>
            <a:off x="9904411" y="6172200"/>
            <a:ext cx="1600199" cy="365125"/>
          </a:xfrm>
          <a:prstGeom prst="rect">
            <a:avLst/>
          </a:prstGeom>
          <a:noFill/>
          <a:ln>
            <a:noFill/>
          </a:ln>
        </p:spPr>
        <p:txBody>
          <a:bodyPr anchorCtr="0" anchor="t" bIns="91425" lIns="91425" rIns="91425" tIns="91425"/>
          <a:lstStyle>
            <a:lvl1pPr indent="0" lvl="0" marL="0" marR="0" rtl="0" algn="r">
              <a:spcBef>
                <a:spcPts val="0"/>
              </a:spcBef>
              <a:buNone/>
              <a:defRPr b="0" i="0" sz="1000">
                <a:solidFill>
                  <a:srgbClr val="09304A"/>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105" name="Shape 105"/>
          <p:cNvSpPr txBox="1"/>
          <p:nvPr>
            <p:ph idx="11" type="ftr"/>
          </p:nvPr>
        </p:nvSpPr>
        <p:spPr>
          <a:xfrm>
            <a:off x="684212" y="6172200"/>
            <a:ext cx="7543800" cy="365125"/>
          </a:xfrm>
          <a:prstGeom prst="rect">
            <a:avLst/>
          </a:prstGeom>
          <a:noFill/>
          <a:ln>
            <a:noFill/>
          </a:ln>
        </p:spPr>
        <p:txBody>
          <a:bodyPr anchorCtr="0" anchor="t" bIns="91425" lIns="91425" rIns="91425" tIns="91425"/>
          <a:lstStyle>
            <a:lvl1pPr indent="0" lvl="0" marL="0" marR="0" rtl="0" algn="l">
              <a:spcBef>
                <a:spcPts val="0"/>
              </a:spcBef>
              <a:buNone/>
              <a:defRPr b="0" i="0" sz="1000">
                <a:solidFill>
                  <a:srgbClr val="09304A"/>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106" name="Shape 106"/>
          <p:cNvSpPr txBox="1"/>
          <p:nvPr>
            <p:ph idx="12" type="sldNum"/>
          </p:nvPr>
        </p:nvSpPr>
        <p:spPr>
          <a:xfrm>
            <a:off x="10363200" y="5578475"/>
            <a:ext cx="1142244" cy="669925"/>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3200">
                <a:solidFill>
                  <a:srgbClr val="09304A"/>
                </a:solidFill>
                <a:latin typeface="Century Gothic"/>
                <a:ea typeface="Century Gothic"/>
                <a:cs typeface="Century Gothic"/>
                <a:sym typeface="Century Gothic"/>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Name Card">
    <p:spTree>
      <p:nvGrpSpPr>
        <p:cNvPr id="107" name="Shape 107"/>
        <p:cNvGrpSpPr/>
        <p:nvPr/>
      </p:nvGrpSpPr>
      <p:grpSpPr>
        <a:xfrm>
          <a:off x="0" y="0"/>
          <a:ext cx="0" cy="0"/>
          <a:chOff x="0" y="0"/>
          <a:chExt cx="0" cy="0"/>
        </a:xfrm>
      </p:grpSpPr>
      <p:sp>
        <p:nvSpPr>
          <p:cNvPr id="108" name="Shape 108"/>
          <p:cNvSpPr txBox="1"/>
          <p:nvPr>
            <p:ph type="title"/>
          </p:nvPr>
        </p:nvSpPr>
        <p:spPr>
          <a:xfrm>
            <a:off x="1141412" y="685800"/>
            <a:ext cx="9144000" cy="2743199"/>
          </a:xfrm>
          <a:prstGeom prst="rect">
            <a:avLst/>
          </a:prstGeom>
          <a:noFill/>
          <a:ln>
            <a:noFill/>
          </a:ln>
        </p:spPr>
        <p:txBody>
          <a:bodyPr anchorCtr="0" anchor="ctr" bIns="91425" lIns="91425" rIns="91425" tIns="91425"/>
          <a:lstStyle>
            <a:lvl1pPr indent="0" lvl="0" marL="0" marR="0" rtl="0" algn="l">
              <a:spcBef>
                <a:spcPts val="0"/>
              </a:spcBef>
              <a:buClr>
                <a:schemeClr val="lt1"/>
              </a:buClr>
              <a:buFont typeface="Century Gothic"/>
              <a:buNone/>
              <a:defRPr b="0" i="0" sz="3200" u="none" cap="none" strike="noStrike">
                <a:solidFill>
                  <a:schemeClr val="lt1"/>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109" name="Shape 109"/>
          <p:cNvSpPr txBox="1"/>
          <p:nvPr>
            <p:ph idx="1" type="body"/>
          </p:nvPr>
        </p:nvSpPr>
        <p:spPr>
          <a:xfrm>
            <a:off x="684212" y="3928533"/>
            <a:ext cx="8534400" cy="1049865"/>
          </a:xfrm>
          <a:prstGeom prst="rect">
            <a:avLst/>
          </a:prstGeom>
          <a:noFill/>
          <a:ln>
            <a:noFill/>
          </a:ln>
        </p:spPr>
        <p:txBody>
          <a:bodyPr anchorCtr="0" anchor="b" bIns="91425" lIns="91425" rIns="91425" tIns="91425"/>
          <a:lstStyle>
            <a:lvl1pPr indent="-285750" lvl="0" marL="285750" marR="0" rtl="0" algn="l">
              <a:spcBef>
                <a:spcPts val="480"/>
              </a:spcBef>
              <a:spcAft>
                <a:spcPts val="600"/>
              </a:spcAft>
              <a:buClr>
                <a:schemeClr val="lt1"/>
              </a:buClr>
              <a:buFont typeface="Noto Sans Symbols"/>
              <a:buNone/>
              <a:defRPr b="0" i="0" sz="2400" u="none" cap="none" strike="noStrike">
                <a:solidFill>
                  <a:schemeClr val="lt1"/>
                </a:solidFill>
                <a:latin typeface="Century Gothic"/>
                <a:ea typeface="Century Gothic"/>
                <a:cs typeface="Century Gothic"/>
                <a:sym typeface="Century Gothic"/>
              </a:defRPr>
            </a:lvl1pPr>
            <a:lvl2pPr indent="-194309" lvl="1" marL="742950" marR="0" rtl="0" algn="l">
              <a:spcBef>
                <a:spcPts val="360"/>
              </a:spcBef>
              <a:spcAft>
                <a:spcPts val="600"/>
              </a:spcAft>
              <a:buClr>
                <a:schemeClr val="lt1"/>
              </a:buClr>
              <a:buSzPct val="79999"/>
              <a:buFont typeface="Noto Sans Symbols"/>
              <a:buChar char="▶"/>
              <a:defRPr b="0" i="0" sz="1800" u="none" cap="none" strike="noStrike">
                <a:solidFill>
                  <a:srgbClr val="0F486F"/>
                </a:solidFill>
                <a:latin typeface="Century Gothic"/>
                <a:ea typeface="Century Gothic"/>
                <a:cs typeface="Century Gothic"/>
                <a:sym typeface="Century Gothic"/>
              </a:defRPr>
            </a:lvl2pPr>
            <a:lvl3pPr indent="-204469" lvl="2" marL="1200150" marR="0" rtl="0" algn="l">
              <a:spcBef>
                <a:spcPts val="320"/>
              </a:spcBef>
              <a:spcAft>
                <a:spcPts val="600"/>
              </a:spcAft>
              <a:buClr>
                <a:schemeClr val="lt1"/>
              </a:buClr>
              <a:buSzPct val="80000"/>
              <a:buFont typeface="Noto Sans Symbols"/>
              <a:buChar char="▶"/>
              <a:defRPr b="0" i="0" sz="1600" u="none" cap="none" strike="noStrike">
                <a:solidFill>
                  <a:srgbClr val="0F486F"/>
                </a:solidFill>
                <a:latin typeface="Century Gothic"/>
                <a:ea typeface="Century Gothic"/>
                <a:cs typeface="Century Gothic"/>
                <a:sym typeface="Century Gothic"/>
              </a:defRPr>
            </a:lvl3pPr>
            <a:lvl4pPr indent="-100330" lvl="3" marL="154305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4pPr>
            <a:lvl5pPr indent="-100329" lvl="4" marL="200025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5pPr>
            <a:lvl6pPr indent="-157479" lvl="5" marL="25146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6pPr>
            <a:lvl7pPr indent="-157479" lvl="6" marL="29718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7pPr>
            <a:lvl8pPr indent="-157479" lvl="7" marL="34290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8pPr>
            <a:lvl9pPr indent="-157479" lvl="8" marL="38862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9pPr>
          </a:lstStyle>
          <a:p/>
        </p:txBody>
      </p:sp>
      <p:sp>
        <p:nvSpPr>
          <p:cNvPr id="110" name="Shape 110"/>
          <p:cNvSpPr txBox="1"/>
          <p:nvPr>
            <p:ph idx="2" type="body"/>
          </p:nvPr>
        </p:nvSpPr>
        <p:spPr>
          <a:xfrm>
            <a:off x="684210" y="4978400"/>
            <a:ext cx="8534400" cy="1016000"/>
          </a:xfrm>
          <a:prstGeom prst="rect">
            <a:avLst/>
          </a:prstGeom>
          <a:noFill/>
          <a:ln>
            <a:noFill/>
          </a:ln>
        </p:spPr>
        <p:txBody>
          <a:bodyPr anchorCtr="0" anchor="t" bIns="91425" lIns="91425" rIns="91425" tIns="91425"/>
          <a:lstStyle>
            <a:lvl1pPr indent="0" lvl="0" marL="0" marR="0" rtl="0" algn="l">
              <a:spcBef>
                <a:spcPts val="360"/>
              </a:spcBef>
              <a:spcAft>
                <a:spcPts val="600"/>
              </a:spcAft>
              <a:buClr>
                <a:schemeClr val="lt1"/>
              </a:buClr>
              <a:buFont typeface="Noto Sans Symbols"/>
              <a:buNone/>
              <a:defRPr b="0" i="0" sz="1800" u="none" cap="none" strike="noStrike">
                <a:solidFill>
                  <a:srgbClr val="0F486F"/>
                </a:solidFill>
                <a:latin typeface="Century Gothic"/>
                <a:ea typeface="Century Gothic"/>
                <a:cs typeface="Century Gothic"/>
                <a:sym typeface="Century Gothic"/>
              </a:defRPr>
            </a:lvl1pPr>
            <a:lvl2pPr indent="0" lvl="1" marL="457200" marR="0" rtl="0" algn="l">
              <a:spcBef>
                <a:spcPts val="360"/>
              </a:spcBef>
              <a:spcAft>
                <a:spcPts val="600"/>
              </a:spcAft>
              <a:buClr>
                <a:schemeClr val="lt1"/>
              </a:buClr>
              <a:buFont typeface="Noto Sans Symbols"/>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320"/>
              </a:spcBef>
              <a:spcAft>
                <a:spcPts val="600"/>
              </a:spcAft>
              <a:buClr>
                <a:schemeClr val="lt1"/>
              </a:buClr>
              <a:buFont typeface="Noto Sans Symbols"/>
              <a:buNone/>
              <a:defRPr b="0" i="0" sz="1600" u="none" cap="none" strike="noStrike">
                <a:solidFill>
                  <a:schemeClr val="lt1"/>
                </a:solidFill>
                <a:latin typeface="Century Gothic"/>
                <a:ea typeface="Century Gothic"/>
                <a:cs typeface="Century Gothic"/>
                <a:sym typeface="Century Gothic"/>
              </a:defRPr>
            </a:lvl3pPr>
            <a:lvl4pPr indent="0" lvl="3" marL="1371600" marR="0" rtl="0" algn="l">
              <a:spcBef>
                <a:spcPts val="280"/>
              </a:spcBef>
              <a:spcAft>
                <a:spcPts val="600"/>
              </a:spcAft>
              <a:buClr>
                <a:schemeClr val="lt1"/>
              </a:buClr>
              <a:buFont typeface="Noto Sans Symbols"/>
              <a:buNone/>
              <a:defRPr b="0" i="0" sz="1400" u="none" cap="none" strike="noStrike">
                <a:solidFill>
                  <a:schemeClr val="lt1"/>
                </a:solidFill>
                <a:latin typeface="Century Gothic"/>
                <a:ea typeface="Century Gothic"/>
                <a:cs typeface="Century Gothic"/>
                <a:sym typeface="Century Gothic"/>
              </a:defRPr>
            </a:lvl4pPr>
            <a:lvl5pPr indent="0" lvl="4" marL="1828800" marR="0" rtl="0" algn="l">
              <a:spcBef>
                <a:spcPts val="280"/>
              </a:spcBef>
              <a:spcAft>
                <a:spcPts val="600"/>
              </a:spcAft>
              <a:buClr>
                <a:schemeClr val="lt1"/>
              </a:buClr>
              <a:buFont typeface="Noto Sans Symbols"/>
              <a:buNone/>
              <a:defRPr b="0" i="0" sz="1400" u="none" cap="none" strike="noStrike">
                <a:solidFill>
                  <a:schemeClr val="lt1"/>
                </a:solidFill>
                <a:latin typeface="Century Gothic"/>
                <a:ea typeface="Century Gothic"/>
                <a:cs typeface="Century Gothic"/>
                <a:sym typeface="Century Gothic"/>
              </a:defRPr>
            </a:lvl5pPr>
            <a:lvl6pPr indent="0" lvl="5" marL="2286000" marR="0" rtl="0" algn="l">
              <a:spcBef>
                <a:spcPts val="280"/>
              </a:spcBef>
              <a:spcAft>
                <a:spcPts val="600"/>
              </a:spcAft>
              <a:buClr>
                <a:schemeClr val="lt1"/>
              </a:buClr>
              <a:buFont typeface="Noto Sans Symbols"/>
              <a:buNone/>
              <a:defRPr b="0" i="0" sz="1400" u="none" cap="none" strike="noStrike">
                <a:solidFill>
                  <a:schemeClr val="lt1"/>
                </a:solidFill>
                <a:latin typeface="Century Gothic"/>
                <a:ea typeface="Century Gothic"/>
                <a:cs typeface="Century Gothic"/>
                <a:sym typeface="Century Gothic"/>
              </a:defRPr>
            </a:lvl6pPr>
            <a:lvl7pPr indent="0" lvl="6" marL="2743200" marR="0" rtl="0" algn="l">
              <a:spcBef>
                <a:spcPts val="280"/>
              </a:spcBef>
              <a:spcAft>
                <a:spcPts val="600"/>
              </a:spcAft>
              <a:buClr>
                <a:schemeClr val="lt1"/>
              </a:buClr>
              <a:buFont typeface="Noto Sans Symbols"/>
              <a:buNone/>
              <a:defRPr b="0" i="0" sz="1400" u="none" cap="none" strike="noStrike">
                <a:solidFill>
                  <a:schemeClr val="lt1"/>
                </a:solidFill>
                <a:latin typeface="Century Gothic"/>
                <a:ea typeface="Century Gothic"/>
                <a:cs typeface="Century Gothic"/>
                <a:sym typeface="Century Gothic"/>
              </a:defRPr>
            </a:lvl7pPr>
            <a:lvl8pPr indent="0" lvl="7" marL="3200400" marR="0" rtl="0" algn="l">
              <a:spcBef>
                <a:spcPts val="280"/>
              </a:spcBef>
              <a:spcAft>
                <a:spcPts val="600"/>
              </a:spcAft>
              <a:buClr>
                <a:schemeClr val="lt1"/>
              </a:buClr>
              <a:buFont typeface="Noto Sans Symbols"/>
              <a:buNone/>
              <a:defRPr b="0" i="0" sz="1400" u="none" cap="none" strike="noStrike">
                <a:solidFill>
                  <a:schemeClr val="lt1"/>
                </a:solidFill>
                <a:latin typeface="Century Gothic"/>
                <a:ea typeface="Century Gothic"/>
                <a:cs typeface="Century Gothic"/>
                <a:sym typeface="Century Gothic"/>
              </a:defRPr>
            </a:lvl8pPr>
            <a:lvl9pPr indent="0" lvl="8" marL="3657600" marR="0" rtl="0" algn="l">
              <a:spcBef>
                <a:spcPts val="280"/>
              </a:spcBef>
              <a:spcAft>
                <a:spcPts val="600"/>
              </a:spcAft>
              <a:buClr>
                <a:schemeClr val="lt1"/>
              </a:buClr>
              <a:buFont typeface="Noto Sans Symbols"/>
              <a:buNone/>
              <a:defRPr b="0" i="0" sz="1400" u="none" cap="none" strike="noStrike">
                <a:solidFill>
                  <a:schemeClr val="lt1"/>
                </a:solidFill>
                <a:latin typeface="Century Gothic"/>
                <a:ea typeface="Century Gothic"/>
                <a:cs typeface="Century Gothic"/>
                <a:sym typeface="Century Gothic"/>
              </a:defRPr>
            </a:lvl9pPr>
          </a:lstStyle>
          <a:p/>
        </p:txBody>
      </p:sp>
      <p:sp>
        <p:nvSpPr>
          <p:cNvPr id="111" name="Shape 111"/>
          <p:cNvSpPr txBox="1"/>
          <p:nvPr>
            <p:ph idx="10" type="dt"/>
          </p:nvPr>
        </p:nvSpPr>
        <p:spPr>
          <a:xfrm>
            <a:off x="9904411" y="6172200"/>
            <a:ext cx="1600199" cy="365125"/>
          </a:xfrm>
          <a:prstGeom prst="rect">
            <a:avLst/>
          </a:prstGeom>
          <a:noFill/>
          <a:ln>
            <a:noFill/>
          </a:ln>
        </p:spPr>
        <p:txBody>
          <a:bodyPr anchorCtr="0" anchor="t" bIns="91425" lIns="91425" rIns="91425" tIns="91425"/>
          <a:lstStyle>
            <a:lvl1pPr indent="0" lvl="0" marL="0" marR="0" rtl="0" algn="r">
              <a:spcBef>
                <a:spcPts val="0"/>
              </a:spcBef>
              <a:buNone/>
              <a:defRPr b="0" i="0" sz="1000">
                <a:solidFill>
                  <a:srgbClr val="09304A"/>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112" name="Shape 112"/>
          <p:cNvSpPr txBox="1"/>
          <p:nvPr>
            <p:ph idx="11" type="ftr"/>
          </p:nvPr>
        </p:nvSpPr>
        <p:spPr>
          <a:xfrm>
            <a:off x="684212" y="6172200"/>
            <a:ext cx="7543800" cy="365125"/>
          </a:xfrm>
          <a:prstGeom prst="rect">
            <a:avLst/>
          </a:prstGeom>
          <a:noFill/>
          <a:ln>
            <a:noFill/>
          </a:ln>
        </p:spPr>
        <p:txBody>
          <a:bodyPr anchorCtr="0" anchor="t" bIns="91425" lIns="91425" rIns="91425" tIns="91425"/>
          <a:lstStyle>
            <a:lvl1pPr indent="0" lvl="0" marL="0" marR="0" rtl="0" algn="l">
              <a:spcBef>
                <a:spcPts val="0"/>
              </a:spcBef>
              <a:buNone/>
              <a:defRPr b="0" i="0" sz="1000">
                <a:solidFill>
                  <a:srgbClr val="09304A"/>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113" name="Shape 113"/>
          <p:cNvSpPr txBox="1"/>
          <p:nvPr>
            <p:ph idx="12" type="sldNum"/>
          </p:nvPr>
        </p:nvSpPr>
        <p:spPr>
          <a:xfrm>
            <a:off x="10363200" y="5578475"/>
            <a:ext cx="1142244" cy="669925"/>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3200">
                <a:solidFill>
                  <a:srgbClr val="09304A"/>
                </a:solidFill>
                <a:latin typeface="Century Gothic"/>
                <a:ea typeface="Century Gothic"/>
                <a:cs typeface="Century Gothic"/>
                <a:sym typeface="Century Gothic"/>
              </a:rPr>
              <a:t>‹#›</a:t>
            </a:fld>
          </a:p>
        </p:txBody>
      </p:sp>
      <p:sp>
        <p:nvSpPr>
          <p:cNvPr id="114" name="Shape 114"/>
          <p:cNvSpPr txBox="1"/>
          <p:nvPr/>
        </p:nvSpPr>
        <p:spPr>
          <a:xfrm>
            <a:off x="531812" y="812222"/>
            <a:ext cx="609599" cy="584776"/>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lang="en-US" sz="8000">
                <a:solidFill>
                  <a:schemeClr val="lt1"/>
                </a:solidFill>
                <a:latin typeface="Century Gothic"/>
                <a:ea typeface="Century Gothic"/>
                <a:cs typeface="Century Gothic"/>
                <a:sym typeface="Century Gothic"/>
              </a:rPr>
              <a:t>“</a:t>
            </a:r>
          </a:p>
        </p:txBody>
      </p:sp>
      <p:sp>
        <p:nvSpPr>
          <p:cNvPr id="115" name="Shape 115"/>
          <p:cNvSpPr txBox="1"/>
          <p:nvPr/>
        </p:nvSpPr>
        <p:spPr>
          <a:xfrm>
            <a:off x="10285411" y="2768600"/>
            <a:ext cx="609599" cy="584776"/>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r>
              <a:rPr lang="en-US" sz="8000">
                <a:solidFill>
                  <a:schemeClr val="lt1"/>
                </a:solidFill>
                <a:latin typeface="Century Gothic"/>
                <a:ea typeface="Century Gothic"/>
                <a:cs typeface="Century Gothic"/>
                <a:sym typeface="Century Gothic"/>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rue or False">
    <p:spTree>
      <p:nvGrpSpPr>
        <p:cNvPr id="116" name="Shape 116"/>
        <p:cNvGrpSpPr/>
        <p:nvPr/>
      </p:nvGrpSpPr>
      <p:grpSpPr>
        <a:xfrm>
          <a:off x="0" y="0"/>
          <a:ext cx="0" cy="0"/>
          <a:chOff x="0" y="0"/>
          <a:chExt cx="0" cy="0"/>
        </a:xfrm>
      </p:grpSpPr>
      <p:sp>
        <p:nvSpPr>
          <p:cNvPr id="117" name="Shape 117"/>
          <p:cNvSpPr txBox="1"/>
          <p:nvPr>
            <p:ph type="title"/>
          </p:nvPr>
        </p:nvSpPr>
        <p:spPr>
          <a:xfrm>
            <a:off x="684212" y="685800"/>
            <a:ext cx="10058399" cy="2743199"/>
          </a:xfrm>
          <a:prstGeom prst="rect">
            <a:avLst/>
          </a:prstGeom>
          <a:noFill/>
          <a:ln>
            <a:noFill/>
          </a:ln>
        </p:spPr>
        <p:txBody>
          <a:bodyPr anchorCtr="0" anchor="ctr" bIns="91425" lIns="91425" rIns="91425" tIns="91425"/>
          <a:lstStyle>
            <a:lvl1pPr indent="0" lvl="0" marL="0" marR="0" rtl="0" algn="l">
              <a:spcBef>
                <a:spcPts val="0"/>
              </a:spcBef>
              <a:buClr>
                <a:schemeClr val="lt1"/>
              </a:buClr>
              <a:buFont typeface="Century Gothic"/>
              <a:buNone/>
              <a:defRPr b="0" i="0" sz="3600" u="none" cap="none" strike="noStrike">
                <a:solidFill>
                  <a:schemeClr val="lt1"/>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118" name="Shape 118"/>
          <p:cNvSpPr txBox="1"/>
          <p:nvPr>
            <p:ph idx="1" type="body"/>
          </p:nvPr>
        </p:nvSpPr>
        <p:spPr>
          <a:xfrm>
            <a:off x="684212" y="3928533"/>
            <a:ext cx="8534399" cy="838199"/>
          </a:xfrm>
          <a:prstGeom prst="rect">
            <a:avLst/>
          </a:prstGeom>
          <a:noFill/>
          <a:ln>
            <a:noFill/>
          </a:ln>
        </p:spPr>
        <p:txBody>
          <a:bodyPr anchorCtr="0" anchor="b" bIns="91425" lIns="91425" rIns="91425" tIns="91425"/>
          <a:lstStyle>
            <a:lvl1pPr indent="-285750" lvl="0" marL="285750" marR="0" rtl="0" algn="l">
              <a:spcBef>
                <a:spcPts val="480"/>
              </a:spcBef>
              <a:spcAft>
                <a:spcPts val="600"/>
              </a:spcAft>
              <a:buClr>
                <a:schemeClr val="lt1"/>
              </a:buClr>
              <a:buFont typeface="Noto Sans Symbols"/>
              <a:buNone/>
              <a:defRPr b="0" i="0" sz="2400" u="none" cap="none" strike="noStrike">
                <a:solidFill>
                  <a:schemeClr val="lt1"/>
                </a:solidFill>
                <a:latin typeface="Century Gothic"/>
                <a:ea typeface="Century Gothic"/>
                <a:cs typeface="Century Gothic"/>
                <a:sym typeface="Century Gothic"/>
              </a:defRPr>
            </a:lvl1pPr>
            <a:lvl2pPr indent="-194309" lvl="1" marL="742950" marR="0" rtl="0" algn="l">
              <a:spcBef>
                <a:spcPts val="360"/>
              </a:spcBef>
              <a:spcAft>
                <a:spcPts val="600"/>
              </a:spcAft>
              <a:buClr>
                <a:schemeClr val="lt1"/>
              </a:buClr>
              <a:buSzPct val="79999"/>
              <a:buFont typeface="Noto Sans Symbols"/>
              <a:buChar char="▶"/>
              <a:defRPr b="0" i="0" sz="1800" u="none" cap="none" strike="noStrike">
                <a:solidFill>
                  <a:srgbClr val="0F486F"/>
                </a:solidFill>
                <a:latin typeface="Century Gothic"/>
                <a:ea typeface="Century Gothic"/>
                <a:cs typeface="Century Gothic"/>
                <a:sym typeface="Century Gothic"/>
              </a:defRPr>
            </a:lvl2pPr>
            <a:lvl3pPr indent="-204469" lvl="2" marL="1200150" marR="0" rtl="0" algn="l">
              <a:spcBef>
                <a:spcPts val="320"/>
              </a:spcBef>
              <a:spcAft>
                <a:spcPts val="600"/>
              </a:spcAft>
              <a:buClr>
                <a:schemeClr val="lt1"/>
              </a:buClr>
              <a:buSzPct val="80000"/>
              <a:buFont typeface="Noto Sans Symbols"/>
              <a:buChar char="▶"/>
              <a:defRPr b="0" i="0" sz="1600" u="none" cap="none" strike="noStrike">
                <a:solidFill>
                  <a:srgbClr val="0F486F"/>
                </a:solidFill>
                <a:latin typeface="Century Gothic"/>
                <a:ea typeface="Century Gothic"/>
                <a:cs typeface="Century Gothic"/>
                <a:sym typeface="Century Gothic"/>
              </a:defRPr>
            </a:lvl3pPr>
            <a:lvl4pPr indent="-100330" lvl="3" marL="154305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4pPr>
            <a:lvl5pPr indent="-100329" lvl="4" marL="200025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5pPr>
            <a:lvl6pPr indent="-157479" lvl="5" marL="25146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6pPr>
            <a:lvl7pPr indent="-157479" lvl="6" marL="29718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7pPr>
            <a:lvl8pPr indent="-157479" lvl="7" marL="34290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8pPr>
            <a:lvl9pPr indent="-157479" lvl="8" marL="38862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9pPr>
          </a:lstStyle>
          <a:p/>
        </p:txBody>
      </p:sp>
      <p:sp>
        <p:nvSpPr>
          <p:cNvPr id="119" name="Shape 119"/>
          <p:cNvSpPr txBox="1"/>
          <p:nvPr>
            <p:ph idx="2" type="body"/>
          </p:nvPr>
        </p:nvSpPr>
        <p:spPr>
          <a:xfrm>
            <a:off x="684210" y="4766732"/>
            <a:ext cx="8534400" cy="1227667"/>
          </a:xfrm>
          <a:prstGeom prst="rect">
            <a:avLst/>
          </a:prstGeom>
          <a:noFill/>
          <a:ln>
            <a:noFill/>
          </a:ln>
        </p:spPr>
        <p:txBody>
          <a:bodyPr anchorCtr="0" anchor="t" bIns="91425" lIns="91425" rIns="91425" tIns="91425"/>
          <a:lstStyle>
            <a:lvl1pPr indent="0" lvl="0" marL="0" marR="0" rtl="0" algn="l">
              <a:spcBef>
                <a:spcPts val="360"/>
              </a:spcBef>
              <a:spcAft>
                <a:spcPts val="600"/>
              </a:spcAft>
              <a:buClr>
                <a:schemeClr val="lt1"/>
              </a:buClr>
              <a:buFont typeface="Noto Sans Symbols"/>
              <a:buNone/>
              <a:defRPr b="0" i="0" sz="1800" u="none" cap="none" strike="noStrike">
                <a:solidFill>
                  <a:srgbClr val="0F486F"/>
                </a:solidFill>
                <a:latin typeface="Century Gothic"/>
                <a:ea typeface="Century Gothic"/>
                <a:cs typeface="Century Gothic"/>
                <a:sym typeface="Century Gothic"/>
              </a:defRPr>
            </a:lvl1pPr>
            <a:lvl2pPr indent="0" lvl="1" marL="457200" marR="0" rtl="0" algn="l">
              <a:spcBef>
                <a:spcPts val="360"/>
              </a:spcBef>
              <a:spcAft>
                <a:spcPts val="600"/>
              </a:spcAft>
              <a:buClr>
                <a:schemeClr val="lt1"/>
              </a:buClr>
              <a:buFont typeface="Noto Sans Symbols"/>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320"/>
              </a:spcBef>
              <a:spcAft>
                <a:spcPts val="600"/>
              </a:spcAft>
              <a:buClr>
                <a:schemeClr val="lt1"/>
              </a:buClr>
              <a:buFont typeface="Noto Sans Symbols"/>
              <a:buNone/>
              <a:defRPr b="0" i="0" sz="1600" u="none" cap="none" strike="noStrike">
                <a:solidFill>
                  <a:schemeClr val="lt1"/>
                </a:solidFill>
                <a:latin typeface="Century Gothic"/>
                <a:ea typeface="Century Gothic"/>
                <a:cs typeface="Century Gothic"/>
                <a:sym typeface="Century Gothic"/>
              </a:defRPr>
            </a:lvl3pPr>
            <a:lvl4pPr indent="0" lvl="3" marL="1371600" marR="0" rtl="0" algn="l">
              <a:spcBef>
                <a:spcPts val="280"/>
              </a:spcBef>
              <a:spcAft>
                <a:spcPts val="600"/>
              </a:spcAft>
              <a:buClr>
                <a:schemeClr val="lt1"/>
              </a:buClr>
              <a:buFont typeface="Noto Sans Symbols"/>
              <a:buNone/>
              <a:defRPr b="0" i="0" sz="1400" u="none" cap="none" strike="noStrike">
                <a:solidFill>
                  <a:schemeClr val="lt1"/>
                </a:solidFill>
                <a:latin typeface="Century Gothic"/>
                <a:ea typeface="Century Gothic"/>
                <a:cs typeface="Century Gothic"/>
                <a:sym typeface="Century Gothic"/>
              </a:defRPr>
            </a:lvl4pPr>
            <a:lvl5pPr indent="0" lvl="4" marL="1828800" marR="0" rtl="0" algn="l">
              <a:spcBef>
                <a:spcPts val="280"/>
              </a:spcBef>
              <a:spcAft>
                <a:spcPts val="600"/>
              </a:spcAft>
              <a:buClr>
                <a:schemeClr val="lt1"/>
              </a:buClr>
              <a:buFont typeface="Noto Sans Symbols"/>
              <a:buNone/>
              <a:defRPr b="0" i="0" sz="1400" u="none" cap="none" strike="noStrike">
                <a:solidFill>
                  <a:schemeClr val="lt1"/>
                </a:solidFill>
                <a:latin typeface="Century Gothic"/>
                <a:ea typeface="Century Gothic"/>
                <a:cs typeface="Century Gothic"/>
                <a:sym typeface="Century Gothic"/>
              </a:defRPr>
            </a:lvl5pPr>
            <a:lvl6pPr indent="0" lvl="5" marL="2286000" marR="0" rtl="0" algn="l">
              <a:spcBef>
                <a:spcPts val="280"/>
              </a:spcBef>
              <a:spcAft>
                <a:spcPts val="600"/>
              </a:spcAft>
              <a:buClr>
                <a:schemeClr val="lt1"/>
              </a:buClr>
              <a:buFont typeface="Noto Sans Symbols"/>
              <a:buNone/>
              <a:defRPr b="0" i="0" sz="1400" u="none" cap="none" strike="noStrike">
                <a:solidFill>
                  <a:schemeClr val="lt1"/>
                </a:solidFill>
                <a:latin typeface="Century Gothic"/>
                <a:ea typeface="Century Gothic"/>
                <a:cs typeface="Century Gothic"/>
                <a:sym typeface="Century Gothic"/>
              </a:defRPr>
            </a:lvl6pPr>
            <a:lvl7pPr indent="0" lvl="6" marL="2743200" marR="0" rtl="0" algn="l">
              <a:spcBef>
                <a:spcPts val="280"/>
              </a:spcBef>
              <a:spcAft>
                <a:spcPts val="600"/>
              </a:spcAft>
              <a:buClr>
                <a:schemeClr val="lt1"/>
              </a:buClr>
              <a:buFont typeface="Noto Sans Symbols"/>
              <a:buNone/>
              <a:defRPr b="0" i="0" sz="1400" u="none" cap="none" strike="noStrike">
                <a:solidFill>
                  <a:schemeClr val="lt1"/>
                </a:solidFill>
                <a:latin typeface="Century Gothic"/>
                <a:ea typeface="Century Gothic"/>
                <a:cs typeface="Century Gothic"/>
                <a:sym typeface="Century Gothic"/>
              </a:defRPr>
            </a:lvl7pPr>
            <a:lvl8pPr indent="0" lvl="7" marL="3200400" marR="0" rtl="0" algn="l">
              <a:spcBef>
                <a:spcPts val="280"/>
              </a:spcBef>
              <a:spcAft>
                <a:spcPts val="600"/>
              </a:spcAft>
              <a:buClr>
                <a:schemeClr val="lt1"/>
              </a:buClr>
              <a:buFont typeface="Noto Sans Symbols"/>
              <a:buNone/>
              <a:defRPr b="0" i="0" sz="1400" u="none" cap="none" strike="noStrike">
                <a:solidFill>
                  <a:schemeClr val="lt1"/>
                </a:solidFill>
                <a:latin typeface="Century Gothic"/>
                <a:ea typeface="Century Gothic"/>
                <a:cs typeface="Century Gothic"/>
                <a:sym typeface="Century Gothic"/>
              </a:defRPr>
            </a:lvl8pPr>
            <a:lvl9pPr indent="0" lvl="8" marL="3657600" marR="0" rtl="0" algn="l">
              <a:spcBef>
                <a:spcPts val="280"/>
              </a:spcBef>
              <a:spcAft>
                <a:spcPts val="600"/>
              </a:spcAft>
              <a:buClr>
                <a:schemeClr val="lt1"/>
              </a:buClr>
              <a:buFont typeface="Noto Sans Symbols"/>
              <a:buNone/>
              <a:defRPr b="0" i="0" sz="1400" u="none" cap="none" strike="noStrike">
                <a:solidFill>
                  <a:schemeClr val="lt1"/>
                </a:solidFill>
                <a:latin typeface="Century Gothic"/>
                <a:ea typeface="Century Gothic"/>
                <a:cs typeface="Century Gothic"/>
                <a:sym typeface="Century Gothic"/>
              </a:defRPr>
            </a:lvl9pPr>
          </a:lstStyle>
          <a:p/>
        </p:txBody>
      </p:sp>
      <p:sp>
        <p:nvSpPr>
          <p:cNvPr id="120" name="Shape 120"/>
          <p:cNvSpPr txBox="1"/>
          <p:nvPr>
            <p:ph idx="10" type="dt"/>
          </p:nvPr>
        </p:nvSpPr>
        <p:spPr>
          <a:xfrm>
            <a:off x="9904411" y="6172200"/>
            <a:ext cx="1600199" cy="365125"/>
          </a:xfrm>
          <a:prstGeom prst="rect">
            <a:avLst/>
          </a:prstGeom>
          <a:noFill/>
          <a:ln>
            <a:noFill/>
          </a:ln>
        </p:spPr>
        <p:txBody>
          <a:bodyPr anchorCtr="0" anchor="t" bIns="91425" lIns="91425" rIns="91425" tIns="91425"/>
          <a:lstStyle>
            <a:lvl1pPr indent="0" lvl="0" marL="0" marR="0" rtl="0" algn="r">
              <a:spcBef>
                <a:spcPts val="0"/>
              </a:spcBef>
              <a:buNone/>
              <a:defRPr b="0" i="0" sz="1000">
                <a:solidFill>
                  <a:srgbClr val="09304A"/>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121" name="Shape 121"/>
          <p:cNvSpPr txBox="1"/>
          <p:nvPr>
            <p:ph idx="11" type="ftr"/>
          </p:nvPr>
        </p:nvSpPr>
        <p:spPr>
          <a:xfrm>
            <a:off x="684212" y="6172200"/>
            <a:ext cx="7543800" cy="365125"/>
          </a:xfrm>
          <a:prstGeom prst="rect">
            <a:avLst/>
          </a:prstGeom>
          <a:noFill/>
          <a:ln>
            <a:noFill/>
          </a:ln>
        </p:spPr>
        <p:txBody>
          <a:bodyPr anchorCtr="0" anchor="t" bIns="91425" lIns="91425" rIns="91425" tIns="91425"/>
          <a:lstStyle>
            <a:lvl1pPr indent="0" lvl="0" marL="0" marR="0" rtl="0" algn="l">
              <a:spcBef>
                <a:spcPts val="0"/>
              </a:spcBef>
              <a:buNone/>
              <a:defRPr b="0" i="0" sz="1000">
                <a:solidFill>
                  <a:srgbClr val="09304A"/>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122" name="Shape 122"/>
          <p:cNvSpPr txBox="1"/>
          <p:nvPr>
            <p:ph idx="12" type="sldNum"/>
          </p:nvPr>
        </p:nvSpPr>
        <p:spPr>
          <a:xfrm>
            <a:off x="10363200" y="5578475"/>
            <a:ext cx="1142244" cy="669925"/>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3200">
                <a:solidFill>
                  <a:srgbClr val="09304A"/>
                </a:solidFill>
                <a:latin typeface="Century Gothic"/>
                <a:ea typeface="Century Gothic"/>
                <a:cs typeface="Century Gothic"/>
                <a:sym typeface="Century Gothic"/>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23" name="Shape 123"/>
        <p:cNvGrpSpPr/>
        <p:nvPr/>
      </p:nvGrpSpPr>
      <p:grpSpPr>
        <a:xfrm>
          <a:off x="0" y="0"/>
          <a:ext cx="0" cy="0"/>
          <a:chOff x="0" y="0"/>
          <a:chExt cx="0" cy="0"/>
        </a:xfrm>
      </p:grpSpPr>
      <p:sp>
        <p:nvSpPr>
          <p:cNvPr id="124" name="Shape 124"/>
          <p:cNvSpPr txBox="1"/>
          <p:nvPr>
            <p:ph type="title"/>
          </p:nvPr>
        </p:nvSpPr>
        <p:spPr>
          <a:xfrm>
            <a:off x="684212" y="4487332"/>
            <a:ext cx="8534399" cy="1507067"/>
          </a:xfrm>
          <a:prstGeom prst="rect">
            <a:avLst/>
          </a:prstGeom>
          <a:noFill/>
          <a:ln>
            <a:noFill/>
          </a:ln>
        </p:spPr>
        <p:txBody>
          <a:bodyPr anchorCtr="0" anchor="ctr" bIns="91425" lIns="91425" rIns="91425" tIns="91425"/>
          <a:lstStyle>
            <a:lvl1pPr indent="0" lvl="0" marL="0" marR="0" rtl="0" algn="l">
              <a:spcBef>
                <a:spcPts val="0"/>
              </a:spcBef>
              <a:buClr>
                <a:schemeClr val="lt1"/>
              </a:buClr>
              <a:buFont typeface="Century Gothic"/>
              <a:buNone/>
              <a:defRPr b="0" i="0" sz="3600" u="none" cap="none" strike="noStrike">
                <a:solidFill>
                  <a:schemeClr val="lt1"/>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125" name="Shape 125"/>
          <p:cNvSpPr txBox="1"/>
          <p:nvPr>
            <p:ph idx="1" type="body"/>
          </p:nvPr>
        </p:nvSpPr>
        <p:spPr>
          <a:xfrm rot="5400000">
            <a:off x="3143778" y="-1773766"/>
            <a:ext cx="3615266" cy="8534399"/>
          </a:xfrm>
          <a:prstGeom prst="rect">
            <a:avLst/>
          </a:prstGeom>
          <a:noFill/>
          <a:ln>
            <a:noFill/>
          </a:ln>
        </p:spPr>
        <p:txBody>
          <a:bodyPr anchorCtr="0" anchor="t" bIns="91425" lIns="91425" rIns="91425" tIns="91425"/>
          <a:lstStyle>
            <a:lvl1pPr indent="-184150" lvl="0" marL="285750" marR="0" rtl="0" algn="l">
              <a:spcBef>
                <a:spcPts val="400"/>
              </a:spcBef>
              <a:spcAft>
                <a:spcPts val="600"/>
              </a:spcAft>
              <a:buClr>
                <a:schemeClr val="lt1"/>
              </a:buClr>
              <a:buSzPct val="80000"/>
              <a:buFont typeface="Noto Sans Symbols"/>
              <a:buChar char="▶"/>
              <a:defRPr b="0" i="0" sz="2000" u="none" cap="none" strike="noStrike">
                <a:solidFill>
                  <a:srgbClr val="0F486F"/>
                </a:solidFill>
                <a:latin typeface="Century Gothic"/>
                <a:ea typeface="Century Gothic"/>
                <a:cs typeface="Century Gothic"/>
                <a:sym typeface="Century Gothic"/>
              </a:defRPr>
            </a:lvl1pPr>
            <a:lvl2pPr indent="-194309" lvl="1" marL="742950" marR="0" rtl="0" algn="l">
              <a:spcBef>
                <a:spcPts val="360"/>
              </a:spcBef>
              <a:spcAft>
                <a:spcPts val="600"/>
              </a:spcAft>
              <a:buClr>
                <a:schemeClr val="lt1"/>
              </a:buClr>
              <a:buSzPct val="79999"/>
              <a:buFont typeface="Noto Sans Symbols"/>
              <a:buChar char="▶"/>
              <a:defRPr b="0" i="0" sz="1800" u="none" cap="none" strike="noStrike">
                <a:solidFill>
                  <a:srgbClr val="0F486F"/>
                </a:solidFill>
                <a:latin typeface="Century Gothic"/>
                <a:ea typeface="Century Gothic"/>
                <a:cs typeface="Century Gothic"/>
                <a:sym typeface="Century Gothic"/>
              </a:defRPr>
            </a:lvl2pPr>
            <a:lvl3pPr indent="-204469" lvl="2" marL="1200150" marR="0" rtl="0" algn="l">
              <a:spcBef>
                <a:spcPts val="320"/>
              </a:spcBef>
              <a:spcAft>
                <a:spcPts val="600"/>
              </a:spcAft>
              <a:buClr>
                <a:schemeClr val="lt1"/>
              </a:buClr>
              <a:buSzPct val="80000"/>
              <a:buFont typeface="Noto Sans Symbols"/>
              <a:buChar char="▶"/>
              <a:defRPr b="0" i="0" sz="1600" u="none" cap="none" strike="noStrike">
                <a:solidFill>
                  <a:srgbClr val="0F486F"/>
                </a:solidFill>
                <a:latin typeface="Century Gothic"/>
                <a:ea typeface="Century Gothic"/>
                <a:cs typeface="Century Gothic"/>
                <a:sym typeface="Century Gothic"/>
              </a:defRPr>
            </a:lvl3pPr>
            <a:lvl4pPr indent="-100330" lvl="3" marL="154305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4pPr>
            <a:lvl5pPr indent="-100329" lvl="4" marL="200025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5pPr>
            <a:lvl6pPr indent="-157479" lvl="5" marL="25146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6pPr>
            <a:lvl7pPr indent="-157479" lvl="6" marL="29718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7pPr>
            <a:lvl8pPr indent="-157479" lvl="7" marL="34290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8pPr>
            <a:lvl9pPr indent="-157479" lvl="8" marL="38862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9pPr>
          </a:lstStyle>
          <a:p/>
        </p:txBody>
      </p:sp>
      <p:sp>
        <p:nvSpPr>
          <p:cNvPr id="126" name="Shape 126"/>
          <p:cNvSpPr txBox="1"/>
          <p:nvPr>
            <p:ph idx="10" type="dt"/>
          </p:nvPr>
        </p:nvSpPr>
        <p:spPr>
          <a:xfrm>
            <a:off x="9904411" y="6172200"/>
            <a:ext cx="1600199" cy="365125"/>
          </a:xfrm>
          <a:prstGeom prst="rect">
            <a:avLst/>
          </a:prstGeom>
          <a:noFill/>
          <a:ln>
            <a:noFill/>
          </a:ln>
        </p:spPr>
        <p:txBody>
          <a:bodyPr anchorCtr="0" anchor="t" bIns="91425" lIns="91425" rIns="91425" tIns="91425"/>
          <a:lstStyle>
            <a:lvl1pPr indent="0" lvl="0" marL="0" marR="0" rtl="0" algn="r">
              <a:spcBef>
                <a:spcPts val="0"/>
              </a:spcBef>
              <a:buNone/>
              <a:defRPr b="0" i="0" sz="1000">
                <a:solidFill>
                  <a:srgbClr val="09304A"/>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127" name="Shape 127"/>
          <p:cNvSpPr txBox="1"/>
          <p:nvPr>
            <p:ph idx="11" type="ftr"/>
          </p:nvPr>
        </p:nvSpPr>
        <p:spPr>
          <a:xfrm>
            <a:off x="684212" y="6172200"/>
            <a:ext cx="7543800" cy="365125"/>
          </a:xfrm>
          <a:prstGeom prst="rect">
            <a:avLst/>
          </a:prstGeom>
          <a:noFill/>
          <a:ln>
            <a:noFill/>
          </a:ln>
        </p:spPr>
        <p:txBody>
          <a:bodyPr anchorCtr="0" anchor="t" bIns="91425" lIns="91425" rIns="91425" tIns="91425"/>
          <a:lstStyle>
            <a:lvl1pPr indent="0" lvl="0" marL="0" marR="0" rtl="0" algn="l">
              <a:spcBef>
                <a:spcPts val="0"/>
              </a:spcBef>
              <a:buNone/>
              <a:defRPr b="0" i="0" sz="1000">
                <a:solidFill>
                  <a:srgbClr val="09304A"/>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128" name="Shape 128"/>
          <p:cNvSpPr txBox="1"/>
          <p:nvPr>
            <p:ph idx="12" type="sldNum"/>
          </p:nvPr>
        </p:nvSpPr>
        <p:spPr>
          <a:xfrm>
            <a:off x="10363200" y="5578475"/>
            <a:ext cx="1142244" cy="669925"/>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3200">
                <a:solidFill>
                  <a:srgbClr val="09304A"/>
                </a:solidFill>
                <a:latin typeface="Century Gothic"/>
                <a:ea typeface="Century Gothic"/>
                <a:cs typeface="Century Gothic"/>
                <a:sym typeface="Century Gothic"/>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29" name="Shape 129"/>
        <p:cNvGrpSpPr/>
        <p:nvPr/>
      </p:nvGrpSpPr>
      <p:grpSpPr>
        <a:xfrm>
          <a:off x="0" y="0"/>
          <a:ext cx="0" cy="0"/>
          <a:chOff x="0" y="0"/>
          <a:chExt cx="0" cy="0"/>
        </a:xfrm>
      </p:grpSpPr>
      <p:sp>
        <p:nvSpPr>
          <p:cNvPr id="130" name="Shape 130"/>
          <p:cNvSpPr txBox="1"/>
          <p:nvPr>
            <p:ph type="title"/>
          </p:nvPr>
        </p:nvSpPr>
        <p:spPr>
          <a:xfrm rot="5400000">
            <a:off x="7427911" y="1943100"/>
            <a:ext cx="4572000" cy="2057400"/>
          </a:xfrm>
          <a:prstGeom prst="rect">
            <a:avLst/>
          </a:prstGeom>
          <a:noFill/>
          <a:ln>
            <a:noFill/>
          </a:ln>
        </p:spPr>
        <p:txBody>
          <a:bodyPr anchorCtr="0" anchor="ctr" bIns="91425" lIns="91425" rIns="91425" tIns="91425"/>
          <a:lstStyle>
            <a:lvl1pPr indent="0" lvl="0" marL="0" marR="0" rtl="0" algn="l">
              <a:spcBef>
                <a:spcPts val="0"/>
              </a:spcBef>
              <a:buClr>
                <a:schemeClr val="lt1"/>
              </a:buClr>
              <a:buFont typeface="Century Gothic"/>
              <a:buNone/>
              <a:defRPr b="0" i="0" sz="3600" u="none" cap="none" strike="noStrike">
                <a:solidFill>
                  <a:schemeClr val="lt1"/>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131" name="Shape 131"/>
          <p:cNvSpPr txBox="1"/>
          <p:nvPr>
            <p:ph idx="1" type="body"/>
          </p:nvPr>
        </p:nvSpPr>
        <p:spPr>
          <a:xfrm rot="5400000">
            <a:off x="1943100" y="-571499"/>
            <a:ext cx="5308599" cy="7823199"/>
          </a:xfrm>
          <a:prstGeom prst="rect">
            <a:avLst/>
          </a:prstGeom>
          <a:noFill/>
          <a:ln>
            <a:noFill/>
          </a:ln>
        </p:spPr>
        <p:txBody>
          <a:bodyPr anchorCtr="0" anchor="t" bIns="91425" lIns="91425" rIns="91425" tIns="91425"/>
          <a:lstStyle>
            <a:lvl1pPr indent="-184150" lvl="0" marL="285750" marR="0" rtl="0" algn="l">
              <a:spcBef>
                <a:spcPts val="400"/>
              </a:spcBef>
              <a:spcAft>
                <a:spcPts val="600"/>
              </a:spcAft>
              <a:buClr>
                <a:schemeClr val="lt1"/>
              </a:buClr>
              <a:buSzPct val="80000"/>
              <a:buFont typeface="Noto Sans Symbols"/>
              <a:buChar char="▶"/>
              <a:defRPr b="0" i="0" sz="2000" u="none" cap="none" strike="noStrike">
                <a:solidFill>
                  <a:srgbClr val="0F486F"/>
                </a:solidFill>
                <a:latin typeface="Century Gothic"/>
                <a:ea typeface="Century Gothic"/>
                <a:cs typeface="Century Gothic"/>
                <a:sym typeface="Century Gothic"/>
              </a:defRPr>
            </a:lvl1pPr>
            <a:lvl2pPr indent="-194309" lvl="1" marL="742950" marR="0" rtl="0" algn="l">
              <a:spcBef>
                <a:spcPts val="360"/>
              </a:spcBef>
              <a:spcAft>
                <a:spcPts val="600"/>
              </a:spcAft>
              <a:buClr>
                <a:schemeClr val="lt1"/>
              </a:buClr>
              <a:buSzPct val="79999"/>
              <a:buFont typeface="Noto Sans Symbols"/>
              <a:buChar char="▶"/>
              <a:defRPr b="0" i="0" sz="1800" u="none" cap="none" strike="noStrike">
                <a:solidFill>
                  <a:srgbClr val="0F486F"/>
                </a:solidFill>
                <a:latin typeface="Century Gothic"/>
                <a:ea typeface="Century Gothic"/>
                <a:cs typeface="Century Gothic"/>
                <a:sym typeface="Century Gothic"/>
              </a:defRPr>
            </a:lvl2pPr>
            <a:lvl3pPr indent="-204469" lvl="2" marL="1200150" marR="0" rtl="0" algn="l">
              <a:spcBef>
                <a:spcPts val="320"/>
              </a:spcBef>
              <a:spcAft>
                <a:spcPts val="600"/>
              </a:spcAft>
              <a:buClr>
                <a:schemeClr val="lt1"/>
              </a:buClr>
              <a:buSzPct val="80000"/>
              <a:buFont typeface="Noto Sans Symbols"/>
              <a:buChar char="▶"/>
              <a:defRPr b="0" i="0" sz="1600" u="none" cap="none" strike="noStrike">
                <a:solidFill>
                  <a:srgbClr val="0F486F"/>
                </a:solidFill>
                <a:latin typeface="Century Gothic"/>
                <a:ea typeface="Century Gothic"/>
                <a:cs typeface="Century Gothic"/>
                <a:sym typeface="Century Gothic"/>
              </a:defRPr>
            </a:lvl3pPr>
            <a:lvl4pPr indent="-100330" lvl="3" marL="154305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4pPr>
            <a:lvl5pPr indent="-100329" lvl="4" marL="200025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5pPr>
            <a:lvl6pPr indent="-157479" lvl="5" marL="25146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6pPr>
            <a:lvl7pPr indent="-157479" lvl="6" marL="29718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7pPr>
            <a:lvl8pPr indent="-157479" lvl="7" marL="34290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8pPr>
            <a:lvl9pPr indent="-157479" lvl="8" marL="38862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9pPr>
          </a:lstStyle>
          <a:p/>
        </p:txBody>
      </p:sp>
      <p:sp>
        <p:nvSpPr>
          <p:cNvPr id="132" name="Shape 132"/>
          <p:cNvSpPr txBox="1"/>
          <p:nvPr>
            <p:ph idx="10" type="dt"/>
          </p:nvPr>
        </p:nvSpPr>
        <p:spPr>
          <a:xfrm>
            <a:off x="9904411" y="6172200"/>
            <a:ext cx="1600199" cy="365125"/>
          </a:xfrm>
          <a:prstGeom prst="rect">
            <a:avLst/>
          </a:prstGeom>
          <a:noFill/>
          <a:ln>
            <a:noFill/>
          </a:ln>
        </p:spPr>
        <p:txBody>
          <a:bodyPr anchorCtr="0" anchor="t" bIns="91425" lIns="91425" rIns="91425" tIns="91425"/>
          <a:lstStyle>
            <a:lvl1pPr indent="0" lvl="0" marL="0" marR="0" rtl="0" algn="r">
              <a:spcBef>
                <a:spcPts val="0"/>
              </a:spcBef>
              <a:buNone/>
              <a:defRPr b="0" i="0" sz="1000">
                <a:solidFill>
                  <a:srgbClr val="09304A"/>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133" name="Shape 133"/>
          <p:cNvSpPr txBox="1"/>
          <p:nvPr>
            <p:ph idx="11" type="ftr"/>
          </p:nvPr>
        </p:nvSpPr>
        <p:spPr>
          <a:xfrm>
            <a:off x="684212" y="6172200"/>
            <a:ext cx="7543800" cy="365125"/>
          </a:xfrm>
          <a:prstGeom prst="rect">
            <a:avLst/>
          </a:prstGeom>
          <a:noFill/>
          <a:ln>
            <a:noFill/>
          </a:ln>
        </p:spPr>
        <p:txBody>
          <a:bodyPr anchorCtr="0" anchor="t" bIns="91425" lIns="91425" rIns="91425" tIns="91425"/>
          <a:lstStyle>
            <a:lvl1pPr indent="0" lvl="0" marL="0" marR="0" rtl="0" algn="l">
              <a:spcBef>
                <a:spcPts val="0"/>
              </a:spcBef>
              <a:buNone/>
              <a:defRPr b="0" i="0" sz="1000">
                <a:solidFill>
                  <a:srgbClr val="09304A"/>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134" name="Shape 134"/>
          <p:cNvSpPr txBox="1"/>
          <p:nvPr>
            <p:ph idx="12" type="sldNum"/>
          </p:nvPr>
        </p:nvSpPr>
        <p:spPr>
          <a:xfrm>
            <a:off x="10363200" y="5578475"/>
            <a:ext cx="1142244" cy="669925"/>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3200">
                <a:solidFill>
                  <a:srgbClr val="09304A"/>
                </a:solidFill>
                <a:latin typeface="Century Gothic"/>
                <a:ea typeface="Century Gothic"/>
                <a:cs typeface="Century Gothic"/>
                <a:sym typeface="Century Gothic"/>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8" name="Shape 28"/>
        <p:cNvGrpSpPr/>
        <p:nvPr/>
      </p:nvGrpSpPr>
      <p:grpSpPr>
        <a:xfrm>
          <a:off x="0" y="0"/>
          <a:ext cx="0" cy="0"/>
          <a:chOff x="0" y="0"/>
          <a:chExt cx="0" cy="0"/>
        </a:xfrm>
      </p:grpSpPr>
      <p:sp>
        <p:nvSpPr>
          <p:cNvPr id="29" name="Shape 29"/>
          <p:cNvSpPr txBox="1"/>
          <p:nvPr>
            <p:ph type="title"/>
          </p:nvPr>
        </p:nvSpPr>
        <p:spPr>
          <a:xfrm>
            <a:off x="684212" y="4487332"/>
            <a:ext cx="8534399" cy="1507067"/>
          </a:xfrm>
          <a:prstGeom prst="rect">
            <a:avLst/>
          </a:prstGeom>
          <a:noFill/>
          <a:ln>
            <a:noFill/>
          </a:ln>
        </p:spPr>
        <p:txBody>
          <a:bodyPr anchorCtr="0" anchor="ctr" bIns="91425" lIns="91425" rIns="91425" tIns="91425"/>
          <a:lstStyle>
            <a:lvl1pPr indent="0" lvl="0" marL="0" marR="0" rtl="0" algn="l">
              <a:spcBef>
                <a:spcPts val="0"/>
              </a:spcBef>
              <a:buClr>
                <a:schemeClr val="lt1"/>
              </a:buClr>
              <a:buFont typeface="Century Gothic"/>
              <a:buNone/>
              <a:defRPr b="0" i="0" sz="3600" u="none" cap="none" strike="noStrike">
                <a:solidFill>
                  <a:schemeClr val="lt1"/>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30" name="Shape 30"/>
          <p:cNvSpPr txBox="1"/>
          <p:nvPr>
            <p:ph idx="1" type="body"/>
          </p:nvPr>
        </p:nvSpPr>
        <p:spPr>
          <a:xfrm>
            <a:off x="684212" y="685800"/>
            <a:ext cx="8534399" cy="3615266"/>
          </a:xfrm>
          <a:prstGeom prst="rect">
            <a:avLst/>
          </a:prstGeom>
          <a:noFill/>
          <a:ln>
            <a:noFill/>
          </a:ln>
        </p:spPr>
        <p:txBody>
          <a:bodyPr anchorCtr="0" anchor="ctr" bIns="91425" lIns="91425" rIns="91425" tIns="91425"/>
          <a:lstStyle>
            <a:lvl1pPr indent="-184150" lvl="0" marL="285750" marR="0" rtl="0" algn="l">
              <a:spcBef>
                <a:spcPts val="400"/>
              </a:spcBef>
              <a:spcAft>
                <a:spcPts val="600"/>
              </a:spcAft>
              <a:buClr>
                <a:schemeClr val="lt1"/>
              </a:buClr>
              <a:buSzPct val="80000"/>
              <a:buFont typeface="Noto Sans Symbols"/>
              <a:buChar char="▶"/>
              <a:defRPr b="0" i="0" sz="2000" u="none" cap="none" strike="noStrike">
                <a:solidFill>
                  <a:srgbClr val="0F486F"/>
                </a:solidFill>
                <a:latin typeface="Century Gothic"/>
                <a:ea typeface="Century Gothic"/>
                <a:cs typeface="Century Gothic"/>
                <a:sym typeface="Century Gothic"/>
              </a:defRPr>
            </a:lvl1pPr>
            <a:lvl2pPr indent="-194309" lvl="1" marL="742950" marR="0" rtl="0" algn="l">
              <a:spcBef>
                <a:spcPts val="360"/>
              </a:spcBef>
              <a:spcAft>
                <a:spcPts val="600"/>
              </a:spcAft>
              <a:buClr>
                <a:schemeClr val="lt1"/>
              </a:buClr>
              <a:buSzPct val="79999"/>
              <a:buFont typeface="Noto Sans Symbols"/>
              <a:buChar char="▶"/>
              <a:defRPr b="0" i="0" sz="1800" u="none" cap="none" strike="noStrike">
                <a:solidFill>
                  <a:srgbClr val="0F486F"/>
                </a:solidFill>
                <a:latin typeface="Century Gothic"/>
                <a:ea typeface="Century Gothic"/>
                <a:cs typeface="Century Gothic"/>
                <a:sym typeface="Century Gothic"/>
              </a:defRPr>
            </a:lvl2pPr>
            <a:lvl3pPr indent="-204469" lvl="2" marL="1200150" marR="0" rtl="0" algn="l">
              <a:spcBef>
                <a:spcPts val="320"/>
              </a:spcBef>
              <a:spcAft>
                <a:spcPts val="600"/>
              </a:spcAft>
              <a:buClr>
                <a:schemeClr val="lt1"/>
              </a:buClr>
              <a:buSzPct val="80000"/>
              <a:buFont typeface="Noto Sans Symbols"/>
              <a:buChar char="▶"/>
              <a:defRPr b="0" i="0" sz="1600" u="none" cap="none" strike="noStrike">
                <a:solidFill>
                  <a:srgbClr val="0F486F"/>
                </a:solidFill>
                <a:latin typeface="Century Gothic"/>
                <a:ea typeface="Century Gothic"/>
                <a:cs typeface="Century Gothic"/>
                <a:sym typeface="Century Gothic"/>
              </a:defRPr>
            </a:lvl3pPr>
            <a:lvl4pPr indent="-100330" lvl="3" marL="154305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4pPr>
            <a:lvl5pPr indent="-100329" lvl="4" marL="200025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5pPr>
            <a:lvl6pPr indent="-157479" lvl="5" marL="25146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6pPr>
            <a:lvl7pPr indent="-157479" lvl="6" marL="29718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7pPr>
            <a:lvl8pPr indent="-157479" lvl="7" marL="34290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8pPr>
            <a:lvl9pPr indent="-157479" lvl="8" marL="38862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9pPr>
          </a:lstStyle>
          <a:p/>
        </p:txBody>
      </p:sp>
      <p:sp>
        <p:nvSpPr>
          <p:cNvPr id="31" name="Shape 31"/>
          <p:cNvSpPr txBox="1"/>
          <p:nvPr>
            <p:ph idx="10" type="dt"/>
          </p:nvPr>
        </p:nvSpPr>
        <p:spPr>
          <a:xfrm>
            <a:off x="9904411" y="6172200"/>
            <a:ext cx="1600199" cy="365125"/>
          </a:xfrm>
          <a:prstGeom prst="rect">
            <a:avLst/>
          </a:prstGeom>
          <a:noFill/>
          <a:ln>
            <a:noFill/>
          </a:ln>
        </p:spPr>
        <p:txBody>
          <a:bodyPr anchorCtr="0" anchor="t" bIns="91425" lIns="91425" rIns="91425" tIns="91425"/>
          <a:lstStyle>
            <a:lvl1pPr indent="0" lvl="0" marL="0" marR="0" rtl="0" algn="r">
              <a:spcBef>
                <a:spcPts val="0"/>
              </a:spcBef>
              <a:buNone/>
              <a:defRPr b="0" i="0" sz="1000" u="none" cap="none" strike="noStrike">
                <a:solidFill>
                  <a:srgbClr val="09304A"/>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32" name="Shape 32"/>
          <p:cNvSpPr txBox="1"/>
          <p:nvPr>
            <p:ph idx="11" type="ftr"/>
          </p:nvPr>
        </p:nvSpPr>
        <p:spPr>
          <a:xfrm>
            <a:off x="684212" y="6172200"/>
            <a:ext cx="7543800" cy="365125"/>
          </a:xfrm>
          <a:prstGeom prst="rect">
            <a:avLst/>
          </a:prstGeom>
          <a:noFill/>
          <a:ln>
            <a:noFill/>
          </a:ln>
        </p:spPr>
        <p:txBody>
          <a:bodyPr anchorCtr="0" anchor="t" bIns="91425" lIns="91425" rIns="91425" tIns="91425"/>
          <a:lstStyle>
            <a:lvl1pPr indent="0" lvl="0" marL="0" marR="0" rtl="0" algn="l">
              <a:spcBef>
                <a:spcPts val="0"/>
              </a:spcBef>
              <a:buNone/>
              <a:defRPr b="0" i="0" sz="1000" u="none" cap="none" strike="noStrike">
                <a:solidFill>
                  <a:srgbClr val="09304A"/>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33" name="Shape 33"/>
          <p:cNvSpPr txBox="1"/>
          <p:nvPr>
            <p:ph idx="12" type="sldNum"/>
          </p:nvPr>
        </p:nvSpPr>
        <p:spPr>
          <a:xfrm>
            <a:off x="10363200" y="5578475"/>
            <a:ext cx="1142244" cy="669925"/>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3200" u="none" cap="none" strike="noStrike">
                <a:solidFill>
                  <a:srgbClr val="09304A"/>
                </a:solidFill>
                <a:latin typeface="Century Gothic"/>
                <a:ea typeface="Century Gothic"/>
                <a:cs typeface="Century Gothic"/>
                <a:sym typeface="Century Gothic"/>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4" name="Shape 34"/>
        <p:cNvGrpSpPr/>
        <p:nvPr/>
      </p:nvGrpSpPr>
      <p:grpSpPr>
        <a:xfrm>
          <a:off x="0" y="0"/>
          <a:ext cx="0" cy="0"/>
          <a:chOff x="0" y="0"/>
          <a:chExt cx="0" cy="0"/>
        </a:xfrm>
      </p:grpSpPr>
      <p:sp>
        <p:nvSpPr>
          <p:cNvPr id="35" name="Shape 35"/>
          <p:cNvSpPr txBox="1"/>
          <p:nvPr>
            <p:ph type="title"/>
          </p:nvPr>
        </p:nvSpPr>
        <p:spPr>
          <a:xfrm>
            <a:off x="684210" y="2006600"/>
            <a:ext cx="8534400" cy="2281599"/>
          </a:xfrm>
          <a:prstGeom prst="rect">
            <a:avLst/>
          </a:prstGeom>
          <a:noFill/>
          <a:ln>
            <a:noFill/>
          </a:ln>
        </p:spPr>
        <p:txBody>
          <a:bodyPr anchorCtr="0" anchor="b" bIns="91425" lIns="91425" rIns="91425" tIns="91425"/>
          <a:lstStyle>
            <a:lvl1pPr indent="0" lvl="0" marL="0" marR="0" rtl="0" algn="l">
              <a:spcBef>
                <a:spcPts val="0"/>
              </a:spcBef>
              <a:buClr>
                <a:schemeClr val="lt1"/>
              </a:buClr>
              <a:buFont typeface="Century Gothic"/>
              <a:buNone/>
              <a:defRPr b="0" i="0" sz="3600" u="none" cap="none" strike="noStrike">
                <a:solidFill>
                  <a:schemeClr val="lt1"/>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36" name="Shape 36"/>
          <p:cNvSpPr txBox="1"/>
          <p:nvPr>
            <p:ph idx="1" type="body"/>
          </p:nvPr>
        </p:nvSpPr>
        <p:spPr>
          <a:xfrm>
            <a:off x="684212" y="4495800"/>
            <a:ext cx="8534399" cy="1498599"/>
          </a:xfrm>
          <a:prstGeom prst="rect">
            <a:avLst/>
          </a:prstGeom>
          <a:noFill/>
          <a:ln>
            <a:noFill/>
          </a:ln>
        </p:spPr>
        <p:txBody>
          <a:bodyPr anchorCtr="0" anchor="t" bIns="91425" lIns="91425" rIns="91425" tIns="91425"/>
          <a:lstStyle>
            <a:lvl1pPr indent="0" lvl="0" marL="0" marR="0" rtl="0" algn="l">
              <a:spcBef>
                <a:spcPts val="360"/>
              </a:spcBef>
              <a:spcAft>
                <a:spcPts val="600"/>
              </a:spcAft>
              <a:buClr>
                <a:schemeClr val="lt1"/>
              </a:buClr>
              <a:buFont typeface="Noto Sans Symbols"/>
              <a:buNone/>
              <a:defRPr b="0" i="0" sz="1800" u="none" cap="none" strike="noStrike">
                <a:solidFill>
                  <a:srgbClr val="0F486F"/>
                </a:solidFill>
                <a:latin typeface="Century Gothic"/>
                <a:ea typeface="Century Gothic"/>
                <a:cs typeface="Century Gothic"/>
                <a:sym typeface="Century Gothic"/>
              </a:defRPr>
            </a:lvl1pPr>
            <a:lvl2pPr indent="0" lvl="1" marL="457200" marR="0" rtl="0" algn="l">
              <a:spcBef>
                <a:spcPts val="360"/>
              </a:spcBef>
              <a:spcAft>
                <a:spcPts val="600"/>
              </a:spcAft>
              <a:buClr>
                <a:schemeClr val="lt1"/>
              </a:buClr>
              <a:buFont typeface="Noto Sans Symbols"/>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320"/>
              </a:spcBef>
              <a:spcAft>
                <a:spcPts val="600"/>
              </a:spcAft>
              <a:buClr>
                <a:schemeClr val="lt1"/>
              </a:buClr>
              <a:buFont typeface="Noto Sans Symbols"/>
              <a:buNone/>
              <a:defRPr b="0" i="0" sz="1600" u="none" cap="none" strike="noStrike">
                <a:solidFill>
                  <a:schemeClr val="lt1"/>
                </a:solidFill>
                <a:latin typeface="Century Gothic"/>
                <a:ea typeface="Century Gothic"/>
                <a:cs typeface="Century Gothic"/>
                <a:sym typeface="Century Gothic"/>
              </a:defRPr>
            </a:lvl3pPr>
            <a:lvl4pPr indent="0" lvl="3" marL="1371600" marR="0" rtl="0" algn="l">
              <a:spcBef>
                <a:spcPts val="280"/>
              </a:spcBef>
              <a:spcAft>
                <a:spcPts val="600"/>
              </a:spcAft>
              <a:buClr>
                <a:schemeClr val="lt1"/>
              </a:buClr>
              <a:buFont typeface="Noto Sans Symbols"/>
              <a:buNone/>
              <a:defRPr b="0" i="0" sz="1400" u="none" cap="none" strike="noStrike">
                <a:solidFill>
                  <a:schemeClr val="lt1"/>
                </a:solidFill>
                <a:latin typeface="Century Gothic"/>
                <a:ea typeface="Century Gothic"/>
                <a:cs typeface="Century Gothic"/>
                <a:sym typeface="Century Gothic"/>
              </a:defRPr>
            </a:lvl4pPr>
            <a:lvl5pPr indent="0" lvl="4" marL="1828800" marR="0" rtl="0" algn="l">
              <a:spcBef>
                <a:spcPts val="280"/>
              </a:spcBef>
              <a:spcAft>
                <a:spcPts val="600"/>
              </a:spcAft>
              <a:buClr>
                <a:schemeClr val="lt1"/>
              </a:buClr>
              <a:buFont typeface="Noto Sans Symbols"/>
              <a:buNone/>
              <a:defRPr b="0" i="0" sz="1400" u="none" cap="none" strike="noStrike">
                <a:solidFill>
                  <a:schemeClr val="lt1"/>
                </a:solidFill>
                <a:latin typeface="Century Gothic"/>
                <a:ea typeface="Century Gothic"/>
                <a:cs typeface="Century Gothic"/>
                <a:sym typeface="Century Gothic"/>
              </a:defRPr>
            </a:lvl5pPr>
            <a:lvl6pPr indent="0" lvl="5" marL="2286000" marR="0" rtl="0" algn="l">
              <a:spcBef>
                <a:spcPts val="280"/>
              </a:spcBef>
              <a:spcAft>
                <a:spcPts val="600"/>
              </a:spcAft>
              <a:buClr>
                <a:schemeClr val="lt1"/>
              </a:buClr>
              <a:buFont typeface="Noto Sans Symbols"/>
              <a:buNone/>
              <a:defRPr b="0" i="0" sz="1400" u="none" cap="none" strike="noStrike">
                <a:solidFill>
                  <a:schemeClr val="lt1"/>
                </a:solidFill>
                <a:latin typeface="Century Gothic"/>
                <a:ea typeface="Century Gothic"/>
                <a:cs typeface="Century Gothic"/>
                <a:sym typeface="Century Gothic"/>
              </a:defRPr>
            </a:lvl6pPr>
            <a:lvl7pPr indent="0" lvl="6" marL="2743200" marR="0" rtl="0" algn="l">
              <a:spcBef>
                <a:spcPts val="280"/>
              </a:spcBef>
              <a:spcAft>
                <a:spcPts val="600"/>
              </a:spcAft>
              <a:buClr>
                <a:schemeClr val="lt1"/>
              </a:buClr>
              <a:buFont typeface="Noto Sans Symbols"/>
              <a:buNone/>
              <a:defRPr b="0" i="0" sz="1400" u="none" cap="none" strike="noStrike">
                <a:solidFill>
                  <a:schemeClr val="lt1"/>
                </a:solidFill>
                <a:latin typeface="Century Gothic"/>
                <a:ea typeface="Century Gothic"/>
                <a:cs typeface="Century Gothic"/>
                <a:sym typeface="Century Gothic"/>
              </a:defRPr>
            </a:lvl7pPr>
            <a:lvl8pPr indent="0" lvl="7" marL="3200400" marR="0" rtl="0" algn="l">
              <a:spcBef>
                <a:spcPts val="280"/>
              </a:spcBef>
              <a:spcAft>
                <a:spcPts val="600"/>
              </a:spcAft>
              <a:buClr>
                <a:schemeClr val="lt1"/>
              </a:buClr>
              <a:buFont typeface="Noto Sans Symbols"/>
              <a:buNone/>
              <a:defRPr b="0" i="0" sz="1400" u="none" cap="none" strike="noStrike">
                <a:solidFill>
                  <a:schemeClr val="lt1"/>
                </a:solidFill>
                <a:latin typeface="Century Gothic"/>
                <a:ea typeface="Century Gothic"/>
                <a:cs typeface="Century Gothic"/>
                <a:sym typeface="Century Gothic"/>
              </a:defRPr>
            </a:lvl8pPr>
            <a:lvl9pPr indent="0" lvl="8" marL="3657600" marR="0" rtl="0" algn="l">
              <a:spcBef>
                <a:spcPts val="280"/>
              </a:spcBef>
              <a:spcAft>
                <a:spcPts val="600"/>
              </a:spcAft>
              <a:buClr>
                <a:schemeClr val="lt1"/>
              </a:buClr>
              <a:buFont typeface="Noto Sans Symbols"/>
              <a:buNone/>
              <a:defRPr b="0" i="0" sz="1400" u="none" cap="none" strike="noStrike">
                <a:solidFill>
                  <a:schemeClr val="lt1"/>
                </a:solidFill>
                <a:latin typeface="Century Gothic"/>
                <a:ea typeface="Century Gothic"/>
                <a:cs typeface="Century Gothic"/>
                <a:sym typeface="Century Gothic"/>
              </a:defRPr>
            </a:lvl9pPr>
          </a:lstStyle>
          <a:p/>
        </p:txBody>
      </p:sp>
      <p:sp>
        <p:nvSpPr>
          <p:cNvPr id="37" name="Shape 37"/>
          <p:cNvSpPr txBox="1"/>
          <p:nvPr>
            <p:ph idx="10" type="dt"/>
          </p:nvPr>
        </p:nvSpPr>
        <p:spPr>
          <a:xfrm>
            <a:off x="9904411" y="6172200"/>
            <a:ext cx="1600199" cy="365125"/>
          </a:xfrm>
          <a:prstGeom prst="rect">
            <a:avLst/>
          </a:prstGeom>
          <a:noFill/>
          <a:ln>
            <a:noFill/>
          </a:ln>
        </p:spPr>
        <p:txBody>
          <a:bodyPr anchorCtr="0" anchor="t" bIns="91425" lIns="91425" rIns="91425" tIns="91425"/>
          <a:lstStyle>
            <a:lvl1pPr indent="0" lvl="0" marL="0" marR="0" rtl="0" algn="r">
              <a:spcBef>
                <a:spcPts val="0"/>
              </a:spcBef>
              <a:buNone/>
              <a:defRPr b="0" i="0" sz="1000">
                <a:solidFill>
                  <a:srgbClr val="09304A"/>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38" name="Shape 38"/>
          <p:cNvSpPr txBox="1"/>
          <p:nvPr>
            <p:ph idx="11" type="ftr"/>
          </p:nvPr>
        </p:nvSpPr>
        <p:spPr>
          <a:xfrm>
            <a:off x="684212" y="6172200"/>
            <a:ext cx="7543800" cy="365125"/>
          </a:xfrm>
          <a:prstGeom prst="rect">
            <a:avLst/>
          </a:prstGeom>
          <a:noFill/>
          <a:ln>
            <a:noFill/>
          </a:ln>
        </p:spPr>
        <p:txBody>
          <a:bodyPr anchorCtr="0" anchor="t" bIns="91425" lIns="91425" rIns="91425" tIns="91425"/>
          <a:lstStyle>
            <a:lvl1pPr indent="0" lvl="0" marL="0" marR="0" rtl="0" algn="l">
              <a:spcBef>
                <a:spcPts val="0"/>
              </a:spcBef>
              <a:buNone/>
              <a:defRPr b="0" i="0" sz="1000">
                <a:solidFill>
                  <a:srgbClr val="09304A"/>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39" name="Shape 39"/>
          <p:cNvSpPr txBox="1"/>
          <p:nvPr>
            <p:ph idx="12" type="sldNum"/>
          </p:nvPr>
        </p:nvSpPr>
        <p:spPr>
          <a:xfrm>
            <a:off x="10363200" y="5578475"/>
            <a:ext cx="1142244" cy="669925"/>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3200">
                <a:solidFill>
                  <a:srgbClr val="09304A"/>
                </a:solidFill>
                <a:latin typeface="Century Gothic"/>
                <a:ea typeface="Century Gothic"/>
                <a:cs typeface="Century Gothic"/>
                <a:sym typeface="Century Gothic"/>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40" name="Shape 40"/>
        <p:cNvGrpSpPr/>
        <p:nvPr/>
      </p:nvGrpSpPr>
      <p:grpSpPr>
        <a:xfrm>
          <a:off x="0" y="0"/>
          <a:ext cx="0" cy="0"/>
          <a:chOff x="0" y="0"/>
          <a:chExt cx="0" cy="0"/>
        </a:xfrm>
      </p:grpSpPr>
      <p:sp>
        <p:nvSpPr>
          <p:cNvPr id="41" name="Shape 41"/>
          <p:cNvSpPr txBox="1"/>
          <p:nvPr>
            <p:ph type="title"/>
          </p:nvPr>
        </p:nvSpPr>
        <p:spPr>
          <a:xfrm>
            <a:off x="684212" y="4487332"/>
            <a:ext cx="8534399" cy="1507067"/>
          </a:xfrm>
          <a:prstGeom prst="rect">
            <a:avLst/>
          </a:prstGeom>
          <a:noFill/>
          <a:ln>
            <a:noFill/>
          </a:ln>
        </p:spPr>
        <p:txBody>
          <a:bodyPr anchorCtr="0" anchor="ctr" bIns="91425" lIns="91425" rIns="91425" tIns="91425"/>
          <a:lstStyle>
            <a:lvl1pPr indent="0" lvl="0" marL="0" marR="0" rtl="0" algn="l">
              <a:spcBef>
                <a:spcPts val="0"/>
              </a:spcBef>
              <a:buClr>
                <a:schemeClr val="lt1"/>
              </a:buClr>
              <a:buFont typeface="Century Gothic"/>
              <a:buNone/>
              <a:defRPr b="0" i="0" sz="3600" u="none" cap="none" strike="noStrike">
                <a:solidFill>
                  <a:schemeClr val="lt1"/>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42" name="Shape 42"/>
          <p:cNvSpPr txBox="1"/>
          <p:nvPr>
            <p:ph idx="1" type="body"/>
          </p:nvPr>
        </p:nvSpPr>
        <p:spPr>
          <a:xfrm>
            <a:off x="684210" y="685800"/>
            <a:ext cx="4937654" cy="3615266"/>
          </a:xfrm>
          <a:prstGeom prst="rect">
            <a:avLst/>
          </a:prstGeom>
          <a:noFill/>
          <a:ln>
            <a:noFill/>
          </a:ln>
        </p:spPr>
        <p:txBody>
          <a:bodyPr anchorCtr="0" anchor="ctr" bIns="91425" lIns="91425" rIns="91425" tIns="91425"/>
          <a:lstStyle>
            <a:lvl1pPr indent="-184150" lvl="0" marL="285750" marR="0" rtl="0" algn="l">
              <a:spcBef>
                <a:spcPts val="400"/>
              </a:spcBef>
              <a:spcAft>
                <a:spcPts val="600"/>
              </a:spcAft>
              <a:buClr>
                <a:schemeClr val="lt1"/>
              </a:buClr>
              <a:buSzPct val="80000"/>
              <a:buFont typeface="Noto Sans Symbols"/>
              <a:buChar char="▶"/>
              <a:defRPr b="0" i="0" sz="2000" u="none" cap="none" strike="noStrike">
                <a:solidFill>
                  <a:srgbClr val="0F486F"/>
                </a:solidFill>
                <a:latin typeface="Century Gothic"/>
                <a:ea typeface="Century Gothic"/>
                <a:cs typeface="Century Gothic"/>
                <a:sym typeface="Century Gothic"/>
              </a:defRPr>
            </a:lvl1pPr>
            <a:lvl2pPr indent="-194309" lvl="1" marL="742950" marR="0" rtl="0" algn="l">
              <a:spcBef>
                <a:spcPts val="360"/>
              </a:spcBef>
              <a:spcAft>
                <a:spcPts val="600"/>
              </a:spcAft>
              <a:buClr>
                <a:schemeClr val="lt1"/>
              </a:buClr>
              <a:buSzPct val="79999"/>
              <a:buFont typeface="Noto Sans Symbols"/>
              <a:buChar char="▶"/>
              <a:defRPr b="0" i="0" sz="1800" u="none" cap="none" strike="noStrike">
                <a:solidFill>
                  <a:srgbClr val="0F486F"/>
                </a:solidFill>
                <a:latin typeface="Century Gothic"/>
                <a:ea typeface="Century Gothic"/>
                <a:cs typeface="Century Gothic"/>
                <a:sym typeface="Century Gothic"/>
              </a:defRPr>
            </a:lvl2pPr>
            <a:lvl3pPr indent="-204469" lvl="2" marL="1200150" marR="0" rtl="0" algn="l">
              <a:spcBef>
                <a:spcPts val="320"/>
              </a:spcBef>
              <a:spcAft>
                <a:spcPts val="600"/>
              </a:spcAft>
              <a:buClr>
                <a:schemeClr val="lt1"/>
              </a:buClr>
              <a:buSzPct val="80000"/>
              <a:buFont typeface="Noto Sans Symbols"/>
              <a:buChar char="▶"/>
              <a:defRPr b="0" i="0" sz="1600" u="none" cap="none" strike="noStrike">
                <a:solidFill>
                  <a:srgbClr val="0F486F"/>
                </a:solidFill>
                <a:latin typeface="Century Gothic"/>
                <a:ea typeface="Century Gothic"/>
                <a:cs typeface="Century Gothic"/>
                <a:sym typeface="Century Gothic"/>
              </a:defRPr>
            </a:lvl3pPr>
            <a:lvl4pPr indent="-100330" lvl="3" marL="154305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4pPr>
            <a:lvl5pPr indent="-100329" lvl="4" marL="200025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5pPr>
            <a:lvl6pPr indent="-157479" lvl="5" marL="25146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6pPr>
            <a:lvl7pPr indent="-157479" lvl="6" marL="29718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7pPr>
            <a:lvl8pPr indent="-157479" lvl="7" marL="34290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8pPr>
            <a:lvl9pPr indent="-157479" lvl="8" marL="38862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9pPr>
          </a:lstStyle>
          <a:p/>
        </p:txBody>
      </p:sp>
      <p:sp>
        <p:nvSpPr>
          <p:cNvPr id="43" name="Shape 43"/>
          <p:cNvSpPr txBox="1"/>
          <p:nvPr>
            <p:ph idx="2" type="body"/>
          </p:nvPr>
        </p:nvSpPr>
        <p:spPr>
          <a:xfrm>
            <a:off x="5808132" y="685800"/>
            <a:ext cx="4934478" cy="3615265"/>
          </a:xfrm>
          <a:prstGeom prst="rect">
            <a:avLst/>
          </a:prstGeom>
          <a:noFill/>
          <a:ln>
            <a:noFill/>
          </a:ln>
        </p:spPr>
        <p:txBody>
          <a:bodyPr anchorCtr="0" anchor="ctr" bIns="91425" lIns="91425" rIns="91425" tIns="91425"/>
          <a:lstStyle>
            <a:lvl1pPr indent="-184150" lvl="0" marL="285750" marR="0" rtl="0" algn="l">
              <a:spcBef>
                <a:spcPts val="400"/>
              </a:spcBef>
              <a:spcAft>
                <a:spcPts val="600"/>
              </a:spcAft>
              <a:buClr>
                <a:schemeClr val="lt1"/>
              </a:buClr>
              <a:buSzPct val="80000"/>
              <a:buFont typeface="Noto Sans Symbols"/>
              <a:buChar char="▶"/>
              <a:defRPr b="0" i="0" sz="2000" u="none" cap="none" strike="noStrike">
                <a:solidFill>
                  <a:srgbClr val="0F486F"/>
                </a:solidFill>
                <a:latin typeface="Century Gothic"/>
                <a:ea typeface="Century Gothic"/>
                <a:cs typeface="Century Gothic"/>
                <a:sym typeface="Century Gothic"/>
              </a:defRPr>
            </a:lvl1pPr>
            <a:lvl2pPr indent="-194309" lvl="1" marL="742950" marR="0" rtl="0" algn="l">
              <a:spcBef>
                <a:spcPts val="360"/>
              </a:spcBef>
              <a:spcAft>
                <a:spcPts val="600"/>
              </a:spcAft>
              <a:buClr>
                <a:schemeClr val="lt1"/>
              </a:buClr>
              <a:buSzPct val="79999"/>
              <a:buFont typeface="Noto Sans Symbols"/>
              <a:buChar char="▶"/>
              <a:defRPr b="0" i="0" sz="1800" u="none" cap="none" strike="noStrike">
                <a:solidFill>
                  <a:srgbClr val="0F486F"/>
                </a:solidFill>
                <a:latin typeface="Century Gothic"/>
                <a:ea typeface="Century Gothic"/>
                <a:cs typeface="Century Gothic"/>
                <a:sym typeface="Century Gothic"/>
              </a:defRPr>
            </a:lvl2pPr>
            <a:lvl3pPr indent="-204469" lvl="2" marL="1200150" marR="0" rtl="0" algn="l">
              <a:spcBef>
                <a:spcPts val="320"/>
              </a:spcBef>
              <a:spcAft>
                <a:spcPts val="600"/>
              </a:spcAft>
              <a:buClr>
                <a:schemeClr val="lt1"/>
              </a:buClr>
              <a:buSzPct val="80000"/>
              <a:buFont typeface="Noto Sans Symbols"/>
              <a:buChar char="▶"/>
              <a:defRPr b="0" i="0" sz="1600" u="none" cap="none" strike="noStrike">
                <a:solidFill>
                  <a:srgbClr val="0F486F"/>
                </a:solidFill>
                <a:latin typeface="Century Gothic"/>
                <a:ea typeface="Century Gothic"/>
                <a:cs typeface="Century Gothic"/>
                <a:sym typeface="Century Gothic"/>
              </a:defRPr>
            </a:lvl3pPr>
            <a:lvl4pPr indent="-100330" lvl="3" marL="154305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4pPr>
            <a:lvl5pPr indent="-100329" lvl="4" marL="200025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5pPr>
            <a:lvl6pPr indent="-157479" lvl="5" marL="25146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6pPr>
            <a:lvl7pPr indent="-157479" lvl="6" marL="29718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7pPr>
            <a:lvl8pPr indent="-157479" lvl="7" marL="34290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8pPr>
            <a:lvl9pPr indent="-157479" lvl="8" marL="38862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9pPr>
          </a:lstStyle>
          <a:p/>
        </p:txBody>
      </p:sp>
      <p:sp>
        <p:nvSpPr>
          <p:cNvPr id="44" name="Shape 44"/>
          <p:cNvSpPr txBox="1"/>
          <p:nvPr>
            <p:ph idx="10" type="dt"/>
          </p:nvPr>
        </p:nvSpPr>
        <p:spPr>
          <a:xfrm>
            <a:off x="9904411" y="6172200"/>
            <a:ext cx="1600199" cy="365125"/>
          </a:xfrm>
          <a:prstGeom prst="rect">
            <a:avLst/>
          </a:prstGeom>
          <a:noFill/>
          <a:ln>
            <a:noFill/>
          </a:ln>
        </p:spPr>
        <p:txBody>
          <a:bodyPr anchorCtr="0" anchor="t" bIns="91425" lIns="91425" rIns="91425" tIns="91425"/>
          <a:lstStyle>
            <a:lvl1pPr indent="0" lvl="0" marL="0" marR="0" rtl="0" algn="r">
              <a:spcBef>
                <a:spcPts val="0"/>
              </a:spcBef>
              <a:buNone/>
              <a:defRPr b="0" i="0" sz="1000">
                <a:solidFill>
                  <a:srgbClr val="09304A"/>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45" name="Shape 45"/>
          <p:cNvSpPr txBox="1"/>
          <p:nvPr>
            <p:ph idx="11" type="ftr"/>
          </p:nvPr>
        </p:nvSpPr>
        <p:spPr>
          <a:xfrm>
            <a:off x="684212" y="6172200"/>
            <a:ext cx="7543800" cy="365125"/>
          </a:xfrm>
          <a:prstGeom prst="rect">
            <a:avLst/>
          </a:prstGeom>
          <a:noFill/>
          <a:ln>
            <a:noFill/>
          </a:ln>
        </p:spPr>
        <p:txBody>
          <a:bodyPr anchorCtr="0" anchor="t" bIns="91425" lIns="91425" rIns="91425" tIns="91425"/>
          <a:lstStyle>
            <a:lvl1pPr indent="0" lvl="0" marL="0" marR="0" rtl="0" algn="l">
              <a:spcBef>
                <a:spcPts val="0"/>
              </a:spcBef>
              <a:buNone/>
              <a:defRPr b="0" i="0" sz="1000">
                <a:solidFill>
                  <a:srgbClr val="09304A"/>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46" name="Shape 46"/>
          <p:cNvSpPr txBox="1"/>
          <p:nvPr>
            <p:ph idx="12" type="sldNum"/>
          </p:nvPr>
        </p:nvSpPr>
        <p:spPr>
          <a:xfrm>
            <a:off x="10363200" y="5578475"/>
            <a:ext cx="1142244" cy="669925"/>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3200">
                <a:solidFill>
                  <a:srgbClr val="09304A"/>
                </a:solidFill>
                <a:latin typeface="Century Gothic"/>
                <a:ea typeface="Century Gothic"/>
                <a:cs typeface="Century Gothic"/>
                <a:sym typeface="Century Gothic"/>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7" name="Shape 47"/>
        <p:cNvGrpSpPr/>
        <p:nvPr/>
      </p:nvGrpSpPr>
      <p:grpSpPr>
        <a:xfrm>
          <a:off x="0" y="0"/>
          <a:ext cx="0" cy="0"/>
          <a:chOff x="0" y="0"/>
          <a:chExt cx="0" cy="0"/>
        </a:xfrm>
      </p:grpSpPr>
      <p:sp>
        <p:nvSpPr>
          <p:cNvPr id="48" name="Shape 48"/>
          <p:cNvSpPr txBox="1"/>
          <p:nvPr>
            <p:ph type="title"/>
          </p:nvPr>
        </p:nvSpPr>
        <p:spPr>
          <a:xfrm>
            <a:off x="684212" y="4487332"/>
            <a:ext cx="8534399" cy="1507067"/>
          </a:xfrm>
          <a:prstGeom prst="rect">
            <a:avLst/>
          </a:prstGeom>
          <a:noFill/>
          <a:ln>
            <a:noFill/>
          </a:ln>
        </p:spPr>
        <p:txBody>
          <a:bodyPr anchorCtr="0" anchor="ctr" bIns="91425" lIns="91425" rIns="91425" tIns="91425"/>
          <a:lstStyle>
            <a:lvl1pPr indent="0" lvl="0" marL="0" marR="0" rtl="0" algn="l">
              <a:spcBef>
                <a:spcPts val="0"/>
              </a:spcBef>
              <a:buClr>
                <a:schemeClr val="lt1"/>
              </a:buClr>
              <a:buFont typeface="Century Gothic"/>
              <a:buNone/>
              <a:defRPr b="0" i="0" sz="3600" u="none" cap="none" strike="noStrike">
                <a:solidFill>
                  <a:schemeClr val="lt1"/>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49" name="Shape 49"/>
          <p:cNvSpPr txBox="1"/>
          <p:nvPr>
            <p:ph idx="1" type="body"/>
          </p:nvPr>
        </p:nvSpPr>
        <p:spPr>
          <a:xfrm>
            <a:off x="972079" y="685800"/>
            <a:ext cx="4649787" cy="576262"/>
          </a:xfrm>
          <a:prstGeom prst="rect">
            <a:avLst/>
          </a:prstGeom>
          <a:noFill/>
          <a:ln>
            <a:noFill/>
          </a:ln>
        </p:spPr>
        <p:txBody>
          <a:bodyPr anchorCtr="0" anchor="b" bIns="91425" lIns="91425" rIns="91425" tIns="91425"/>
          <a:lstStyle>
            <a:lvl1pPr indent="0" lvl="0" marL="0" marR="0" rtl="0" algn="l">
              <a:spcBef>
                <a:spcPts val="560"/>
              </a:spcBef>
              <a:spcAft>
                <a:spcPts val="600"/>
              </a:spcAft>
              <a:buClr>
                <a:schemeClr val="lt1"/>
              </a:buClr>
              <a:buFont typeface="Noto Sans Symbols"/>
              <a:buNone/>
              <a:defRPr b="0" i="0" sz="2800" u="none" cap="none" strike="noStrike">
                <a:solidFill>
                  <a:schemeClr val="lt1"/>
                </a:solidFill>
                <a:latin typeface="Century Gothic"/>
                <a:ea typeface="Century Gothic"/>
                <a:cs typeface="Century Gothic"/>
                <a:sym typeface="Century Gothic"/>
              </a:defRPr>
            </a:lvl1pPr>
            <a:lvl2pPr indent="0" lvl="1" marL="457200" marR="0" rtl="0" algn="l">
              <a:spcBef>
                <a:spcPts val="400"/>
              </a:spcBef>
              <a:spcAft>
                <a:spcPts val="600"/>
              </a:spcAft>
              <a:buClr>
                <a:schemeClr val="lt1"/>
              </a:buClr>
              <a:buFont typeface="Noto Sans Symbols"/>
              <a:buNone/>
              <a:defRPr b="1" i="0" sz="2000" u="none" cap="none" strike="noStrike">
                <a:solidFill>
                  <a:srgbClr val="0F486F"/>
                </a:solidFill>
                <a:latin typeface="Century Gothic"/>
                <a:ea typeface="Century Gothic"/>
                <a:cs typeface="Century Gothic"/>
                <a:sym typeface="Century Gothic"/>
              </a:defRPr>
            </a:lvl2pPr>
            <a:lvl3pPr indent="0" lvl="2" marL="914400" marR="0" rtl="0" algn="l">
              <a:spcBef>
                <a:spcPts val="360"/>
              </a:spcBef>
              <a:spcAft>
                <a:spcPts val="600"/>
              </a:spcAft>
              <a:buClr>
                <a:schemeClr val="lt1"/>
              </a:buClr>
              <a:buFont typeface="Noto Sans Symbols"/>
              <a:buNone/>
              <a:defRPr b="1" i="0" sz="1800" u="none" cap="none" strike="noStrike">
                <a:solidFill>
                  <a:srgbClr val="0F486F"/>
                </a:solidFill>
                <a:latin typeface="Century Gothic"/>
                <a:ea typeface="Century Gothic"/>
                <a:cs typeface="Century Gothic"/>
                <a:sym typeface="Century Gothic"/>
              </a:defRPr>
            </a:lvl3pPr>
            <a:lvl4pPr indent="0" lvl="3" marL="1371600" marR="0" rtl="0" algn="l">
              <a:spcBef>
                <a:spcPts val="320"/>
              </a:spcBef>
              <a:spcAft>
                <a:spcPts val="600"/>
              </a:spcAft>
              <a:buClr>
                <a:schemeClr val="lt1"/>
              </a:buClr>
              <a:buFont typeface="Noto Sans Symbols"/>
              <a:buNone/>
              <a:defRPr b="1" i="0" sz="1600" u="none" cap="none" strike="noStrike">
                <a:solidFill>
                  <a:srgbClr val="0F486F"/>
                </a:solidFill>
                <a:latin typeface="Century Gothic"/>
                <a:ea typeface="Century Gothic"/>
                <a:cs typeface="Century Gothic"/>
                <a:sym typeface="Century Gothic"/>
              </a:defRPr>
            </a:lvl4pPr>
            <a:lvl5pPr indent="0" lvl="4" marL="1828800" marR="0" rtl="0" algn="l">
              <a:spcBef>
                <a:spcPts val="320"/>
              </a:spcBef>
              <a:spcAft>
                <a:spcPts val="600"/>
              </a:spcAft>
              <a:buClr>
                <a:schemeClr val="lt1"/>
              </a:buClr>
              <a:buFont typeface="Noto Sans Symbols"/>
              <a:buNone/>
              <a:defRPr b="1" i="0" sz="1600" u="none" cap="none" strike="noStrike">
                <a:solidFill>
                  <a:srgbClr val="0F486F"/>
                </a:solidFill>
                <a:latin typeface="Century Gothic"/>
                <a:ea typeface="Century Gothic"/>
                <a:cs typeface="Century Gothic"/>
                <a:sym typeface="Century Gothic"/>
              </a:defRPr>
            </a:lvl5pPr>
            <a:lvl6pPr indent="0" lvl="5" marL="2286000" marR="0" rtl="0" algn="l">
              <a:spcBef>
                <a:spcPts val="320"/>
              </a:spcBef>
              <a:spcAft>
                <a:spcPts val="600"/>
              </a:spcAft>
              <a:buClr>
                <a:schemeClr val="lt1"/>
              </a:buClr>
              <a:buFont typeface="Noto Sans Symbols"/>
              <a:buNone/>
              <a:defRPr b="1" i="0" sz="1600" u="none" cap="none" strike="noStrike">
                <a:solidFill>
                  <a:srgbClr val="0F486F"/>
                </a:solidFill>
                <a:latin typeface="Century Gothic"/>
                <a:ea typeface="Century Gothic"/>
                <a:cs typeface="Century Gothic"/>
                <a:sym typeface="Century Gothic"/>
              </a:defRPr>
            </a:lvl6pPr>
            <a:lvl7pPr indent="0" lvl="6" marL="2743200" marR="0" rtl="0" algn="l">
              <a:spcBef>
                <a:spcPts val="320"/>
              </a:spcBef>
              <a:spcAft>
                <a:spcPts val="600"/>
              </a:spcAft>
              <a:buClr>
                <a:schemeClr val="lt1"/>
              </a:buClr>
              <a:buFont typeface="Noto Sans Symbols"/>
              <a:buNone/>
              <a:defRPr b="1" i="0" sz="1600" u="none" cap="none" strike="noStrike">
                <a:solidFill>
                  <a:srgbClr val="0F486F"/>
                </a:solidFill>
                <a:latin typeface="Century Gothic"/>
                <a:ea typeface="Century Gothic"/>
                <a:cs typeface="Century Gothic"/>
                <a:sym typeface="Century Gothic"/>
              </a:defRPr>
            </a:lvl7pPr>
            <a:lvl8pPr indent="0" lvl="7" marL="3200400" marR="0" rtl="0" algn="l">
              <a:spcBef>
                <a:spcPts val="320"/>
              </a:spcBef>
              <a:spcAft>
                <a:spcPts val="600"/>
              </a:spcAft>
              <a:buClr>
                <a:schemeClr val="lt1"/>
              </a:buClr>
              <a:buFont typeface="Noto Sans Symbols"/>
              <a:buNone/>
              <a:defRPr b="1" i="0" sz="1600" u="none" cap="none" strike="noStrike">
                <a:solidFill>
                  <a:srgbClr val="0F486F"/>
                </a:solidFill>
                <a:latin typeface="Century Gothic"/>
                <a:ea typeface="Century Gothic"/>
                <a:cs typeface="Century Gothic"/>
                <a:sym typeface="Century Gothic"/>
              </a:defRPr>
            </a:lvl8pPr>
            <a:lvl9pPr indent="0" lvl="8" marL="3657600" marR="0" rtl="0" algn="l">
              <a:spcBef>
                <a:spcPts val="320"/>
              </a:spcBef>
              <a:spcAft>
                <a:spcPts val="600"/>
              </a:spcAft>
              <a:buClr>
                <a:schemeClr val="lt1"/>
              </a:buClr>
              <a:buFont typeface="Noto Sans Symbols"/>
              <a:buNone/>
              <a:defRPr b="1" i="0" sz="1600" u="none" cap="none" strike="noStrike">
                <a:solidFill>
                  <a:srgbClr val="0F486F"/>
                </a:solidFill>
                <a:latin typeface="Century Gothic"/>
                <a:ea typeface="Century Gothic"/>
                <a:cs typeface="Century Gothic"/>
                <a:sym typeface="Century Gothic"/>
              </a:defRPr>
            </a:lvl9pPr>
          </a:lstStyle>
          <a:p/>
        </p:txBody>
      </p:sp>
      <p:sp>
        <p:nvSpPr>
          <p:cNvPr id="50" name="Shape 50"/>
          <p:cNvSpPr txBox="1"/>
          <p:nvPr>
            <p:ph idx="2" type="body"/>
          </p:nvPr>
        </p:nvSpPr>
        <p:spPr>
          <a:xfrm>
            <a:off x="684210" y="1270529"/>
            <a:ext cx="4937654" cy="3030537"/>
          </a:xfrm>
          <a:prstGeom prst="rect">
            <a:avLst/>
          </a:prstGeom>
          <a:noFill/>
          <a:ln>
            <a:noFill/>
          </a:ln>
        </p:spPr>
        <p:txBody>
          <a:bodyPr anchorCtr="0" anchor="t" bIns="91425" lIns="91425" rIns="91425" tIns="91425"/>
          <a:lstStyle>
            <a:lvl1pPr indent="-184150" lvl="0" marL="285750" marR="0" rtl="0" algn="l">
              <a:spcBef>
                <a:spcPts val="400"/>
              </a:spcBef>
              <a:spcAft>
                <a:spcPts val="600"/>
              </a:spcAft>
              <a:buClr>
                <a:schemeClr val="lt1"/>
              </a:buClr>
              <a:buSzPct val="80000"/>
              <a:buFont typeface="Noto Sans Symbols"/>
              <a:buChar char="▶"/>
              <a:defRPr b="0" i="0" sz="2000" u="none" cap="none" strike="noStrike">
                <a:solidFill>
                  <a:srgbClr val="0F486F"/>
                </a:solidFill>
                <a:latin typeface="Century Gothic"/>
                <a:ea typeface="Century Gothic"/>
                <a:cs typeface="Century Gothic"/>
                <a:sym typeface="Century Gothic"/>
              </a:defRPr>
            </a:lvl1pPr>
            <a:lvl2pPr indent="-194309" lvl="1" marL="742950" marR="0" rtl="0" algn="l">
              <a:spcBef>
                <a:spcPts val="360"/>
              </a:spcBef>
              <a:spcAft>
                <a:spcPts val="600"/>
              </a:spcAft>
              <a:buClr>
                <a:schemeClr val="lt1"/>
              </a:buClr>
              <a:buSzPct val="79999"/>
              <a:buFont typeface="Noto Sans Symbols"/>
              <a:buChar char="▶"/>
              <a:defRPr b="0" i="0" sz="1800" u="none" cap="none" strike="noStrike">
                <a:solidFill>
                  <a:srgbClr val="0F486F"/>
                </a:solidFill>
                <a:latin typeface="Century Gothic"/>
                <a:ea typeface="Century Gothic"/>
                <a:cs typeface="Century Gothic"/>
                <a:sym typeface="Century Gothic"/>
              </a:defRPr>
            </a:lvl2pPr>
            <a:lvl3pPr indent="-204469" lvl="2" marL="1200150" marR="0" rtl="0" algn="l">
              <a:spcBef>
                <a:spcPts val="320"/>
              </a:spcBef>
              <a:spcAft>
                <a:spcPts val="600"/>
              </a:spcAft>
              <a:buClr>
                <a:schemeClr val="lt1"/>
              </a:buClr>
              <a:buSzPct val="80000"/>
              <a:buFont typeface="Noto Sans Symbols"/>
              <a:buChar char="▶"/>
              <a:defRPr b="0" i="0" sz="1600" u="none" cap="none" strike="noStrike">
                <a:solidFill>
                  <a:srgbClr val="0F486F"/>
                </a:solidFill>
                <a:latin typeface="Century Gothic"/>
                <a:ea typeface="Century Gothic"/>
                <a:cs typeface="Century Gothic"/>
                <a:sym typeface="Century Gothic"/>
              </a:defRPr>
            </a:lvl3pPr>
            <a:lvl4pPr indent="-100330" lvl="3" marL="154305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4pPr>
            <a:lvl5pPr indent="-100329" lvl="4" marL="200025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5pPr>
            <a:lvl6pPr indent="-157479" lvl="5" marL="25146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6pPr>
            <a:lvl7pPr indent="-157479" lvl="6" marL="29718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7pPr>
            <a:lvl8pPr indent="-157479" lvl="7" marL="34290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8pPr>
            <a:lvl9pPr indent="-157479" lvl="8" marL="38862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9pPr>
          </a:lstStyle>
          <a:p/>
        </p:txBody>
      </p:sp>
      <p:sp>
        <p:nvSpPr>
          <p:cNvPr id="51" name="Shape 51"/>
          <p:cNvSpPr txBox="1"/>
          <p:nvPr>
            <p:ph idx="3" type="body"/>
          </p:nvPr>
        </p:nvSpPr>
        <p:spPr>
          <a:xfrm>
            <a:off x="6079066" y="685800"/>
            <a:ext cx="4665133" cy="576262"/>
          </a:xfrm>
          <a:prstGeom prst="rect">
            <a:avLst/>
          </a:prstGeom>
          <a:noFill/>
          <a:ln>
            <a:noFill/>
          </a:ln>
        </p:spPr>
        <p:txBody>
          <a:bodyPr anchorCtr="0" anchor="b" bIns="91425" lIns="91425" rIns="91425" tIns="91425"/>
          <a:lstStyle>
            <a:lvl1pPr indent="0" lvl="0" marL="0" marR="0" rtl="0" algn="l">
              <a:spcBef>
                <a:spcPts val="560"/>
              </a:spcBef>
              <a:spcAft>
                <a:spcPts val="600"/>
              </a:spcAft>
              <a:buClr>
                <a:schemeClr val="lt1"/>
              </a:buClr>
              <a:buFont typeface="Noto Sans Symbols"/>
              <a:buNone/>
              <a:defRPr b="0" i="0" sz="2800" u="none" cap="none" strike="noStrike">
                <a:solidFill>
                  <a:schemeClr val="lt1"/>
                </a:solidFill>
                <a:latin typeface="Century Gothic"/>
                <a:ea typeface="Century Gothic"/>
                <a:cs typeface="Century Gothic"/>
                <a:sym typeface="Century Gothic"/>
              </a:defRPr>
            </a:lvl1pPr>
            <a:lvl2pPr indent="0" lvl="1" marL="457200" marR="0" rtl="0" algn="l">
              <a:spcBef>
                <a:spcPts val="400"/>
              </a:spcBef>
              <a:spcAft>
                <a:spcPts val="600"/>
              </a:spcAft>
              <a:buClr>
                <a:schemeClr val="lt1"/>
              </a:buClr>
              <a:buFont typeface="Noto Sans Symbols"/>
              <a:buNone/>
              <a:defRPr b="1" i="0" sz="2000" u="none" cap="none" strike="noStrike">
                <a:solidFill>
                  <a:srgbClr val="0F486F"/>
                </a:solidFill>
                <a:latin typeface="Century Gothic"/>
                <a:ea typeface="Century Gothic"/>
                <a:cs typeface="Century Gothic"/>
                <a:sym typeface="Century Gothic"/>
              </a:defRPr>
            </a:lvl2pPr>
            <a:lvl3pPr indent="0" lvl="2" marL="914400" marR="0" rtl="0" algn="l">
              <a:spcBef>
                <a:spcPts val="360"/>
              </a:spcBef>
              <a:spcAft>
                <a:spcPts val="600"/>
              </a:spcAft>
              <a:buClr>
                <a:schemeClr val="lt1"/>
              </a:buClr>
              <a:buFont typeface="Noto Sans Symbols"/>
              <a:buNone/>
              <a:defRPr b="1" i="0" sz="1800" u="none" cap="none" strike="noStrike">
                <a:solidFill>
                  <a:srgbClr val="0F486F"/>
                </a:solidFill>
                <a:latin typeface="Century Gothic"/>
                <a:ea typeface="Century Gothic"/>
                <a:cs typeface="Century Gothic"/>
                <a:sym typeface="Century Gothic"/>
              </a:defRPr>
            </a:lvl3pPr>
            <a:lvl4pPr indent="0" lvl="3" marL="1371600" marR="0" rtl="0" algn="l">
              <a:spcBef>
                <a:spcPts val="320"/>
              </a:spcBef>
              <a:spcAft>
                <a:spcPts val="600"/>
              </a:spcAft>
              <a:buClr>
                <a:schemeClr val="lt1"/>
              </a:buClr>
              <a:buFont typeface="Noto Sans Symbols"/>
              <a:buNone/>
              <a:defRPr b="1" i="0" sz="1600" u="none" cap="none" strike="noStrike">
                <a:solidFill>
                  <a:srgbClr val="0F486F"/>
                </a:solidFill>
                <a:latin typeface="Century Gothic"/>
                <a:ea typeface="Century Gothic"/>
                <a:cs typeface="Century Gothic"/>
                <a:sym typeface="Century Gothic"/>
              </a:defRPr>
            </a:lvl4pPr>
            <a:lvl5pPr indent="0" lvl="4" marL="1828800" marR="0" rtl="0" algn="l">
              <a:spcBef>
                <a:spcPts val="320"/>
              </a:spcBef>
              <a:spcAft>
                <a:spcPts val="600"/>
              </a:spcAft>
              <a:buClr>
                <a:schemeClr val="lt1"/>
              </a:buClr>
              <a:buFont typeface="Noto Sans Symbols"/>
              <a:buNone/>
              <a:defRPr b="1" i="0" sz="1600" u="none" cap="none" strike="noStrike">
                <a:solidFill>
                  <a:srgbClr val="0F486F"/>
                </a:solidFill>
                <a:latin typeface="Century Gothic"/>
                <a:ea typeface="Century Gothic"/>
                <a:cs typeface="Century Gothic"/>
                <a:sym typeface="Century Gothic"/>
              </a:defRPr>
            </a:lvl5pPr>
            <a:lvl6pPr indent="0" lvl="5" marL="2286000" marR="0" rtl="0" algn="l">
              <a:spcBef>
                <a:spcPts val="320"/>
              </a:spcBef>
              <a:spcAft>
                <a:spcPts val="600"/>
              </a:spcAft>
              <a:buClr>
                <a:schemeClr val="lt1"/>
              </a:buClr>
              <a:buFont typeface="Noto Sans Symbols"/>
              <a:buNone/>
              <a:defRPr b="1" i="0" sz="1600" u="none" cap="none" strike="noStrike">
                <a:solidFill>
                  <a:srgbClr val="0F486F"/>
                </a:solidFill>
                <a:latin typeface="Century Gothic"/>
                <a:ea typeface="Century Gothic"/>
                <a:cs typeface="Century Gothic"/>
                <a:sym typeface="Century Gothic"/>
              </a:defRPr>
            </a:lvl6pPr>
            <a:lvl7pPr indent="0" lvl="6" marL="2743200" marR="0" rtl="0" algn="l">
              <a:spcBef>
                <a:spcPts val="320"/>
              </a:spcBef>
              <a:spcAft>
                <a:spcPts val="600"/>
              </a:spcAft>
              <a:buClr>
                <a:schemeClr val="lt1"/>
              </a:buClr>
              <a:buFont typeface="Noto Sans Symbols"/>
              <a:buNone/>
              <a:defRPr b="1" i="0" sz="1600" u="none" cap="none" strike="noStrike">
                <a:solidFill>
                  <a:srgbClr val="0F486F"/>
                </a:solidFill>
                <a:latin typeface="Century Gothic"/>
                <a:ea typeface="Century Gothic"/>
                <a:cs typeface="Century Gothic"/>
                <a:sym typeface="Century Gothic"/>
              </a:defRPr>
            </a:lvl7pPr>
            <a:lvl8pPr indent="0" lvl="7" marL="3200400" marR="0" rtl="0" algn="l">
              <a:spcBef>
                <a:spcPts val="320"/>
              </a:spcBef>
              <a:spcAft>
                <a:spcPts val="600"/>
              </a:spcAft>
              <a:buClr>
                <a:schemeClr val="lt1"/>
              </a:buClr>
              <a:buFont typeface="Noto Sans Symbols"/>
              <a:buNone/>
              <a:defRPr b="1" i="0" sz="1600" u="none" cap="none" strike="noStrike">
                <a:solidFill>
                  <a:srgbClr val="0F486F"/>
                </a:solidFill>
                <a:latin typeface="Century Gothic"/>
                <a:ea typeface="Century Gothic"/>
                <a:cs typeface="Century Gothic"/>
                <a:sym typeface="Century Gothic"/>
              </a:defRPr>
            </a:lvl8pPr>
            <a:lvl9pPr indent="0" lvl="8" marL="3657600" marR="0" rtl="0" algn="l">
              <a:spcBef>
                <a:spcPts val="320"/>
              </a:spcBef>
              <a:spcAft>
                <a:spcPts val="600"/>
              </a:spcAft>
              <a:buClr>
                <a:schemeClr val="lt1"/>
              </a:buClr>
              <a:buFont typeface="Noto Sans Symbols"/>
              <a:buNone/>
              <a:defRPr b="1" i="0" sz="1600" u="none" cap="none" strike="noStrike">
                <a:solidFill>
                  <a:srgbClr val="0F486F"/>
                </a:solidFill>
                <a:latin typeface="Century Gothic"/>
                <a:ea typeface="Century Gothic"/>
                <a:cs typeface="Century Gothic"/>
                <a:sym typeface="Century Gothic"/>
              </a:defRPr>
            </a:lvl9pPr>
          </a:lstStyle>
          <a:p/>
        </p:txBody>
      </p:sp>
      <p:sp>
        <p:nvSpPr>
          <p:cNvPr id="52" name="Shape 52"/>
          <p:cNvSpPr txBox="1"/>
          <p:nvPr>
            <p:ph idx="4" type="body"/>
          </p:nvPr>
        </p:nvSpPr>
        <p:spPr>
          <a:xfrm>
            <a:off x="5806544" y="1262062"/>
            <a:ext cx="4929188" cy="3030537"/>
          </a:xfrm>
          <a:prstGeom prst="rect">
            <a:avLst/>
          </a:prstGeom>
          <a:noFill/>
          <a:ln>
            <a:noFill/>
          </a:ln>
        </p:spPr>
        <p:txBody>
          <a:bodyPr anchorCtr="0" anchor="t" bIns="91425" lIns="91425" rIns="91425" tIns="91425"/>
          <a:lstStyle>
            <a:lvl1pPr indent="-184150" lvl="0" marL="285750" marR="0" rtl="0" algn="l">
              <a:spcBef>
                <a:spcPts val="400"/>
              </a:spcBef>
              <a:spcAft>
                <a:spcPts val="600"/>
              </a:spcAft>
              <a:buClr>
                <a:schemeClr val="lt1"/>
              </a:buClr>
              <a:buSzPct val="80000"/>
              <a:buFont typeface="Noto Sans Symbols"/>
              <a:buChar char="▶"/>
              <a:defRPr b="0" i="0" sz="2000" u="none" cap="none" strike="noStrike">
                <a:solidFill>
                  <a:srgbClr val="0F486F"/>
                </a:solidFill>
                <a:latin typeface="Century Gothic"/>
                <a:ea typeface="Century Gothic"/>
                <a:cs typeface="Century Gothic"/>
                <a:sym typeface="Century Gothic"/>
              </a:defRPr>
            </a:lvl1pPr>
            <a:lvl2pPr indent="-194309" lvl="1" marL="742950" marR="0" rtl="0" algn="l">
              <a:spcBef>
                <a:spcPts val="360"/>
              </a:spcBef>
              <a:spcAft>
                <a:spcPts val="600"/>
              </a:spcAft>
              <a:buClr>
                <a:schemeClr val="lt1"/>
              </a:buClr>
              <a:buSzPct val="79999"/>
              <a:buFont typeface="Noto Sans Symbols"/>
              <a:buChar char="▶"/>
              <a:defRPr b="0" i="0" sz="1800" u="none" cap="none" strike="noStrike">
                <a:solidFill>
                  <a:srgbClr val="0F486F"/>
                </a:solidFill>
                <a:latin typeface="Century Gothic"/>
                <a:ea typeface="Century Gothic"/>
                <a:cs typeface="Century Gothic"/>
                <a:sym typeface="Century Gothic"/>
              </a:defRPr>
            </a:lvl2pPr>
            <a:lvl3pPr indent="-204469" lvl="2" marL="1200150" marR="0" rtl="0" algn="l">
              <a:spcBef>
                <a:spcPts val="320"/>
              </a:spcBef>
              <a:spcAft>
                <a:spcPts val="600"/>
              </a:spcAft>
              <a:buClr>
                <a:schemeClr val="lt1"/>
              </a:buClr>
              <a:buSzPct val="80000"/>
              <a:buFont typeface="Noto Sans Symbols"/>
              <a:buChar char="▶"/>
              <a:defRPr b="0" i="0" sz="1600" u="none" cap="none" strike="noStrike">
                <a:solidFill>
                  <a:srgbClr val="0F486F"/>
                </a:solidFill>
                <a:latin typeface="Century Gothic"/>
                <a:ea typeface="Century Gothic"/>
                <a:cs typeface="Century Gothic"/>
                <a:sym typeface="Century Gothic"/>
              </a:defRPr>
            </a:lvl3pPr>
            <a:lvl4pPr indent="-100330" lvl="3" marL="154305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4pPr>
            <a:lvl5pPr indent="-100329" lvl="4" marL="200025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5pPr>
            <a:lvl6pPr indent="-157479" lvl="5" marL="25146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6pPr>
            <a:lvl7pPr indent="-157479" lvl="6" marL="29718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7pPr>
            <a:lvl8pPr indent="-157479" lvl="7" marL="34290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8pPr>
            <a:lvl9pPr indent="-157479" lvl="8" marL="38862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9pPr>
          </a:lstStyle>
          <a:p/>
        </p:txBody>
      </p:sp>
      <p:sp>
        <p:nvSpPr>
          <p:cNvPr id="53" name="Shape 53"/>
          <p:cNvSpPr txBox="1"/>
          <p:nvPr>
            <p:ph idx="10" type="dt"/>
          </p:nvPr>
        </p:nvSpPr>
        <p:spPr>
          <a:xfrm>
            <a:off x="9904411" y="6172200"/>
            <a:ext cx="1600199" cy="365125"/>
          </a:xfrm>
          <a:prstGeom prst="rect">
            <a:avLst/>
          </a:prstGeom>
          <a:noFill/>
          <a:ln>
            <a:noFill/>
          </a:ln>
        </p:spPr>
        <p:txBody>
          <a:bodyPr anchorCtr="0" anchor="t" bIns="91425" lIns="91425" rIns="91425" tIns="91425"/>
          <a:lstStyle>
            <a:lvl1pPr indent="0" lvl="0" marL="0" marR="0" rtl="0" algn="r">
              <a:spcBef>
                <a:spcPts val="0"/>
              </a:spcBef>
              <a:buNone/>
              <a:defRPr b="0" i="0" sz="1000">
                <a:solidFill>
                  <a:srgbClr val="09304A"/>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54" name="Shape 54"/>
          <p:cNvSpPr txBox="1"/>
          <p:nvPr>
            <p:ph idx="11" type="ftr"/>
          </p:nvPr>
        </p:nvSpPr>
        <p:spPr>
          <a:xfrm>
            <a:off x="684212" y="6172200"/>
            <a:ext cx="7543800" cy="365125"/>
          </a:xfrm>
          <a:prstGeom prst="rect">
            <a:avLst/>
          </a:prstGeom>
          <a:noFill/>
          <a:ln>
            <a:noFill/>
          </a:ln>
        </p:spPr>
        <p:txBody>
          <a:bodyPr anchorCtr="0" anchor="t" bIns="91425" lIns="91425" rIns="91425" tIns="91425"/>
          <a:lstStyle>
            <a:lvl1pPr indent="0" lvl="0" marL="0" marR="0" rtl="0" algn="l">
              <a:spcBef>
                <a:spcPts val="0"/>
              </a:spcBef>
              <a:buNone/>
              <a:defRPr b="0" i="0" sz="1000">
                <a:solidFill>
                  <a:srgbClr val="09304A"/>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55" name="Shape 55"/>
          <p:cNvSpPr txBox="1"/>
          <p:nvPr>
            <p:ph idx="12" type="sldNum"/>
          </p:nvPr>
        </p:nvSpPr>
        <p:spPr>
          <a:xfrm>
            <a:off x="10363200" y="5578475"/>
            <a:ext cx="1142244" cy="669925"/>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3200">
                <a:solidFill>
                  <a:srgbClr val="09304A"/>
                </a:solidFill>
                <a:latin typeface="Century Gothic"/>
                <a:ea typeface="Century Gothic"/>
                <a:cs typeface="Century Gothic"/>
                <a:sym typeface="Century Gothic"/>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6" name="Shape 56"/>
        <p:cNvGrpSpPr/>
        <p:nvPr/>
      </p:nvGrpSpPr>
      <p:grpSpPr>
        <a:xfrm>
          <a:off x="0" y="0"/>
          <a:ext cx="0" cy="0"/>
          <a:chOff x="0" y="0"/>
          <a:chExt cx="0" cy="0"/>
        </a:xfrm>
      </p:grpSpPr>
      <p:sp>
        <p:nvSpPr>
          <p:cNvPr id="57" name="Shape 57"/>
          <p:cNvSpPr txBox="1"/>
          <p:nvPr>
            <p:ph type="title"/>
          </p:nvPr>
        </p:nvSpPr>
        <p:spPr>
          <a:xfrm>
            <a:off x="684212" y="4487332"/>
            <a:ext cx="8534399" cy="1507067"/>
          </a:xfrm>
          <a:prstGeom prst="rect">
            <a:avLst/>
          </a:prstGeom>
          <a:noFill/>
          <a:ln>
            <a:noFill/>
          </a:ln>
        </p:spPr>
        <p:txBody>
          <a:bodyPr anchorCtr="0" anchor="ctr" bIns="91425" lIns="91425" rIns="91425" tIns="91425"/>
          <a:lstStyle>
            <a:lvl1pPr indent="0" lvl="0" marL="0" marR="0" rtl="0" algn="l">
              <a:spcBef>
                <a:spcPts val="0"/>
              </a:spcBef>
              <a:buClr>
                <a:schemeClr val="lt1"/>
              </a:buClr>
              <a:buFont typeface="Century Gothic"/>
              <a:buNone/>
              <a:defRPr b="0" i="0" sz="3600" u="none" cap="none" strike="noStrike">
                <a:solidFill>
                  <a:schemeClr val="lt1"/>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58" name="Shape 58"/>
          <p:cNvSpPr txBox="1"/>
          <p:nvPr>
            <p:ph idx="10" type="dt"/>
          </p:nvPr>
        </p:nvSpPr>
        <p:spPr>
          <a:xfrm>
            <a:off x="9904411" y="6172200"/>
            <a:ext cx="1600199" cy="365125"/>
          </a:xfrm>
          <a:prstGeom prst="rect">
            <a:avLst/>
          </a:prstGeom>
          <a:noFill/>
          <a:ln>
            <a:noFill/>
          </a:ln>
        </p:spPr>
        <p:txBody>
          <a:bodyPr anchorCtr="0" anchor="t" bIns="91425" lIns="91425" rIns="91425" tIns="91425"/>
          <a:lstStyle>
            <a:lvl1pPr indent="0" lvl="0" marL="0" marR="0" rtl="0" algn="r">
              <a:spcBef>
                <a:spcPts val="0"/>
              </a:spcBef>
              <a:buNone/>
              <a:defRPr b="0" i="0" sz="1000">
                <a:solidFill>
                  <a:srgbClr val="09304A"/>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59" name="Shape 59"/>
          <p:cNvSpPr txBox="1"/>
          <p:nvPr>
            <p:ph idx="11" type="ftr"/>
          </p:nvPr>
        </p:nvSpPr>
        <p:spPr>
          <a:xfrm>
            <a:off x="684212" y="6172200"/>
            <a:ext cx="7543800" cy="365125"/>
          </a:xfrm>
          <a:prstGeom prst="rect">
            <a:avLst/>
          </a:prstGeom>
          <a:noFill/>
          <a:ln>
            <a:noFill/>
          </a:ln>
        </p:spPr>
        <p:txBody>
          <a:bodyPr anchorCtr="0" anchor="t" bIns="91425" lIns="91425" rIns="91425" tIns="91425"/>
          <a:lstStyle>
            <a:lvl1pPr indent="0" lvl="0" marL="0" marR="0" rtl="0" algn="l">
              <a:spcBef>
                <a:spcPts val="0"/>
              </a:spcBef>
              <a:buNone/>
              <a:defRPr b="0" i="0" sz="1000">
                <a:solidFill>
                  <a:srgbClr val="09304A"/>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60" name="Shape 60"/>
          <p:cNvSpPr txBox="1"/>
          <p:nvPr>
            <p:ph idx="12" type="sldNum"/>
          </p:nvPr>
        </p:nvSpPr>
        <p:spPr>
          <a:xfrm>
            <a:off x="10363200" y="5578475"/>
            <a:ext cx="1142244" cy="669925"/>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3200">
                <a:solidFill>
                  <a:srgbClr val="09304A"/>
                </a:solidFill>
                <a:latin typeface="Century Gothic"/>
                <a:ea typeface="Century Gothic"/>
                <a:cs typeface="Century Gothic"/>
                <a:sym typeface="Century Gothic"/>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1" name="Shape 61"/>
        <p:cNvGrpSpPr/>
        <p:nvPr/>
      </p:nvGrpSpPr>
      <p:grpSpPr>
        <a:xfrm>
          <a:off x="0" y="0"/>
          <a:ext cx="0" cy="0"/>
          <a:chOff x="0" y="0"/>
          <a:chExt cx="0" cy="0"/>
        </a:xfrm>
      </p:grpSpPr>
      <p:sp>
        <p:nvSpPr>
          <p:cNvPr id="62" name="Shape 62"/>
          <p:cNvSpPr txBox="1"/>
          <p:nvPr>
            <p:ph idx="10" type="dt"/>
          </p:nvPr>
        </p:nvSpPr>
        <p:spPr>
          <a:xfrm>
            <a:off x="9904411" y="6172200"/>
            <a:ext cx="1600199" cy="365125"/>
          </a:xfrm>
          <a:prstGeom prst="rect">
            <a:avLst/>
          </a:prstGeom>
          <a:noFill/>
          <a:ln>
            <a:noFill/>
          </a:ln>
        </p:spPr>
        <p:txBody>
          <a:bodyPr anchorCtr="0" anchor="t" bIns="91425" lIns="91425" rIns="91425" tIns="91425"/>
          <a:lstStyle>
            <a:lvl1pPr indent="0" lvl="0" marL="0" marR="0" rtl="0" algn="r">
              <a:spcBef>
                <a:spcPts val="0"/>
              </a:spcBef>
              <a:buNone/>
              <a:defRPr b="0" i="0" sz="1000">
                <a:solidFill>
                  <a:srgbClr val="09304A"/>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63" name="Shape 63"/>
          <p:cNvSpPr txBox="1"/>
          <p:nvPr>
            <p:ph idx="11" type="ftr"/>
          </p:nvPr>
        </p:nvSpPr>
        <p:spPr>
          <a:xfrm>
            <a:off x="684212" y="6172200"/>
            <a:ext cx="7543800" cy="365125"/>
          </a:xfrm>
          <a:prstGeom prst="rect">
            <a:avLst/>
          </a:prstGeom>
          <a:noFill/>
          <a:ln>
            <a:noFill/>
          </a:ln>
        </p:spPr>
        <p:txBody>
          <a:bodyPr anchorCtr="0" anchor="t" bIns="91425" lIns="91425" rIns="91425" tIns="91425"/>
          <a:lstStyle>
            <a:lvl1pPr indent="0" lvl="0" marL="0" marR="0" rtl="0" algn="l">
              <a:spcBef>
                <a:spcPts val="0"/>
              </a:spcBef>
              <a:buNone/>
              <a:defRPr b="0" i="0" sz="1000">
                <a:solidFill>
                  <a:srgbClr val="09304A"/>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64" name="Shape 64"/>
          <p:cNvSpPr txBox="1"/>
          <p:nvPr>
            <p:ph idx="12" type="sldNum"/>
          </p:nvPr>
        </p:nvSpPr>
        <p:spPr>
          <a:xfrm>
            <a:off x="10363200" y="5578475"/>
            <a:ext cx="1142244" cy="669925"/>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3200">
                <a:solidFill>
                  <a:srgbClr val="09304A"/>
                </a:solidFill>
                <a:latin typeface="Century Gothic"/>
                <a:ea typeface="Century Gothic"/>
                <a:cs typeface="Century Gothic"/>
                <a:sym typeface="Century Gothic"/>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65" name="Shape 65"/>
        <p:cNvGrpSpPr/>
        <p:nvPr/>
      </p:nvGrpSpPr>
      <p:grpSpPr>
        <a:xfrm>
          <a:off x="0" y="0"/>
          <a:ext cx="0" cy="0"/>
          <a:chOff x="0" y="0"/>
          <a:chExt cx="0" cy="0"/>
        </a:xfrm>
      </p:grpSpPr>
      <p:sp>
        <p:nvSpPr>
          <p:cNvPr id="66" name="Shape 66"/>
          <p:cNvSpPr txBox="1"/>
          <p:nvPr>
            <p:ph type="title"/>
          </p:nvPr>
        </p:nvSpPr>
        <p:spPr>
          <a:xfrm>
            <a:off x="7085011" y="685800"/>
            <a:ext cx="3657600" cy="1371599"/>
          </a:xfrm>
          <a:prstGeom prst="rect">
            <a:avLst/>
          </a:prstGeom>
          <a:noFill/>
          <a:ln>
            <a:noFill/>
          </a:ln>
        </p:spPr>
        <p:txBody>
          <a:bodyPr anchorCtr="0" anchor="b" bIns="91425" lIns="91425" rIns="91425" tIns="91425"/>
          <a:lstStyle>
            <a:lvl1pPr indent="0" lvl="0" marL="0" marR="0" rtl="0" algn="l">
              <a:spcBef>
                <a:spcPts val="0"/>
              </a:spcBef>
              <a:buClr>
                <a:schemeClr val="lt1"/>
              </a:buClr>
              <a:buFont typeface="Century Gothic"/>
              <a:buNone/>
              <a:defRPr b="0" i="0" sz="2400" u="none" cap="none" strike="noStrike">
                <a:solidFill>
                  <a:schemeClr val="lt1"/>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67" name="Shape 67"/>
          <p:cNvSpPr txBox="1"/>
          <p:nvPr>
            <p:ph idx="1" type="body"/>
          </p:nvPr>
        </p:nvSpPr>
        <p:spPr>
          <a:xfrm>
            <a:off x="684212" y="685800"/>
            <a:ext cx="5943601" cy="5308599"/>
          </a:xfrm>
          <a:prstGeom prst="rect">
            <a:avLst/>
          </a:prstGeom>
          <a:noFill/>
          <a:ln>
            <a:noFill/>
          </a:ln>
        </p:spPr>
        <p:txBody>
          <a:bodyPr anchorCtr="0" anchor="ctr" bIns="91425" lIns="91425" rIns="91425" tIns="91425"/>
          <a:lstStyle>
            <a:lvl1pPr indent="-184150" lvl="0" marL="285750" marR="0" rtl="0" algn="l">
              <a:spcBef>
                <a:spcPts val="400"/>
              </a:spcBef>
              <a:spcAft>
                <a:spcPts val="600"/>
              </a:spcAft>
              <a:buClr>
                <a:schemeClr val="lt1"/>
              </a:buClr>
              <a:buSzPct val="80000"/>
              <a:buFont typeface="Noto Sans Symbols"/>
              <a:buChar char="▶"/>
              <a:defRPr b="0" i="0" sz="2000" u="none" cap="none" strike="noStrike">
                <a:solidFill>
                  <a:srgbClr val="0F486F"/>
                </a:solidFill>
                <a:latin typeface="Century Gothic"/>
                <a:ea typeface="Century Gothic"/>
                <a:cs typeface="Century Gothic"/>
                <a:sym typeface="Century Gothic"/>
              </a:defRPr>
            </a:lvl1pPr>
            <a:lvl2pPr indent="-194309" lvl="1" marL="742950" marR="0" rtl="0" algn="l">
              <a:spcBef>
                <a:spcPts val="360"/>
              </a:spcBef>
              <a:spcAft>
                <a:spcPts val="600"/>
              </a:spcAft>
              <a:buClr>
                <a:schemeClr val="lt1"/>
              </a:buClr>
              <a:buSzPct val="79999"/>
              <a:buFont typeface="Noto Sans Symbols"/>
              <a:buChar char="▶"/>
              <a:defRPr b="0" i="0" sz="1800" u="none" cap="none" strike="noStrike">
                <a:solidFill>
                  <a:srgbClr val="0F486F"/>
                </a:solidFill>
                <a:latin typeface="Century Gothic"/>
                <a:ea typeface="Century Gothic"/>
                <a:cs typeface="Century Gothic"/>
                <a:sym typeface="Century Gothic"/>
              </a:defRPr>
            </a:lvl2pPr>
            <a:lvl3pPr indent="-204469" lvl="2" marL="1200150" marR="0" rtl="0" algn="l">
              <a:spcBef>
                <a:spcPts val="320"/>
              </a:spcBef>
              <a:spcAft>
                <a:spcPts val="600"/>
              </a:spcAft>
              <a:buClr>
                <a:schemeClr val="lt1"/>
              </a:buClr>
              <a:buSzPct val="80000"/>
              <a:buFont typeface="Noto Sans Symbols"/>
              <a:buChar char="▶"/>
              <a:defRPr b="0" i="0" sz="1600" u="none" cap="none" strike="noStrike">
                <a:solidFill>
                  <a:srgbClr val="0F486F"/>
                </a:solidFill>
                <a:latin typeface="Century Gothic"/>
                <a:ea typeface="Century Gothic"/>
                <a:cs typeface="Century Gothic"/>
                <a:sym typeface="Century Gothic"/>
              </a:defRPr>
            </a:lvl3pPr>
            <a:lvl4pPr indent="-100330" lvl="3" marL="154305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4pPr>
            <a:lvl5pPr indent="-100329" lvl="4" marL="200025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5pPr>
            <a:lvl6pPr indent="-157479" lvl="5" marL="25146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6pPr>
            <a:lvl7pPr indent="-157479" lvl="6" marL="29718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7pPr>
            <a:lvl8pPr indent="-157479" lvl="7" marL="34290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8pPr>
            <a:lvl9pPr indent="-157479" lvl="8" marL="38862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9pPr>
          </a:lstStyle>
          <a:p/>
        </p:txBody>
      </p:sp>
      <p:sp>
        <p:nvSpPr>
          <p:cNvPr id="68" name="Shape 68"/>
          <p:cNvSpPr txBox="1"/>
          <p:nvPr>
            <p:ph idx="2" type="body"/>
          </p:nvPr>
        </p:nvSpPr>
        <p:spPr>
          <a:xfrm>
            <a:off x="7085011" y="2209799"/>
            <a:ext cx="3657600" cy="2091267"/>
          </a:xfrm>
          <a:prstGeom prst="rect">
            <a:avLst/>
          </a:prstGeom>
          <a:noFill/>
          <a:ln>
            <a:noFill/>
          </a:ln>
        </p:spPr>
        <p:txBody>
          <a:bodyPr anchorCtr="0" anchor="t" bIns="91425" lIns="91425" rIns="91425" tIns="91425"/>
          <a:lstStyle>
            <a:lvl1pPr indent="0" lvl="0" marL="0" marR="0" rtl="0" algn="l">
              <a:spcBef>
                <a:spcPts val="320"/>
              </a:spcBef>
              <a:spcAft>
                <a:spcPts val="600"/>
              </a:spcAft>
              <a:buClr>
                <a:schemeClr val="lt1"/>
              </a:buClr>
              <a:buFont typeface="Noto Sans Symbols"/>
              <a:buNone/>
              <a:defRPr b="0" i="0" sz="1600" u="none" cap="none" strike="noStrike">
                <a:solidFill>
                  <a:srgbClr val="0F486F"/>
                </a:solidFill>
                <a:latin typeface="Century Gothic"/>
                <a:ea typeface="Century Gothic"/>
                <a:cs typeface="Century Gothic"/>
                <a:sym typeface="Century Gothic"/>
              </a:defRPr>
            </a:lvl1pPr>
            <a:lvl2pPr indent="0" lvl="1" marL="457200" marR="0" rtl="0" algn="l">
              <a:spcBef>
                <a:spcPts val="240"/>
              </a:spcBef>
              <a:spcAft>
                <a:spcPts val="600"/>
              </a:spcAft>
              <a:buClr>
                <a:schemeClr val="lt1"/>
              </a:buClr>
              <a:buFont typeface="Noto Sans Symbols"/>
              <a:buNone/>
              <a:defRPr b="0" i="0" sz="1200" u="none" cap="none" strike="noStrike">
                <a:solidFill>
                  <a:srgbClr val="0F486F"/>
                </a:solidFill>
                <a:latin typeface="Century Gothic"/>
                <a:ea typeface="Century Gothic"/>
                <a:cs typeface="Century Gothic"/>
                <a:sym typeface="Century Gothic"/>
              </a:defRPr>
            </a:lvl2pPr>
            <a:lvl3pPr indent="0" lvl="2" marL="914400" marR="0" rtl="0" algn="l">
              <a:spcBef>
                <a:spcPts val="200"/>
              </a:spcBef>
              <a:spcAft>
                <a:spcPts val="600"/>
              </a:spcAft>
              <a:buClr>
                <a:schemeClr val="lt1"/>
              </a:buClr>
              <a:buFont typeface="Noto Sans Symbols"/>
              <a:buNone/>
              <a:defRPr b="0" i="0" sz="1000" u="none" cap="none" strike="noStrike">
                <a:solidFill>
                  <a:srgbClr val="0F486F"/>
                </a:solidFill>
                <a:latin typeface="Century Gothic"/>
                <a:ea typeface="Century Gothic"/>
                <a:cs typeface="Century Gothic"/>
                <a:sym typeface="Century Gothic"/>
              </a:defRPr>
            </a:lvl3pPr>
            <a:lvl4pPr indent="0" lvl="3" marL="1371600" marR="0" rtl="0" algn="l">
              <a:spcBef>
                <a:spcPts val="180"/>
              </a:spcBef>
              <a:spcAft>
                <a:spcPts val="600"/>
              </a:spcAft>
              <a:buClr>
                <a:schemeClr val="lt1"/>
              </a:buClr>
              <a:buFont typeface="Noto Sans Symbols"/>
              <a:buNone/>
              <a:defRPr b="0" i="0" sz="900" u="none" cap="none" strike="noStrike">
                <a:solidFill>
                  <a:srgbClr val="0F486F"/>
                </a:solidFill>
                <a:latin typeface="Century Gothic"/>
                <a:ea typeface="Century Gothic"/>
                <a:cs typeface="Century Gothic"/>
                <a:sym typeface="Century Gothic"/>
              </a:defRPr>
            </a:lvl4pPr>
            <a:lvl5pPr indent="0" lvl="4" marL="1828800" marR="0" rtl="0" algn="l">
              <a:spcBef>
                <a:spcPts val="180"/>
              </a:spcBef>
              <a:spcAft>
                <a:spcPts val="600"/>
              </a:spcAft>
              <a:buClr>
                <a:schemeClr val="lt1"/>
              </a:buClr>
              <a:buFont typeface="Noto Sans Symbols"/>
              <a:buNone/>
              <a:defRPr b="0" i="0" sz="900" u="none" cap="none" strike="noStrike">
                <a:solidFill>
                  <a:srgbClr val="0F486F"/>
                </a:solidFill>
                <a:latin typeface="Century Gothic"/>
                <a:ea typeface="Century Gothic"/>
                <a:cs typeface="Century Gothic"/>
                <a:sym typeface="Century Gothic"/>
              </a:defRPr>
            </a:lvl5pPr>
            <a:lvl6pPr indent="0" lvl="5" marL="2286000" marR="0" rtl="0" algn="l">
              <a:spcBef>
                <a:spcPts val="180"/>
              </a:spcBef>
              <a:spcAft>
                <a:spcPts val="600"/>
              </a:spcAft>
              <a:buClr>
                <a:schemeClr val="lt1"/>
              </a:buClr>
              <a:buFont typeface="Noto Sans Symbols"/>
              <a:buNone/>
              <a:defRPr b="0" i="0" sz="900" u="none" cap="none" strike="noStrike">
                <a:solidFill>
                  <a:srgbClr val="0F486F"/>
                </a:solidFill>
                <a:latin typeface="Century Gothic"/>
                <a:ea typeface="Century Gothic"/>
                <a:cs typeface="Century Gothic"/>
                <a:sym typeface="Century Gothic"/>
              </a:defRPr>
            </a:lvl6pPr>
            <a:lvl7pPr indent="0" lvl="6" marL="2743200" marR="0" rtl="0" algn="l">
              <a:spcBef>
                <a:spcPts val="180"/>
              </a:spcBef>
              <a:spcAft>
                <a:spcPts val="600"/>
              </a:spcAft>
              <a:buClr>
                <a:schemeClr val="lt1"/>
              </a:buClr>
              <a:buFont typeface="Noto Sans Symbols"/>
              <a:buNone/>
              <a:defRPr b="0" i="0" sz="900" u="none" cap="none" strike="noStrike">
                <a:solidFill>
                  <a:srgbClr val="0F486F"/>
                </a:solidFill>
                <a:latin typeface="Century Gothic"/>
                <a:ea typeface="Century Gothic"/>
                <a:cs typeface="Century Gothic"/>
                <a:sym typeface="Century Gothic"/>
              </a:defRPr>
            </a:lvl7pPr>
            <a:lvl8pPr indent="0" lvl="7" marL="3200400" marR="0" rtl="0" algn="l">
              <a:spcBef>
                <a:spcPts val="180"/>
              </a:spcBef>
              <a:spcAft>
                <a:spcPts val="600"/>
              </a:spcAft>
              <a:buClr>
                <a:schemeClr val="lt1"/>
              </a:buClr>
              <a:buFont typeface="Noto Sans Symbols"/>
              <a:buNone/>
              <a:defRPr b="0" i="0" sz="900" u="none" cap="none" strike="noStrike">
                <a:solidFill>
                  <a:srgbClr val="0F486F"/>
                </a:solidFill>
                <a:latin typeface="Century Gothic"/>
                <a:ea typeface="Century Gothic"/>
                <a:cs typeface="Century Gothic"/>
                <a:sym typeface="Century Gothic"/>
              </a:defRPr>
            </a:lvl8pPr>
            <a:lvl9pPr indent="0" lvl="8" marL="3657600" marR="0" rtl="0" algn="l">
              <a:spcBef>
                <a:spcPts val="180"/>
              </a:spcBef>
              <a:spcAft>
                <a:spcPts val="600"/>
              </a:spcAft>
              <a:buClr>
                <a:schemeClr val="lt1"/>
              </a:buClr>
              <a:buFont typeface="Noto Sans Symbols"/>
              <a:buNone/>
              <a:defRPr b="0" i="0" sz="900" u="none" cap="none" strike="noStrike">
                <a:solidFill>
                  <a:srgbClr val="0F486F"/>
                </a:solidFill>
                <a:latin typeface="Century Gothic"/>
                <a:ea typeface="Century Gothic"/>
                <a:cs typeface="Century Gothic"/>
                <a:sym typeface="Century Gothic"/>
              </a:defRPr>
            </a:lvl9pPr>
          </a:lstStyle>
          <a:p/>
        </p:txBody>
      </p:sp>
      <p:sp>
        <p:nvSpPr>
          <p:cNvPr id="69" name="Shape 69"/>
          <p:cNvSpPr txBox="1"/>
          <p:nvPr>
            <p:ph idx="10" type="dt"/>
          </p:nvPr>
        </p:nvSpPr>
        <p:spPr>
          <a:xfrm>
            <a:off x="9904411" y="6172200"/>
            <a:ext cx="1600199" cy="365125"/>
          </a:xfrm>
          <a:prstGeom prst="rect">
            <a:avLst/>
          </a:prstGeom>
          <a:noFill/>
          <a:ln>
            <a:noFill/>
          </a:ln>
        </p:spPr>
        <p:txBody>
          <a:bodyPr anchorCtr="0" anchor="t" bIns="91425" lIns="91425" rIns="91425" tIns="91425"/>
          <a:lstStyle>
            <a:lvl1pPr indent="0" lvl="0" marL="0" marR="0" rtl="0" algn="r">
              <a:spcBef>
                <a:spcPts val="0"/>
              </a:spcBef>
              <a:buNone/>
              <a:defRPr b="0" i="0" sz="1000">
                <a:solidFill>
                  <a:srgbClr val="09304A"/>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70" name="Shape 70"/>
          <p:cNvSpPr txBox="1"/>
          <p:nvPr>
            <p:ph idx="11" type="ftr"/>
          </p:nvPr>
        </p:nvSpPr>
        <p:spPr>
          <a:xfrm>
            <a:off x="684212" y="6172200"/>
            <a:ext cx="7543800" cy="365125"/>
          </a:xfrm>
          <a:prstGeom prst="rect">
            <a:avLst/>
          </a:prstGeom>
          <a:noFill/>
          <a:ln>
            <a:noFill/>
          </a:ln>
        </p:spPr>
        <p:txBody>
          <a:bodyPr anchorCtr="0" anchor="t" bIns="91425" lIns="91425" rIns="91425" tIns="91425"/>
          <a:lstStyle>
            <a:lvl1pPr indent="0" lvl="0" marL="0" marR="0" rtl="0" algn="l">
              <a:spcBef>
                <a:spcPts val="0"/>
              </a:spcBef>
              <a:buNone/>
              <a:defRPr b="0" i="0" sz="1000">
                <a:solidFill>
                  <a:srgbClr val="09304A"/>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71" name="Shape 71"/>
          <p:cNvSpPr txBox="1"/>
          <p:nvPr>
            <p:ph idx="12" type="sldNum"/>
          </p:nvPr>
        </p:nvSpPr>
        <p:spPr>
          <a:xfrm>
            <a:off x="10363200" y="5578475"/>
            <a:ext cx="1142244" cy="669925"/>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3200">
                <a:solidFill>
                  <a:srgbClr val="09304A"/>
                </a:solidFill>
                <a:latin typeface="Century Gothic"/>
                <a:ea typeface="Century Gothic"/>
                <a:cs typeface="Century Gothic"/>
                <a:sym typeface="Century Gothic"/>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72" name="Shape 72"/>
        <p:cNvGrpSpPr/>
        <p:nvPr/>
      </p:nvGrpSpPr>
      <p:grpSpPr>
        <a:xfrm>
          <a:off x="0" y="0"/>
          <a:ext cx="0" cy="0"/>
          <a:chOff x="0" y="0"/>
          <a:chExt cx="0" cy="0"/>
        </a:xfrm>
      </p:grpSpPr>
      <p:sp>
        <p:nvSpPr>
          <p:cNvPr id="73" name="Shape 73"/>
          <p:cNvSpPr txBox="1"/>
          <p:nvPr>
            <p:ph type="title"/>
          </p:nvPr>
        </p:nvSpPr>
        <p:spPr>
          <a:xfrm>
            <a:off x="4722812" y="1447800"/>
            <a:ext cx="6019799" cy="1143000"/>
          </a:xfrm>
          <a:prstGeom prst="rect">
            <a:avLst/>
          </a:prstGeom>
          <a:noFill/>
          <a:ln>
            <a:noFill/>
          </a:ln>
        </p:spPr>
        <p:txBody>
          <a:bodyPr anchorCtr="0" anchor="b" bIns="91425" lIns="91425" rIns="91425" tIns="91425"/>
          <a:lstStyle>
            <a:lvl1pPr indent="0" lvl="0" marL="0" marR="0" rtl="0" algn="l">
              <a:spcBef>
                <a:spcPts val="0"/>
              </a:spcBef>
              <a:buClr>
                <a:schemeClr val="lt1"/>
              </a:buClr>
              <a:buFont typeface="Century Gothic"/>
              <a:buNone/>
              <a:defRPr b="0" i="0" sz="2800" u="none" cap="none" strike="noStrike">
                <a:solidFill>
                  <a:schemeClr val="lt1"/>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74" name="Shape 74"/>
          <p:cNvSpPr/>
          <p:nvPr>
            <p:ph idx="2" type="pic"/>
          </p:nvPr>
        </p:nvSpPr>
        <p:spPr>
          <a:xfrm>
            <a:off x="989012" y="914400"/>
            <a:ext cx="3280973" cy="4572000"/>
          </a:xfrm>
          <a:prstGeom prst="snip2DiagRect">
            <a:avLst>
              <a:gd fmla="val 10815" name="adj1"/>
              <a:gd fmla="val 0" name="adj2"/>
            </a:avLst>
          </a:prstGeom>
          <a:noFill/>
          <a:ln cap="flat" cmpd="sng" w="15875">
            <a:solidFill>
              <a:schemeClr val="lt1">
                <a:alpha val="40000"/>
              </a:schemeClr>
            </a:solidFill>
            <a:prstDash val="solid"/>
            <a:round/>
            <a:headEnd len="med" w="med" type="none"/>
            <a:tailEnd len="med" w="med" type="none"/>
          </a:ln>
        </p:spPr>
        <p:txBody>
          <a:bodyPr anchorCtr="0" anchor="t" bIns="91425" lIns="91425" rIns="91425" tIns="91425"/>
          <a:lstStyle>
            <a:lvl1pPr indent="0" lvl="0" marL="0" marR="0" rtl="0" algn="ctr">
              <a:spcBef>
                <a:spcPts val="320"/>
              </a:spcBef>
              <a:spcAft>
                <a:spcPts val="600"/>
              </a:spcAft>
              <a:buClr>
                <a:schemeClr val="lt1"/>
              </a:buClr>
              <a:buFont typeface="Noto Sans Symbols"/>
              <a:buNone/>
              <a:defRPr b="0" i="0" sz="1600" u="none" cap="none" strike="noStrike">
                <a:solidFill>
                  <a:srgbClr val="0F486F"/>
                </a:solidFill>
                <a:latin typeface="Century Gothic"/>
                <a:ea typeface="Century Gothic"/>
                <a:cs typeface="Century Gothic"/>
                <a:sym typeface="Century Gothic"/>
              </a:defRPr>
            </a:lvl1pPr>
            <a:lvl2pPr indent="0" lvl="1" marL="457200" marR="0" rtl="0" algn="l">
              <a:spcBef>
                <a:spcPts val="320"/>
              </a:spcBef>
              <a:spcAft>
                <a:spcPts val="600"/>
              </a:spcAft>
              <a:buClr>
                <a:schemeClr val="lt1"/>
              </a:buClr>
              <a:buFont typeface="Noto Sans Symbols"/>
              <a:buNone/>
              <a:defRPr b="0" i="0" sz="1600" u="none" cap="none" strike="noStrike">
                <a:solidFill>
                  <a:srgbClr val="0F486F"/>
                </a:solidFill>
                <a:latin typeface="Century Gothic"/>
                <a:ea typeface="Century Gothic"/>
                <a:cs typeface="Century Gothic"/>
                <a:sym typeface="Century Gothic"/>
              </a:defRPr>
            </a:lvl2pPr>
            <a:lvl3pPr indent="0" lvl="2" marL="914400" marR="0" rtl="0" algn="l">
              <a:spcBef>
                <a:spcPts val="320"/>
              </a:spcBef>
              <a:spcAft>
                <a:spcPts val="600"/>
              </a:spcAft>
              <a:buClr>
                <a:schemeClr val="lt1"/>
              </a:buClr>
              <a:buFont typeface="Noto Sans Symbols"/>
              <a:buNone/>
              <a:defRPr b="0" i="0" sz="1600" u="none" cap="none" strike="noStrike">
                <a:solidFill>
                  <a:srgbClr val="0F486F"/>
                </a:solidFill>
                <a:latin typeface="Century Gothic"/>
                <a:ea typeface="Century Gothic"/>
                <a:cs typeface="Century Gothic"/>
                <a:sym typeface="Century Gothic"/>
              </a:defRPr>
            </a:lvl3pPr>
            <a:lvl4pPr indent="0" lvl="3" marL="1371600" marR="0" rtl="0" algn="l">
              <a:spcBef>
                <a:spcPts val="320"/>
              </a:spcBef>
              <a:spcAft>
                <a:spcPts val="600"/>
              </a:spcAft>
              <a:buClr>
                <a:schemeClr val="lt1"/>
              </a:buClr>
              <a:buFont typeface="Noto Sans Symbols"/>
              <a:buNone/>
              <a:defRPr b="0" i="0" sz="1600" u="none" cap="none" strike="noStrike">
                <a:solidFill>
                  <a:srgbClr val="0F486F"/>
                </a:solidFill>
                <a:latin typeface="Century Gothic"/>
                <a:ea typeface="Century Gothic"/>
                <a:cs typeface="Century Gothic"/>
                <a:sym typeface="Century Gothic"/>
              </a:defRPr>
            </a:lvl4pPr>
            <a:lvl5pPr indent="0" lvl="4" marL="1828800" marR="0" rtl="0" algn="l">
              <a:spcBef>
                <a:spcPts val="320"/>
              </a:spcBef>
              <a:spcAft>
                <a:spcPts val="600"/>
              </a:spcAft>
              <a:buClr>
                <a:schemeClr val="lt1"/>
              </a:buClr>
              <a:buFont typeface="Noto Sans Symbols"/>
              <a:buNone/>
              <a:defRPr b="0" i="0" sz="1600" u="none" cap="none" strike="noStrike">
                <a:solidFill>
                  <a:srgbClr val="0F486F"/>
                </a:solidFill>
                <a:latin typeface="Century Gothic"/>
                <a:ea typeface="Century Gothic"/>
                <a:cs typeface="Century Gothic"/>
                <a:sym typeface="Century Gothic"/>
              </a:defRPr>
            </a:lvl5pPr>
            <a:lvl6pPr indent="0" lvl="5" marL="2286000" marR="0" rtl="0" algn="l">
              <a:spcBef>
                <a:spcPts val="320"/>
              </a:spcBef>
              <a:spcAft>
                <a:spcPts val="600"/>
              </a:spcAft>
              <a:buClr>
                <a:schemeClr val="lt1"/>
              </a:buClr>
              <a:buFont typeface="Noto Sans Symbols"/>
              <a:buNone/>
              <a:defRPr b="0" i="0" sz="1600" u="none" cap="none" strike="noStrike">
                <a:solidFill>
                  <a:srgbClr val="0F486F"/>
                </a:solidFill>
                <a:latin typeface="Century Gothic"/>
                <a:ea typeface="Century Gothic"/>
                <a:cs typeface="Century Gothic"/>
                <a:sym typeface="Century Gothic"/>
              </a:defRPr>
            </a:lvl6pPr>
            <a:lvl7pPr indent="0" lvl="6" marL="2743200" marR="0" rtl="0" algn="l">
              <a:spcBef>
                <a:spcPts val="320"/>
              </a:spcBef>
              <a:spcAft>
                <a:spcPts val="600"/>
              </a:spcAft>
              <a:buClr>
                <a:schemeClr val="lt1"/>
              </a:buClr>
              <a:buFont typeface="Noto Sans Symbols"/>
              <a:buNone/>
              <a:defRPr b="0" i="0" sz="1600" u="none" cap="none" strike="noStrike">
                <a:solidFill>
                  <a:srgbClr val="0F486F"/>
                </a:solidFill>
                <a:latin typeface="Century Gothic"/>
                <a:ea typeface="Century Gothic"/>
                <a:cs typeface="Century Gothic"/>
                <a:sym typeface="Century Gothic"/>
              </a:defRPr>
            </a:lvl7pPr>
            <a:lvl8pPr indent="0" lvl="7" marL="3200400" marR="0" rtl="0" algn="l">
              <a:spcBef>
                <a:spcPts val="320"/>
              </a:spcBef>
              <a:spcAft>
                <a:spcPts val="600"/>
              </a:spcAft>
              <a:buClr>
                <a:schemeClr val="lt1"/>
              </a:buClr>
              <a:buFont typeface="Noto Sans Symbols"/>
              <a:buNone/>
              <a:defRPr b="0" i="0" sz="1600" u="none" cap="none" strike="noStrike">
                <a:solidFill>
                  <a:srgbClr val="0F486F"/>
                </a:solidFill>
                <a:latin typeface="Century Gothic"/>
                <a:ea typeface="Century Gothic"/>
                <a:cs typeface="Century Gothic"/>
                <a:sym typeface="Century Gothic"/>
              </a:defRPr>
            </a:lvl8pPr>
            <a:lvl9pPr indent="0" lvl="8" marL="3657600" marR="0" rtl="0" algn="l">
              <a:spcBef>
                <a:spcPts val="320"/>
              </a:spcBef>
              <a:spcAft>
                <a:spcPts val="600"/>
              </a:spcAft>
              <a:buClr>
                <a:schemeClr val="lt1"/>
              </a:buClr>
              <a:buFont typeface="Noto Sans Symbols"/>
              <a:buNone/>
              <a:defRPr b="0" i="0" sz="1600" u="none" cap="none" strike="noStrike">
                <a:solidFill>
                  <a:srgbClr val="0F486F"/>
                </a:solidFill>
                <a:latin typeface="Century Gothic"/>
                <a:ea typeface="Century Gothic"/>
                <a:cs typeface="Century Gothic"/>
                <a:sym typeface="Century Gothic"/>
              </a:defRPr>
            </a:lvl9pPr>
          </a:lstStyle>
          <a:p/>
        </p:txBody>
      </p:sp>
      <p:sp>
        <p:nvSpPr>
          <p:cNvPr id="75" name="Shape 75"/>
          <p:cNvSpPr txBox="1"/>
          <p:nvPr>
            <p:ph idx="1" type="body"/>
          </p:nvPr>
        </p:nvSpPr>
        <p:spPr>
          <a:xfrm>
            <a:off x="4722812" y="2777066"/>
            <a:ext cx="6021388" cy="2048933"/>
          </a:xfrm>
          <a:prstGeom prst="rect">
            <a:avLst/>
          </a:prstGeom>
          <a:noFill/>
          <a:ln>
            <a:noFill/>
          </a:ln>
        </p:spPr>
        <p:txBody>
          <a:bodyPr anchorCtr="0" anchor="t" bIns="91425" lIns="91425" rIns="91425" tIns="91425"/>
          <a:lstStyle>
            <a:lvl1pPr indent="0" lvl="0" marL="0" marR="0" rtl="0" algn="l">
              <a:spcBef>
                <a:spcPts val="360"/>
              </a:spcBef>
              <a:spcAft>
                <a:spcPts val="600"/>
              </a:spcAft>
              <a:buClr>
                <a:schemeClr val="lt1"/>
              </a:buClr>
              <a:buFont typeface="Noto Sans Symbols"/>
              <a:buNone/>
              <a:defRPr b="0" i="0" sz="1800" u="none" cap="none" strike="noStrike">
                <a:solidFill>
                  <a:srgbClr val="0F486F"/>
                </a:solidFill>
                <a:latin typeface="Century Gothic"/>
                <a:ea typeface="Century Gothic"/>
                <a:cs typeface="Century Gothic"/>
                <a:sym typeface="Century Gothic"/>
              </a:defRPr>
            </a:lvl1pPr>
            <a:lvl2pPr indent="0" lvl="1" marL="457200" marR="0" rtl="0" algn="l">
              <a:spcBef>
                <a:spcPts val="240"/>
              </a:spcBef>
              <a:spcAft>
                <a:spcPts val="600"/>
              </a:spcAft>
              <a:buClr>
                <a:schemeClr val="lt1"/>
              </a:buClr>
              <a:buFont typeface="Noto Sans Symbols"/>
              <a:buNone/>
              <a:defRPr b="0" i="0" sz="1200" u="none" cap="none" strike="noStrike">
                <a:solidFill>
                  <a:srgbClr val="0F486F"/>
                </a:solidFill>
                <a:latin typeface="Century Gothic"/>
                <a:ea typeface="Century Gothic"/>
                <a:cs typeface="Century Gothic"/>
                <a:sym typeface="Century Gothic"/>
              </a:defRPr>
            </a:lvl2pPr>
            <a:lvl3pPr indent="0" lvl="2" marL="914400" marR="0" rtl="0" algn="l">
              <a:spcBef>
                <a:spcPts val="200"/>
              </a:spcBef>
              <a:spcAft>
                <a:spcPts val="600"/>
              </a:spcAft>
              <a:buClr>
                <a:schemeClr val="lt1"/>
              </a:buClr>
              <a:buFont typeface="Noto Sans Symbols"/>
              <a:buNone/>
              <a:defRPr b="0" i="0" sz="1000" u="none" cap="none" strike="noStrike">
                <a:solidFill>
                  <a:srgbClr val="0F486F"/>
                </a:solidFill>
                <a:latin typeface="Century Gothic"/>
                <a:ea typeface="Century Gothic"/>
                <a:cs typeface="Century Gothic"/>
                <a:sym typeface="Century Gothic"/>
              </a:defRPr>
            </a:lvl3pPr>
            <a:lvl4pPr indent="0" lvl="3" marL="1371600" marR="0" rtl="0" algn="l">
              <a:spcBef>
                <a:spcPts val="180"/>
              </a:spcBef>
              <a:spcAft>
                <a:spcPts val="600"/>
              </a:spcAft>
              <a:buClr>
                <a:schemeClr val="lt1"/>
              </a:buClr>
              <a:buFont typeface="Noto Sans Symbols"/>
              <a:buNone/>
              <a:defRPr b="0" i="0" sz="900" u="none" cap="none" strike="noStrike">
                <a:solidFill>
                  <a:srgbClr val="0F486F"/>
                </a:solidFill>
                <a:latin typeface="Century Gothic"/>
                <a:ea typeface="Century Gothic"/>
                <a:cs typeface="Century Gothic"/>
                <a:sym typeface="Century Gothic"/>
              </a:defRPr>
            </a:lvl4pPr>
            <a:lvl5pPr indent="0" lvl="4" marL="1828800" marR="0" rtl="0" algn="l">
              <a:spcBef>
                <a:spcPts val="180"/>
              </a:spcBef>
              <a:spcAft>
                <a:spcPts val="600"/>
              </a:spcAft>
              <a:buClr>
                <a:schemeClr val="lt1"/>
              </a:buClr>
              <a:buFont typeface="Noto Sans Symbols"/>
              <a:buNone/>
              <a:defRPr b="0" i="0" sz="900" u="none" cap="none" strike="noStrike">
                <a:solidFill>
                  <a:srgbClr val="0F486F"/>
                </a:solidFill>
                <a:latin typeface="Century Gothic"/>
                <a:ea typeface="Century Gothic"/>
                <a:cs typeface="Century Gothic"/>
                <a:sym typeface="Century Gothic"/>
              </a:defRPr>
            </a:lvl5pPr>
            <a:lvl6pPr indent="0" lvl="5" marL="2286000" marR="0" rtl="0" algn="l">
              <a:spcBef>
                <a:spcPts val="180"/>
              </a:spcBef>
              <a:spcAft>
                <a:spcPts val="600"/>
              </a:spcAft>
              <a:buClr>
                <a:schemeClr val="lt1"/>
              </a:buClr>
              <a:buFont typeface="Noto Sans Symbols"/>
              <a:buNone/>
              <a:defRPr b="0" i="0" sz="900" u="none" cap="none" strike="noStrike">
                <a:solidFill>
                  <a:srgbClr val="0F486F"/>
                </a:solidFill>
                <a:latin typeface="Century Gothic"/>
                <a:ea typeface="Century Gothic"/>
                <a:cs typeface="Century Gothic"/>
                <a:sym typeface="Century Gothic"/>
              </a:defRPr>
            </a:lvl6pPr>
            <a:lvl7pPr indent="0" lvl="6" marL="2743200" marR="0" rtl="0" algn="l">
              <a:spcBef>
                <a:spcPts val="180"/>
              </a:spcBef>
              <a:spcAft>
                <a:spcPts val="600"/>
              </a:spcAft>
              <a:buClr>
                <a:schemeClr val="lt1"/>
              </a:buClr>
              <a:buFont typeface="Noto Sans Symbols"/>
              <a:buNone/>
              <a:defRPr b="0" i="0" sz="900" u="none" cap="none" strike="noStrike">
                <a:solidFill>
                  <a:srgbClr val="0F486F"/>
                </a:solidFill>
                <a:latin typeface="Century Gothic"/>
                <a:ea typeface="Century Gothic"/>
                <a:cs typeface="Century Gothic"/>
                <a:sym typeface="Century Gothic"/>
              </a:defRPr>
            </a:lvl7pPr>
            <a:lvl8pPr indent="0" lvl="7" marL="3200400" marR="0" rtl="0" algn="l">
              <a:spcBef>
                <a:spcPts val="180"/>
              </a:spcBef>
              <a:spcAft>
                <a:spcPts val="600"/>
              </a:spcAft>
              <a:buClr>
                <a:schemeClr val="lt1"/>
              </a:buClr>
              <a:buFont typeface="Noto Sans Symbols"/>
              <a:buNone/>
              <a:defRPr b="0" i="0" sz="900" u="none" cap="none" strike="noStrike">
                <a:solidFill>
                  <a:srgbClr val="0F486F"/>
                </a:solidFill>
                <a:latin typeface="Century Gothic"/>
                <a:ea typeface="Century Gothic"/>
                <a:cs typeface="Century Gothic"/>
                <a:sym typeface="Century Gothic"/>
              </a:defRPr>
            </a:lvl8pPr>
            <a:lvl9pPr indent="0" lvl="8" marL="3657600" marR="0" rtl="0" algn="l">
              <a:spcBef>
                <a:spcPts val="180"/>
              </a:spcBef>
              <a:spcAft>
                <a:spcPts val="600"/>
              </a:spcAft>
              <a:buClr>
                <a:schemeClr val="lt1"/>
              </a:buClr>
              <a:buFont typeface="Noto Sans Symbols"/>
              <a:buNone/>
              <a:defRPr b="0" i="0" sz="900" u="none" cap="none" strike="noStrike">
                <a:solidFill>
                  <a:srgbClr val="0F486F"/>
                </a:solidFill>
                <a:latin typeface="Century Gothic"/>
                <a:ea typeface="Century Gothic"/>
                <a:cs typeface="Century Gothic"/>
                <a:sym typeface="Century Gothic"/>
              </a:defRPr>
            </a:lvl9pPr>
          </a:lstStyle>
          <a:p/>
        </p:txBody>
      </p:sp>
      <p:sp>
        <p:nvSpPr>
          <p:cNvPr id="76" name="Shape 76"/>
          <p:cNvSpPr txBox="1"/>
          <p:nvPr>
            <p:ph idx="10" type="dt"/>
          </p:nvPr>
        </p:nvSpPr>
        <p:spPr>
          <a:xfrm>
            <a:off x="9904411" y="6172200"/>
            <a:ext cx="1600199" cy="365125"/>
          </a:xfrm>
          <a:prstGeom prst="rect">
            <a:avLst/>
          </a:prstGeom>
          <a:noFill/>
          <a:ln>
            <a:noFill/>
          </a:ln>
        </p:spPr>
        <p:txBody>
          <a:bodyPr anchorCtr="0" anchor="t" bIns="91425" lIns="91425" rIns="91425" tIns="91425"/>
          <a:lstStyle>
            <a:lvl1pPr indent="0" lvl="0" marL="0" marR="0" rtl="0" algn="r">
              <a:spcBef>
                <a:spcPts val="0"/>
              </a:spcBef>
              <a:buNone/>
              <a:defRPr b="0" i="0" sz="1000">
                <a:solidFill>
                  <a:srgbClr val="09304A"/>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77" name="Shape 77"/>
          <p:cNvSpPr txBox="1"/>
          <p:nvPr>
            <p:ph idx="11" type="ftr"/>
          </p:nvPr>
        </p:nvSpPr>
        <p:spPr>
          <a:xfrm>
            <a:off x="684212" y="6172200"/>
            <a:ext cx="7543800" cy="365125"/>
          </a:xfrm>
          <a:prstGeom prst="rect">
            <a:avLst/>
          </a:prstGeom>
          <a:noFill/>
          <a:ln>
            <a:noFill/>
          </a:ln>
        </p:spPr>
        <p:txBody>
          <a:bodyPr anchorCtr="0" anchor="t" bIns="91425" lIns="91425" rIns="91425" tIns="91425"/>
          <a:lstStyle>
            <a:lvl1pPr indent="0" lvl="0" marL="0" marR="0" rtl="0" algn="l">
              <a:spcBef>
                <a:spcPts val="0"/>
              </a:spcBef>
              <a:buNone/>
              <a:defRPr b="0" i="0" sz="1000">
                <a:solidFill>
                  <a:srgbClr val="09304A"/>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78" name="Shape 78"/>
          <p:cNvSpPr txBox="1"/>
          <p:nvPr>
            <p:ph idx="12" type="sldNum"/>
          </p:nvPr>
        </p:nvSpPr>
        <p:spPr>
          <a:xfrm>
            <a:off x="10363200" y="5578475"/>
            <a:ext cx="1142244" cy="669925"/>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3200">
                <a:solidFill>
                  <a:srgbClr val="09304A"/>
                </a:solidFill>
                <a:latin typeface="Century Gothic"/>
                <a:ea typeface="Century Gothic"/>
                <a:cs typeface="Century Gothic"/>
                <a:sym typeface="Century Gothic"/>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62D2EF"/>
            </a:gs>
            <a:gs pos="10000">
              <a:srgbClr val="62D2EF"/>
            </a:gs>
            <a:gs pos="100000">
              <a:srgbClr val="05578D"/>
            </a:gs>
          </a:gsLst>
          <a:lin ang="6120000" scaled="0"/>
        </a:gradFill>
      </p:bgPr>
    </p:bg>
    <p:spTree>
      <p:nvGrpSpPr>
        <p:cNvPr id="5" name="Shape 5"/>
        <p:cNvGrpSpPr/>
        <p:nvPr/>
      </p:nvGrpSpPr>
      <p:grpSpPr>
        <a:xfrm>
          <a:off x="0" y="0"/>
          <a:ext cx="0" cy="0"/>
          <a:chOff x="0" y="0"/>
          <a:chExt cx="0" cy="0"/>
        </a:xfrm>
      </p:grpSpPr>
      <p:grpSp>
        <p:nvGrpSpPr>
          <p:cNvPr id="6" name="Shape 6"/>
          <p:cNvGrpSpPr/>
          <p:nvPr/>
        </p:nvGrpSpPr>
        <p:grpSpPr>
          <a:xfrm>
            <a:off x="9206968" y="2963333"/>
            <a:ext cx="2981858" cy="3208866"/>
            <a:chOff x="9206968" y="2963333"/>
            <a:chExt cx="2981858" cy="3208866"/>
          </a:xfrm>
        </p:grpSpPr>
        <p:cxnSp>
          <p:nvCxnSpPr>
            <p:cNvPr id="7" name="Shape 7"/>
            <p:cNvCxnSpPr/>
            <p:nvPr/>
          </p:nvCxnSpPr>
          <p:spPr>
            <a:xfrm flipH="1">
              <a:off x="11276011" y="2963333"/>
              <a:ext cx="912814" cy="912811"/>
            </a:xfrm>
            <a:prstGeom prst="straightConnector1">
              <a:avLst/>
            </a:prstGeom>
            <a:noFill/>
            <a:ln cap="flat" cmpd="sng" w="9525">
              <a:solidFill>
                <a:schemeClr val="lt1"/>
              </a:solidFill>
              <a:prstDash val="solid"/>
              <a:round/>
              <a:headEnd len="med" w="med" type="none"/>
              <a:tailEnd len="med" w="med" type="none"/>
            </a:ln>
          </p:spPr>
        </p:cxnSp>
        <p:cxnSp>
          <p:nvCxnSpPr>
            <p:cNvPr id="8" name="Shape 8"/>
            <p:cNvCxnSpPr/>
            <p:nvPr/>
          </p:nvCxnSpPr>
          <p:spPr>
            <a:xfrm flipH="1">
              <a:off x="9206968" y="3190343"/>
              <a:ext cx="2981857" cy="2981855"/>
            </a:xfrm>
            <a:prstGeom prst="straightConnector1">
              <a:avLst/>
            </a:prstGeom>
            <a:noFill/>
            <a:ln cap="flat" cmpd="sng" w="9525">
              <a:solidFill>
                <a:schemeClr val="lt1"/>
              </a:solidFill>
              <a:prstDash val="solid"/>
              <a:round/>
              <a:headEnd len="med" w="med" type="none"/>
              <a:tailEnd len="med" w="med" type="none"/>
            </a:ln>
          </p:spPr>
        </p:cxnSp>
        <p:cxnSp>
          <p:nvCxnSpPr>
            <p:cNvPr id="9" name="Shape 9"/>
            <p:cNvCxnSpPr/>
            <p:nvPr/>
          </p:nvCxnSpPr>
          <p:spPr>
            <a:xfrm flipH="1">
              <a:off x="10292291" y="3285067"/>
              <a:ext cx="1896534" cy="1896532"/>
            </a:xfrm>
            <a:prstGeom prst="straightConnector1">
              <a:avLst/>
            </a:prstGeom>
            <a:noFill/>
            <a:ln cap="flat" cmpd="sng" w="9525">
              <a:solidFill>
                <a:schemeClr val="lt1"/>
              </a:solidFill>
              <a:prstDash val="solid"/>
              <a:round/>
              <a:headEnd len="med" w="med" type="none"/>
              <a:tailEnd len="med" w="med" type="none"/>
            </a:ln>
          </p:spPr>
        </p:cxnSp>
        <p:cxnSp>
          <p:nvCxnSpPr>
            <p:cNvPr id="10" name="Shape 10"/>
            <p:cNvCxnSpPr/>
            <p:nvPr/>
          </p:nvCxnSpPr>
          <p:spPr>
            <a:xfrm flipH="1">
              <a:off x="10443103" y="3131080"/>
              <a:ext cx="1745721" cy="1745720"/>
            </a:xfrm>
            <a:prstGeom prst="straightConnector1">
              <a:avLst/>
            </a:prstGeom>
            <a:noFill/>
            <a:ln cap="flat" cmpd="sng" w="28575">
              <a:solidFill>
                <a:schemeClr val="lt1"/>
              </a:solidFill>
              <a:prstDash val="solid"/>
              <a:round/>
              <a:headEnd len="med" w="med" type="none"/>
              <a:tailEnd len="med" w="med" type="none"/>
            </a:ln>
          </p:spPr>
        </p:cxnSp>
        <p:cxnSp>
          <p:nvCxnSpPr>
            <p:cNvPr id="11" name="Shape 11"/>
            <p:cNvCxnSpPr/>
            <p:nvPr/>
          </p:nvCxnSpPr>
          <p:spPr>
            <a:xfrm flipH="1">
              <a:off x="10918826" y="3683001"/>
              <a:ext cx="1270001" cy="1269998"/>
            </a:xfrm>
            <a:prstGeom prst="straightConnector1">
              <a:avLst/>
            </a:prstGeom>
            <a:noFill/>
            <a:ln cap="flat" cmpd="sng" w="28575">
              <a:solidFill>
                <a:schemeClr val="lt1"/>
              </a:solidFill>
              <a:prstDash val="solid"/>
              <a:round/>
              <a:headEnd len="med" w="med" type="none"/>
              <a:tailEnd len="med" w="med" type="none"/>
            </a:ln>
          </p:spPr>
        </p:cxnSp>
      </p:grpSp>
      <p:sp>
        <p:nvSpPr>
          <p:cNvPr id="12" name="Shape 12"/>
          <p:cNvSpPr txBox="1"/>
          <p:nvPr>
            <p:ph type="title"/>
          </p:nvPr>
        </p:nvSpPr>
        <p:spPr>
          <a:xfrm>
            <a:off x="684212" y="4487332"/>
            <a:ext cx="8534399" cy="1507067"/>
          </a:xfrm>
          <a:prstGeom prst="rect">
            <a:avLst/>
          </a:prstGeom>
          <a:noFill/>
          <a:ln>
            <a:noFill/>
          </a:ln>
        </p:spPr>
        <p:txBody>
          <a:bodyPr anchorCtr="0" anchor="ctr" bIns="91425" lIns="91425" rIns="91425" tIns="91425"/>
          <a:lstStyle>
            <a:lvl1pPr indent="0" lvl="0" marL="0" marR="0" rtl="0" algn="l">
              <a:spcBef>
                <a:spcPts val="0"/>
              </a:spcBef>
              <a:buClr>
                <a:schemeClr val="lt1"/>
              </a:buClr>
              <a:buFont typeface="Century Gothic"/>
              <a:buNone/>
              <a:defRPr b="0" i="0" sz="3600" u="none" cap="none" strike="noStrike">
                <a:solidFill>
                  <a:schemeClr val="lt1"/>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13" name="Shape 13"/>
          <p:cNvSpPr txBox="1"/>
          <p:nvPr>
            <p:ph idx="1" type="body"/>
          </p:nvPr>
        </p:nvSpPr>
        <p:spPr>
          <a:xfrm>
            <a:off x="684212" y="685800"/>
            <a:ext cx="8534399" cy="3615266"/>
          </a:xfrm>
          <a:prstGeom prst="rect">
            <a:avLst/>
          </a:prstGeom>
          <a:noFill/>
          <a:ln>
            <a:noFill/>
          </a:ln>
        </p:spPr>
        <p:txBody>
          <a:bodyPr anchorCtr="0" anchor="ctr" bIns="91425" lIns="91425" rIns="91425" tIns="91425"/>
          <a:lstStyle>
            <a:lvl1pPr indent="-184150" lvl="0" marL="285750" marR="0" rtl="0" algn="l">
              <a:spcBef>
                <a:spcPts val="400"/>
              </a:spcBef>
              <a:spcAft>
                <a:spcPts val="600"/>
              </a:spcAft>
              <a:buClr>
                <a:schemeClr val="lt1"/>
              </a:buClr>
              <a:buSzPct val="80000"/>
              <a:buFont typeface="Noto Sans Symbols"/>
              <a:buChar char="▶"/>
              <a:defRPr b="0" i="0" sz="2000" u="none" cap="none" strike="noStrike">
                <a:solidFill>
                  <a:srgbClr val="0F486F"/>
                </a:solidFill>
                <a:latin typeface="Century Gothic"/>
                <a:ea typeface="Century Gothic"/>
                <a:cs typeface="Century Gothic"/>
                <a:sym typeface="Century Gothic"/>
              </a:defRPr>
            </a:lvl1pPr>
            <a:lvl2pPr indent="-194309" lvl="1" marL="742950" marR="0" rtl="0" algn="l">
              <a:spcBef>
                <a:spcPts val="360"/>
              </a:spcBef>
              <a:spcAft>
                <a:spcPts val="600"/>
              </a:spcAft>
              <a:buClr>
                <a:schemeClr val="lt1"/>
              </a:buClr>
              <a:buSzPct val="79999"/>
              <a:buFont typeface="Noto Sans Symbols"/>
              <a:buChar char="▶"/>
              <a:defRPr b="0" i="0" sz="1800" u="none" cap="none" strike="noStrike">
                <a:solidFill>
                  <a:srgbClr val="0F486F"/>
                </a:solidFill>
                <a:latin typeface="Century Gothic"/>
                <a:ea typeface="Century Gothic"/>
                <a:cs typeface="Century Gothic"/>
                <a:sym typeface="Century Gothic"/>
              </a:defRPr>
            </a:lvl2pPr>
            <a:lvl3pPr indent="-204469" lvl="2" marL="1200150" marR="0" rtl="0" algn="l">
              <a:spcBef>
                <a:spcPts val="320"/>
              </a:spcBef>
              <a:spcAft>
                <a:spcPts val="600"/>
              </a:spcAft>
              <a:buClr>
                <a:schemeClr val="lt1"/>
              </a:buClr>
              <a:buSzPct val="80000"/>
              <a:buFont typeface="Noto Sans Symbols"/>
              <a:buChar char="▶"/>
              <a:defRPr b="0" i="0" sz="1600" u="none" cap="none" strike="noStrike">
                <a:solidFill>
                  <a:srgbClr val="0F486F"/>
                </a:solidFill>
                <a:latin typeface="Century Gothic"/>
                <a:ea typeface="Century Gothic"/>
                <a:cs typeface="Century Gothic"/>
                <a:sym typeface="Century Gothic"/>
              </a:defRPr>
            </a:lvl3pPr>
            <a:lvl4pPr indent="-100330" lvl="3" marL="154305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4pPr>
            <a:lvl5pPr indent="-100329" lvl="4" marL="200025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5pPr>
            <a:lvl6pPr indent="-157479" lvl="5" marL="25146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6pPr>
            <a:lvl7pPr indent="-157479" lvl="6" marL="29718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7pPr>
            <a:lvl8pPr indent="-157479" lvl="7" marL="34290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8pPr>
            <a:lvl9pPr indent="-157479" lvl="8" marL="3886200" marR="0" rtl="0" algn="l">
              <a:spcBef>
                <a:spcPts val="280"/>
              </a:spcBef>
              <a:spcAft>
                <a:spcPts val="600"/>
              </a:spcAft>
              <a:buClr>
                <a:schemeClr val="lt1"/>
              </a:buClr>
              <a:buSzPct val="80000"/>
              <a:buFont typeface="Noto Sans Symbols"/>
              <a:buChar char="▶"/>
              <a:defRPr b="0" i="0" sz="1400" u="none" cap="none" strike="noStrike">
                <a:solidFill>
                  <a:srgbClr val="0F486F"/>
                </a:solidFill>
                <a:latin typeface="Century Gothic"/>
                <a:ea typeface="Century Gothic"/>
                <a:cs typeface="Century Gothic"/>
                <a:sym typeface="Century Gothic"/>
              </a:defRPr>
            </a:lvl9pPr>
          </a:lstStyle>
          <a:p/>
        </p:txBody>
      </p:sp>
      <p:sp>
        <p:nvSpPr>
          <p:cNvPr id="14" name="Shape 14"/>
          <p:cNvSpPr txBox="1"/>
          <p:nvPr>
            <p:ph idx="10" type="dt"/>
          </p:nvPr>
        </p:nvSpPr>
        <p:spPr>
          <a:xfrm>
            <a:off x="9904411" y="6172200"/>
            <a:ext cx="1600199" cy="365125"/>
          </a:xfrm>
          <a:prstGeom prst="rect">
            <a:avLst/>
          </a:prstGeom>
          <a:noFill/>
          <a:ln>
            <a:noFill/>
          </a:ln>
        </p:spPr>
        <p:txBody>
          <a:bodyPr anchorCtr="0" anchor="t" bIns="91425" lIns="91425" rIns="91425" tIns="91425"/>
          <a:lstStyle>
            <a:lvl1pPr indent="0" lvl="0" marL="0" marR="0" rtl="0" algn="r">
              <a:spcBef>
                <a:spcPts val="0"/>
              </a:spcBef>
              <a:buNone/>
              <a:defRPr b="0" i="0" sz="1000" u="none" cap="none" strike="noStrike">
                <a:solidFill>
                  <a:srgbClr val="09304A"/>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15" name="Shape 15"/>
          <p:cNvSpPr txBox="1"/>
          <p:nvPr>
            <p:ph idx="11" type="ftr"/>
          </p:nvPr>
        </p:nvSpPr>
        <p:spPr>
          <a:xfrm>
            <a:off x="684212" y="6172200"/>
            <a:ext cx="7543800" cy="365125"/>
          </a:xfrm>
          <a:prstGeom prst="rect">
            <a:avLst/>
          </a:prstGeom>
          <a:noFill/>
          <a:ln>
            <a:noFill/>
          </a:ln>
        </p:spPr>
        <p:txBody>
          <a:bodyPr anchorCtr="0" anchor="t" bIns="91425" lIns="91425" rIns="91425" tIns="91425"/>
          <a:lstStyle>
            <a:lvl1pPr indent="0" lvl="0" marL="0" marR="0" rtl="0" algn="l">
              <a:spcBef>
                <a:spcPts val="0"/>
              </a:spcBef>
              <a:buNone/>
              <a:defRPr b="0" i="0" sz="1000" u="none" cap="none" strike="noStrike">
                <a:solidFill>
                  <a:srgbClr val="09304A"/>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16" name="Shape 16"/>
          <p:cNvSpPr txBox="1"/>
          <p:nvPr>
            <p:ph idx="12" type="sldNum"/>
          </p:nvPr>
        </p:nvSpPr>
        <p:spPr>
          <a:xfrm>
            <a:off x="10363200" y="5578475"/>
            <a:ext cx="1142244" cy="669925"/>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3200" u="none" cap="none" strike="noStrike">
                <a:solidFill>
                  <a:srgbClr val="09304A"/>
                </a:solidFill>
                <a:latin typeface="Century Gothic"/>
                <a:ea typeface="Century Gothic"/>
                <a:cs typeface="Century Gothic"/>
                <a:sym typeface="Century Gothic"/>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png"/><Relationship Id="rId4" Type="http://schemas.openxmlformats.org/officeDocument/2006/relationships/image" Target="../media/image02.png"/><Relationship Id="rId5" Type="http://schemas.openxmlformats.org/officeDocument/2006/relationships/image" Target="../media/image0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0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0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04.jpg"/><Relationship Id="rId5" Type="http://schemas.openxmlformats.org/officeDocument/2006/relationships/image" Target="../media/image14.png"/><Relationship Id="rId6" Type="http://schemas.openxmlformats.org/officeDocument/2006/relationships/image" Target="../media/image13.png"/><Relationship Id="rId7"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0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sp>
        <p:nvSpPr>
          <p:cNvPr id="139" name="Shape 139"/>
          <p:cNvSpPr txBox="1"/>
          <p:nvPr>
            <p:ph type="ctrTitle"/>
          </p:nvPr>
        </p:nvSpPr>
        <p:spPr>
          <a:xfrm>
            <a:off x="185194" y="92597"/>
            <a:ext cx="11725153" cy="2068858"/>
          </a:xfrm>
          <a:prstGeom prst="rect">
            <a:avLst/>
          </a:prstGeom>
          <a:noFill/>
          <a:ln>
            <a:noFill/>
          </a:ln>
        </p:spPr>
        <p:txBody>
          <a:bodyPr anchorCtr="0" anchor="b" bIns="45700" lIns="91425" rIns="91425" tIns="45700">
            <a:noAutofit/>
          </a:bodyPr>
          <a:lstStyle/>
          <a:p>
            <a:pPr indent="0" lvl="0" marL="0" marR="0" rtl="0" algn="l">
              <a:spcBef>
                <a:spcPts val="0"/>
              </a:spcBef>
              <a:buClr>
                <a:schemeClr val="dk1"/>
              </a:buClr>
              <a:buSzPct val="25000"/>
              <a:buFont typeface="Century Gothic"/>
              <a:buNone/>
            </a:pPr>
            <a:r>
              <a:rPr b="1" i="0" lang="en-US" sz="4800" u="none" cap="none" strike="noStrike">
                <a:solidFill>
                  <a:schemeClr val="dk1"/>
                </a:solidFill>
                <a:latin typeface="Century Gothic"/>
                <a:ea typeface="Century Gothic"/>
                <a:cs typeface="Century Gothic"/>
                <a:sym typeface="Century Gothic"/>
              </a:rPr>
              <a:t>HUMAN CENTERED ECONOMICS</a:t>
            </a:r>
            <a:br>
              <a:rPr b="1" i="0" lang="en-US" sz="4800" u="none" cap="none" strike="noStrike">
                <a:solidFill>
                  <a:schemeClr val="dk1"/>
                </a:solidFill>
                <a:latin typeface="Century Gothic"/>
                <a:ea typeface="Century Gothic"/>
                <a:cs typeface="Century Gothic"/>
                <a:sym typeface="Century Gothic"/>
              </a:rPr>
            </a:br>
            <a:r>
              <a:rPr b="1" i="0" lang="en-US" sz="2400" u="none" cap="none" strike="noStrike">
                <a:solidFill>
                  <a:schemeClr val="dk1"/>
                </a:solidFill>
                <a:latin typeface="Century Gothic"/>
                <a:ea typeface="Century Gothic"/>
                <a:cs typeface="Century Gothic"/>
                <a:sym typeface="Century Gothic"/>
              </a:rPr>
              <a:t>Feb 1-3 2017</a:t>
            </a:r>
            <a:br>
              <a:rPr b="1" i="0" lang="en-US" sz="2400" u="none" cap="none" strike="noStrike">
                <a:solidFill>
                  <a:schemeClr val="dk1"/>
                </a:solidFill>
                <a:latin typeface="Century Gothic"/>
                <a:ea typeface="Century Gothic"/>
                <a:cs typeface="Century Gothic"/>
                <a:sym typeface="Century Gothic"/>
              </a:rPr>
            </a:br>
            <a:r>
              <a:rPr b="1" i="0" lang="en-US" sz="2400" u="none" cap="none" strike="noStrike">
                <a:solidFill>
                  <a:schemeClr val="dk1"/>
                </a:solidFill>
                <a:latin typeface="Century Gothic"/>
                <a:ea typeface="Century Gothic"/>
                <a:cs typeface="Century Gothic"/>
                <a:sym typeface="Century Gothic"/>
              </a:rPr>
              <a:t>Inter University  Centre</a:t>
            </a:r>
            <a:br>
              <a:rPr b="1" i="0" lang="en-US" sz="2400" u="none" cap="none" strike="noStrike">
                <a:solidFill>
                  <a:schemeClr val="dk1"/>
                </a:solidFill>
                <a:latin typeface="Century Gothic"/>
                <a:ea typeface="Century Gothic"/>
                <a:cs typeface="Century Gothic"/>
                <a:sym typeface="Century Gothic"/>
              </a:rPr>
            </a:br>
            <a:r>
              <a:rPr b="1" i="0" lang="en-US" sz="2400" u="none" cap="none" strike="noStrike">
                <a:solidFill>
                  <a:schemeClr val="dk1"/>
                </a:solidFill>
                <a:latin typeface="Century Gothic"/>
                <a:ea typeface="Century Gothic"/>
                <a:cs typeface="Century Gothic"/>
                <a:sym typeface="Century Gothic"/>
              </a:rPr>
              <a:t>Dubrovnik, Croatia</a:t>
            </a:r>
          </a:p>
        </p:txBody>
      </p:sp>
      <p:sp>
        <p:nvSpPr>
          <p:cNvPr id="140" name="Shape 140"/>
          <p:cNvSpPr txBox="1"/>
          <p:nvPr>
            <p:ph idx="1" type="subTitle"/>
          </p:nvPr>
        </p:nvSpPr>
        <p:spPr>
          <a:xfrm>
            <a:off x="185194" y="2809875"/>
            <a:ext cx="9201873" cy="3816991"/>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lt1"/>
              </a:buClr>
              <a:buSzPct val="25000"/>
              <a:buFont typeface="Noto Sans Symbols"/>
              <a:buNone/>
            </a:pPr>
            <a:r>
              <a:rPr b="1" i="0" lang="en-US" sz="1800" u="sng" cap="none" strike="noStrike">
                <a:solidFill>
                  <a:schemeClr val="dk1"/>
                </a:solidFill>
                <a:latin typeface="Century Gothic"/>
                <a:ea typeface="Century Gothic"/>
                <a:cs typeface="Century Gothic"/>
                <a:sym typeface="Century Gothic"/>
              </a:rPr>
              <a:t>Joe St Clair</a:t>
            </a:r>
          </a:p>
          <a:p>
            <a:pPr indent="0" lvl="0" marL="0" marR="0" rtl="0" algn="l">
              <a:lnSpc>
                <a:spcPct val="90000"/>
              </a:lnSpc>
              <a:spcBef>
                <a:spcPts val="1000"/>
              </a:spcBef>
              <a:spcAft>
                <a:spcPts val="0"/>
              </a:spcAft>
              <a:buClr>
                <a:schemeClr val="lt1"/>
              </a:buClr>
              <a:buSzPct val="25000"/>
              <a:buFont typeface="Noto Sans Symbols"/>
              <a:buNone/>
            </a:pPr>
            <a:r>
              <a:rPr b="1" i="0" lang="en-US" sz="2000" u="none" cap="none" strike="noStrike">
                <a:solidFill>
                  <a:schemeClr val="dk1"/>
                </a:solidFill>
                <a:latin typeface="Century Gothic"/>
                <a:ea typeface="Century Gothic"/>
                <a:cs typeface="Century Gothic"/>
                <a:sym typeface="Century Gothic"/>
              </a:rPr>
              <a:t>Managing Director</a:t>
            </a:r>
          </a:p>
          <a:p>
            <a:pPr indent="0" lvl="0" marL="0" marR="0" rtl="0" algn="l">
              <a:lnSpc>
                <a:spcPct val="90000"/>
              </a:lnSpc>
              <a:spcBef>
                <a:spcPts val="1000"/>
              </a:spcBef>
              <a:spcAft>
                <a:spcPts val="0"/>
              </a:spcAft>
              <a:buClr>
                <a:schemeClr val="lt1"/>
              </a:buClr>
              <a:buSzPct val="25000"/>
              <a:buFont typeface="Noto Sans Symbols"/>
              <a:buNone/>
            </a:pPr>
            <a:r>
              <a:rPr b="1" i="0" lang="en-US" sz="2000" u="none" cap="none" strike="noStrike">
                <a:solidFill>
                  <a:schemeClr val="dk1"/>
                </a:solidFill>
                <a:latin typeface="Century Gothic"/>
                <a:ea typeface="Century Gothic"/>
                <a:cs typeface="Century Gothic"/>
                <a:sym typeface="Century Gothic"/>
              </a:rPr>
              <a:t>Laszlo Institute of New Paradigm Research (L-INPR)</a:t>
            </a:r>
          </a:p>
          <a:p>
            <a:pPr indent="0" lvl="0" marL="0" marR="0" rtl="0" algn="l">
              <a:lnSpc>
                <a:spcPct val="90000"/>
              </a:lnSpc>
              <a:spcBef>
                <a:spcPts val="1000"/>
              </a:spcBef>
              <a:spcAft>
                <a:spcPts val="0"/>
              </a:spcAft>
              <a:buClr>
                <a:schemeClr val="lt1"/>
              </a:buClr>
              <a:buSzPct val="25000"/>
              <a:buFont typeface="Noto Sans Symbols"/>
              <a:buNone/>
            </a:pPr>
            <a:r>
              <a:t/>
            </a:r>
            <a:endParaRPr b="1" i="0" sz="2000" u="none" cap="none" strike="noStrike">
              <a:solidFill>
                <a:schemeClr val="dk1"/>
              </a:solidFill>
              <a:latin typeface="Century Gothic"/>
              <a:ea typeface="Century Gothic"/>
              <a:cs typeface="Century Gothic"/>
              <a:sym typeface="Century Gothic"/>
            </a:endParaRPr>
          </a:p>
          <a:p>
            <a:pPr indent="0" lvl="0" marL="0" marR="0" rtl="0" algn="l">
              <a:lnSpc>
                <a:spcPct val="90000"/>
              </a:lnSpc>
              <a:spcBef>
                <a:spcPts val="1000"/>
              </a:spcBef>
              <a:spcAft>
                <a:spcPts val="0"/>
              </a:spcAft>
              <a:buClr>
                <a:schemeClr val="lt1"/>
              </a:buClr>
              <a:buSzPct val="25000"/>
              <a:buFont typeface="Noto Sans Symbols"/>
              <a:buNone/>
            </a:pPr>
            <a:r>
              <a:rPr b="1" i="0" lang="en-US" sz="2000" u="none" cap="none" strike="noStrike">
                <a:solidFill>
                  <a:schemeClr val="dk1"/>
                </a:solidFill>
                <a:latin typeface="Century Gothic"/>
                <a:ea typeface="Century Gothic"/>
                <a:cs typeface="Century Gothic"/>
                <a:sym typeface="Century Gothic"/>
              </a:rPr>
              <a:t>Global President</a:t>
            </a:r>
          </a:p>
          <a:p>
            <a:pPr indent="0" lvl="0" marL="0" marR="0" rtl="0" algn="l">
              <a:lnSpc>
                <a:spcPct val="90000"/>
              </a:lnSpc>
              <a:spcBef>
                <a:spcPts val="1000"/>
              </a:spcBef>
              <a:spcAft>
                <a:spcPts val="0"/>
              </a:spcAft>
              <a:buClr>
                <a:schemeClr val="lt1"/>
              </a:buClr>
              <a:buSzPct val="25000"/>
              <a:buFont typeface="Noto Sans Symbols"/>
              <a:buNone/>
            </a:pPr>
            <a:r>
              <a:rPr b="1" i="0" lang="en-US" sz="2000" u="none" cap="none" strike="noStrike">
                <a:solidFill>
                  <a:schemeClr val="dk1"/>
                </a:solidFill>
                <a:latin typeface="Century Gothic"/>
                <a:ea typeface="Century Gothic"/>
                <a:cs typeface="Century Gothic"/>
                <a:sym typeface="Century Gothic"/>
              </a:rPr>
              <a:t>Eternea</a:t>
            </a:r>
          </a:p>
          <a:p>
            <a:pPr indent="0" lvl="0" marL="0" marR="0" rtl="0" algn="l">
              <a:lnSpc>
                <a:spcPct val="90000"/>
              </a:lnSpc>
              <a:spcBef>
                <a:spcPts val="1000"/>
              </a:spcBef>
              <a:spcAft>
                <a:spcPts val="0"/>
              </a:spcAft>
              <a:buClr>
                <a:schemeClr val="lt1"/>
              </a:buClr>
              <a:buSzPct val="25000"/>
              <a:buFont typeface="Noto Sans Symbols"/>
              <a:buNone/>
            </a:pPr>
            <a:r>
              <a:t/>
            </a:r>
            <a:endParaRPr b="1" i="0" sz="2000" u="none" cap="none" strike="noStrike">
              <a:solidFill>
                <a:schemeClr val="dk1"/>
              </a:solidFill>
              <a:latin typeface="Century Gothic"/>
              <a:ea typeface="Century Gothic"/>
              <a:cs typeface="Century Gothic"/>
              <a:sym typeface="Century Gothic"/>
            </a:endParaRPr>
          </a:p>
          <a:p>
            <a:pPr indent="0" lvl="0" marL="0" marR="0" rtl="0" algn="l">
              <a:lnSpc>
                <a:spcPct val="90000"/>
              </a:lnSpc>
              <a:spcBef>
                <a:spcPts val="1000"/>
              </a:spcBef>
              <a:spcAft>
                <a:spcPts val="0"/>
              </a:spcAft>
              <a:buClr>
                <a:schemeClr val="lt1"/>
              </a:buClr>
              <a:buSzPct val="25000"/>
              <a:buFont typeface="Noto Sans Symbols"/>
              <a:buNone/>
            </a:pPr>
            <a:r>
              <a:rPr b="1" i="0" lang="en-US" sz="2000" u="none" cap="none" strike="noStrike">
                <a:solidFill>
                  <a:schemeClr val="dk1"/>
                </a:solidFill>
                <a:latin typeface="Century Gothic"/>
                <a:ea typeface="Century Gothic"/>
                <a:cs typeface="Century Gothic"/>
                <a:sym typeface="Century Gothic"/>
              </a:rPr>
              <a:t>Consultant</a:t>
            </a:r>
          </a:p>
          <a:p>
            <a:pPr indent="0" lvl="0" marL="0" marR="0" rtl="0" algn="l">
              <a:lnSpc>
                <a:spcPct val="90000"/>
              </a:lnSpc>
              <a:spcBef>
                <a:spcPts val="1000"/>
              </a:spcBef>
              <a:spcAft>
                <a:spcPts val="0"/>
              </a:spcAft>
              <a:buClr>
                <a:schemeClr val="lt1"/>
              </a:buClr>
              <a:buSzPct val="25000"/>
              <a:buFont typeface="Noto Sans Symbols"/>
              <a:buNone/>
            </a:pPr>
            <a:r>
              <a:rPr b="1" i="0" lang="en-US" sz="2000" u="none" cap="none" strike="noStrike">
                <a:solidFill>
                  <a:schemeClr val="dk1"/>
                </a:solidFill>
                <a:latin typeface="Century Gothic"/>
                <a:ea typeface="Century Gothic"/>
                <a:cs typeface="Century Gothic"/>
                <a:sym typeface="Century Gothic"/>
              </a:rPr>
              <a:t>The Club of Budapest</a:t>
            </a:r>
          </a:p>
          <a:p>
            <a:pPr indent="0" lvl="0" marL="0" marR="0" rtl="0" algn="l">
              <a:lnSpc>
                <a:spcPct val="90000"/>
              </a:lnSpc>
              <a:spcBef>
                <a:spcPts val="920"/>
              </a:spcBef>
              <a:spcAft>
                <a:spcPts val="0"/>
              </a:spcAft>
              <a:buClr>
                <a:schemeClr val="lt1"/>
              </a:buClr>
              <a:buSzPct val="25000"/>
              <a:buFont typeface="Noto Sans Symbols"/>
              <a:buNone/>
            </a:pPr>
            <a:r>
              <a:t/>
            </a:r>
            <a:endParaRPr b="1" i="0" sz="1600" u="none" cap="none" strike="noStrike">
              <a:solidFill>
                <a:schemeClr val="dk1"/>
              </a:solidFill>
              <a:latin typeface="Century Gothic"/>
              <a:ea typeface="Century Gothic"/>
              <a:cs typeface="Century Gothic"/>
              <a:sym typeface="Century Gothic"/>
            </a:endParaRPr>
          </a:p>
        </p:txBody>
      </p:sp>
      <p:pic>
        <p:nvPicPr>
          <p:cNvPr id="141" name="Shape 141"/>
          <p:cNvPicPr preferRelativeResize="0"/>
          <p:nvPr/>
        </p:nvPicPr>
        <p:blipFill rotWithShape="1">
          <a:blip r:embed="rId3">
            <a:alphaModFix/>
          </a:blip>
          <a:srcRect b="0" l="0" r="0" t="0"/>
          <a:stretch/>
        </p:blipFill>
        <p:spPr>
          <a:xfrm>
            <a:off x="6552644" y="5182671"/>
            <a:ext cx="2339197" cy="1181100"/>
          </a:xfrm>
          <a:prstGeom prst="rect">
            <a:avLst/>
          </a:prstGeom>
          <a:noFill/>
          <a:ln>
            <a:noFill/>
          </a:ln>
        </p:spPr>
      </p:pic>
      <p:pic>
        <p:nvPicPr>
          <p:cNvPr id="142" name="Shape 142"/>
          <p:cNvPicPr preferRelativeResize="0"/>
          <p:nvPr/>
        </p:nvPicPr>
        <p:blipFill rotWithShape="1">
          <a:blip r:embed="rId4">
            <a:alphaModFix/>
          </a:blip>
          <a:srcRect b="0" l="0" r="0" t="0"/>
          <a:stretch/>
        </p:blipFill>
        <p:spPr>
          <a:xfrm>
            <a:off x="6552644" y="3779746"/>
            <a:ext cx="2339197" cy="1207635"/>
          </a:xfrm>
          <a:prstGeom prst="rect">
            <a:avLst/>
          </a:prstGeom>
          <a:noFill/>
          <a:ln>
            <a:noFill/>
          </a:ln>
        </p:spPr>
      </p:pic>
      <p:pic>
        <p:nvPicPr>
          <p:cNvPr id="143" name="Shape 143"/>
          <p:cNvPicPr preferRelativeResize="0"/>
          <p:nvPr/>
        </p:nvPicPr>
        <p:blipFill rotWithShape="1">
          <a:blip r:embed="rId5">
            <a:alphaModFix/>
          </a:blip>
          <a:srcRect b="0" l="0" r="0" t="0"/>
          <a:stretch/>
        </p:blipFill>
        <p:spPr>
          <a:xfrm>
            <a:off x="6552644" y="1966914"/>
            <a:ext cx="2339197" cy="161754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sp>
        <p:nvSpPr>
          <p:cNvPr id="195" name="Shape 195"/>
          <p:cNvSpPr txBox="1"/>
          <p:nvPr>
            <p:ph type="title"/>
          </p:nvPr>
        </p:nvSpPr>
        <p:spPr>
          <a:xfrm>
            <a:off x="457200" y="2600325"/>
            <a:ext cx="10990161" cy="3788898"/>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SzPct val="25000"/>
              <a:buFont typeface="Century Gothic"/>
              <a:buNone/>
            </a:pPr>
            <a:r>
              <a:rPr b="1" i="0" lang="en-US" sz="2520" u="sng" cap="none" strike="noStrike">
                <a:solidFill>
                  <a:schemeClr val="dk1"/>
                </a:solidFill>
                <a:latin typeface="Century Gothic"/>
                <a:ea typeface="Century Gothic"/>
                <a:cs typeface="Century Gothic"/>
                <a:sym typeface="Century Gothic"/>
              </a:rPr>
              <a:t>Mr and Mrs ‘Homo Spiritus’</a:t>
            </a:r>
            <a:br>
              <a:rPr b="1" i="0" lang="en-US" sz="2520" u="sng" cap="none" strike="noStrike">
                <a:solidFill>
                  <a:schemeClr val="dk1"/>
                </a:solidFill>
                <a:latin typeface="Century Gothic"/>
                <a:ea typeface="Century Gothic"/>
                <a:cs typeface="Century Gothic"/>
                <a:sym typeface="Century Gothic"/>
              </a:rPr>
            </a:br>
            <a:br>
              <a:rPr b="1" i="0" lang="en-US" sz="2520" u="sng" cap="none" strike="noStrike">
                <a:solidFill>
                  <a:schemeClr val="dk1"/>
                </a:solidFill>
                <a:latin typeface="Century Gothic"/>
                <a:ea typeface="Century Gothic"/>
                <a:cs typeface="Century Gothic"/>
                <a:sym typeface="Century Gothic"/>
              </a:rPr>
            </a:br>
            <a:r>
              <a:rPr b="1" i="0" lang="en-US" sz="2430" u="none" cap="none" strike="noStrike">
                <a:solidFill>
                  <a:schemeClr val="dk1"/>
                </a:solidFill>
                <a:latin typeface="Century Gothic"/>
                <a:ea typeface="Century Gothic"/>
                <a:cs typeface="Century Gothic"/>
                <a:sym typeface="Century Gothic"/>
              </a:rPr>
              <a:t>We are spiritual beings temporarily borrowing a human body</a:t>
            </a:r>
            <a:br>
              <a:rPr b="1" i="0" lang="en-US" sz="2430" u="none" cap="none" strike="noStrike">
                <a:solidFill>
                  <a:schemeClr val="dk1"/>
                </a:solidFill>
                <a:latin typeface="Century Gothic"/>
                <a:ea typeface="Century Gothic"/>
                <a:cs typeface="Century Gothic"/>
                <a:sym typeface="Century Gothic"/>
              </a:rPr>
            </a:br>
            <a:r>
              <a:rPr b="1" i="0" lang="en-US" sz="2430" u="none" cap="none" strike="noStrike">
                <a:solidFill>
                  <a:schemeClr val="dk1"/>
                </a:solidFill>
                <a:latin typeface="Century Gothic"/>
                <a:ea typeface="Century Gothic"/>
                <a:cs typeface="Century Gothic"/>
                <a:sym typeface="Century Gothic"/>
              </a:rPr>
              <a:t>We make our own choices about how to live</a:t>
            </a:r>
            <a:br>
              <a:rPr b="1" i="0" lang="en-US" sz="2430" u="none" cap="none" strike="noStrike">
                <a:solidFill>
                  <a:schemeClr val="dk1"/>
                </a:solidFill>
                <a:latin typeface="Century Gothic"/>
                <a:ea typeface="Century Gothic"/>
                <a:cs typeface="Century Gothic"/>
                <a:sym typeface="Century Gothic"/>
              </a:rPr>
            </a:br>
            <a:r>
              <a:rPr b="1" i="0" lang="en-US" sz="2430" u="none" cap="none" strike="noStrike">
                <a:solidFill>
                  <a:schemeClr val="dk1"/>
                </a:solidFill>
                <a:latin typeface="Century Gothic"/>
                <a:ea typeface="Century Gothic"/>
                <a:cs typeface="Century Gothic"/>
                <a:sym typeface="Century Gothic"/>
              </a:rPr>
              <a:t>We have values like Compassion, Empathy, Forgiveness, Gratitude and Love</a:t>
            </a:r>
            <a:br>
              <a:rPr b="1" i="0" lang="en-US" sz="2430" u="none" cap="none" strike="noStrike">
                <a:solidFill>
                  <a:schemeClr val="dk1"/>
                </a:solidFill>
                <a:latin typeface="Century Gothic"/>
                <a:ea typeface="Century Gothic"/>
                <a:cs typeface="Century Gothic"/>
                <a:sym typeface="Century Gothic"/>
              </a:rPr>
            </a:br>
            <a:r>
              <a:rPr b="1" i="0" lang="en-US" sz="2430" u="none" cap="none" strike="noStrike">
                <a:solidFill>
                  <a:schemeClr val="dk1"/>
                </a:solidFill>
                <a:latin typeface="Century Gothic"/>
                <a:ea typeface="Century Gothic"/>
                <a:cs typeface="Century Gothic"/>
                <a:sym typeface="Century Gothic"/>
              </a:rPr>
              <a:t>We make decisions based on our values and beliefs</a:t>
            </a:r>
            <a:br>
              <a:rPr b="1" i="0" lang="en-US" sz="2430" u="none" cap="none" strike="noStrike">
                <a:solidFill>
                  <a:schemeClr val="dk1"/>
                </a:solidFill>
                <a:latin typeface="Century Gothic"/>
                <a:ea typeface="Century Gothic"/>
                <a:cs typeface="Century Gothic"/>
                <a:sym typeface="Century Gothic"/>
              </a:rPr>
            </a:br>
            <a:r>
              <a:rPr b="1" i="0" lang="en-US" sz="2430" u="none" cap="none" strike="noStrike">
                <a:solidFill>
                  <a:schemeClr val="dk1"/>
                </a:solidFill>
                <a:latin typeface="Century Gothic"/>
                <a:ea typeface="Century Gothic"/>
                <a:cs typeface="Century Gothic"/>
                <a:sym typeface="Century Gothic"/>
              </a:rPr>
              <a:t>We believe in Equality, Altruism, Co-operation and Respect for others</a:t>
            </a:r>
            <a:br>
              <a:rPr b="1" i="0" lang="en-US" sz="2430" u="none" cap="none" strike="noStrike">
                <a:solidFill>
                  <a:schemeClr val="dk1"/>
                </a:solidFill>
                <a:latin typeface="Century Gothic"/>
                <a:ea typeface="Century Gothic"/>
                <a:cs typeface="Century Gothic"/>
                <a:sym typeface="Century Gothic"/>
              </a:rPr>
            </a:br>
            <a:r>
              <a:rPr b="1" i="0" lang="en-US" sz="2430" u="none" cap="none" strike="noStrike">
                <a:solidFill>
                  <a:schemeClr val="dk1"/>
                </a:solidFill>
                <a:latin typeface="Century Gothic"/>
                <a:ea typeface="Century Gothic"/>
                <a:cs typeface="Century Gothic"/>
                <a:sym typeface="Century Gothic"/>
              </a:rPr>
              <a:t>We support sustainability and caring for the natural environment and all other species sharing our planet</a:t>
            </a:r>
          </a:p>
        </p:txBody>
      </p:sp>
      <p:pic>
        <p:nvPicPr>
          <p:cNvPr id="196" name="Shape 196"/>
          <p:cNvPicPr preferRelativeResize="0"/>
          <p:nvPr>
            <p:ph idx="1" type="body"/>
          </p:nvPr>
        </p:nvPicPr>
        <p:blipFill rotWithShape="1">
          <a:blip r:embed="rId3">
            <a:alphaModFix/>
          </a:blip>
          <a:srcRect b="0" l="0" r="0" t="0"/>
          <a:stretch/>
        </p:blipFill>
        <p:spPr>
          <a:xfrm>
            <a:off x="3514725" y="259556"/>
            <a:ext cx="3857624" cy="234076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sp>
        <p:nvSpPr>
          <p:cNvPr id="201" name="Shape 201"/>
          <p:cNvSpPr txBox="1"/>
          <p:nvPr>
            <p:ph type="title"/>
          </p:nvPr>
        </p:nvSpPr>
        <p:spPr>
          <a:xfrm>
            <a:off x="684212" y="4487332"/>
            <a:ext cx="8534399" cy="1507067"/>
          </a:xfrm>
          <a:prstGeom prst="rect">
            <a:avLst/>
          </a:prstGeom>
          <a:noFill/>
          <a:ln>
            <a:noFill/>
          </a:ln>
        </p:spPr>
        <p:txBody>
          <a:bodyPr anchorCtr="0" anchor="ctr" bIns="45700" lIns="91425" rIns="91425" tIns="45700">
            <a:noAutofit/>
          </a:bodyPr>
          <a:lstStyle/>
          <a:p>
            <a:pPr indent="0" lvl="0" marL="0" marR="0" rtl="0" algn="l">
              <a:spcBef>
                <a:spcPts val="0"/>
              </a:spcBef>
              <a:buClr>
                <a:schemeClr val="lt1"/>
              </a:buClr>
              <a:buSzPct val="25000"/>
              <a:buFont typeface="Century Gothic"/>
              <a:buNone/>
            </a:pPr>
            <a:r>
              <a:t/>
            </a:r>
            <a:endParaRPr b="0" i="0" sz="3600" u="none" cap="none" strike="noStrike">
              <a:solidFill>
                <a:schemeClr val="lt1"/>
              </a:solidFill>
              <a:latin typeface="Century Gothic"/>
              <a:ea typeface="Century Gothic"/>
              <a:cs typeface="Century Gothic"/>
              <a:sym typeface="Century Gothic"/>
            </a:endParaRPr>
          </a:p>
        </p:txBody>
      </p:sp>
      <p:pic>
        <p:nvPicPr>
          <p:cNvPr id="202" name="Shape 202"/>
          <p:cNvPicPr preferRelativeResize="0"/>
          <p:nvPr>
            <p:ph idx="1" type="body"/>
          </p:nvPr>
        </p:nvPicPr>
        <p:blipFill rotWithShape="1">
          <a:blip r:embed="rId3">
            <a:alphaModFix/>
          </a:blip>
          <a:srcRect b="0" l="0" r="0" t="0"/>
          <a:stretch/>
        </p:blipFill>
        <p:spPr>
          <a:xfrm>
            <a:off x="1343025" y="400050"/>
            <a:ext cx="9229725" cy="6229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sp>
        <p:nvSpPr>
          <p:cNvPr id="207" name="Shape 207"/>
          <p:cNvSpPr txBox="1"/>
          <p:nvPr>
            <p:ph type="title"/>
          </p:nvPr>
        </p:nvSpPr>
        <p:spPr>
          <a:xfrm>
            <a:off x="271462" y="4487332"/>
            <a:ext cx="11758611" cy="1507067"/>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SzPct val="25000"/>
              <a:buFont typeface="Century Gothic"/>
              <a:buNone/>
            </a:pPr>
            <a:r>
              <a:rPr b="1" i="0" lang="en-US" sz="3240" u="none" cap="none" strike="noStrike">
                <a:solidFill>
                  <a:schemeClr val="dk1"/>
                </a:solidFill>
                <a:latin typeface="Century Gothic"/>
                <a:ea typeface="Century Gothic"/>
                <a:cs typeface="Century Gothic"/>
                <a:sym typeface="Century Gothic"/>
              </a:rPr>
              <a:t>Science has proven that our entire ‘planetary-level ecosystem’ is intimately connected. ‘Economic Resources’ are not isolated ‘exploitables’ but are part of a connected ‘whole’</a:t>
            </a:r>
          </a:p>
        </p:txBody>
      </p:sp>
      <p:pic>
        <p:nvPicPr>
          <p:cNvPr id="208" name="Shape 208"/>
          <p:cNvPicPr preferRelativeResize="0"/>
          <p:nvPr>
            <p:ph idx="1" type="body"/>
          </p:nvPr>
        </p:nvPicPr>
        <p:blipFill rotWithShape="1">
          <a:blip r:embed="rId3">
            <a:alphaModFix/>
          </a:blip>
          <a:srcRect b="0" l="0" r="0" t="0"/>
          <a:stretch/>
        </p:blipFill>
        <p:spPr>
          <a:xfrm>
            <a:off x="2541586" y="285750"/>
            <a:ext cx="5616575" cy="40147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 name="Shape 212"/>
        <p:cNvGrpSpPr/>
        <p:nvPr/>
      </p:nvGrpSpPr>
      <p:grpSpPr>
        <a:xfrm>
          <a:off x="0" y="0"/>
          <a:ext cx="0" cy="0"/>
          <a:chOff x="0" y="0"/>
          <a:chExt cx="0" cy="0"/>
        </a:xfrm>
      </p:grpSpPr>
      <p:sp>
        <p:nvSpPr>
          <p:cNvPr id="213" name="Shape 213"/>
          <p:cNvSpPr txBox="1"/>
          <p:nvPr>
            <p:ph type="title"/>
          </p:nvPr>
        </p:nvSpPr>
        <p:spPr>
          <a:xfrm>
            <a:off x="684212" y="4487332"/>
            <a:ext cx="11145838" cy="1507067"/>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SzPct val="25000"/>
              <a:buFont typeface="Century Gothic"/>
              <a:buNone/>
            </a:pPr>
            <a:r>
              <a:rPr b="1" i="0" lang="en-US" sz="3240" u="none" cap="none" strike="noStrike">
                <a:solidFill>
                  <a:schemeClr val="dk1"/>
                </a:solidFill>
                <a:latin typeface="Century Gothic"/>
                <a:ea typeface="Century Gothic"/>
                <a:cs typeface="Century Gothic"/>
                <a:sym typeface="Century Gothic"/>
              </a:rPr>
              <a:t>The latest research in Quantum Physics is changing the way we understand how particles communicate across space and time</a:t>
            </a:r>
          </a:p>
        </p:txBody>
      </p:sp>
      <p:pic>
        <p:nvPicPr>
          <p:cNvPr id="214" name="Shape 214"/>
          <p:cNvPicPr preferRelativeResize="0"/>
          <p:nvPr>
            <p:ph idx="1" type="body"/>
          </p:nvPr>
        </p:nvPicPr>
        <p:blipFill rotWithShape="1">
          <a:blip r:embed="rId3">
            <a:alphaModFix/>
          </a:blip>
          <a:srcRect b="0" l="0" r="0" t="0"/>
          <a:stretch/>
        </p:blipFill>
        <p:spPr>
          <a:xfrm>
            <a:off x="3144043" y="371475"/>
            <a:ext cx="4514055" cy="392906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 name="Shape 218"/>
        <p:cNvGrpSpPr/>
        <p:nvPr/>
      </p:nvGrpSpPr>
      <p:grpSpPr>
        <a:xfrm>
          <a:off x="0" y="0"/>
          <a:ext cx="0" cy="0"/>
          <a:chOff x="0" y="0"/>
          <a:chExt cx="0" cy="0"/>
        </a:xfrm>
      </p:grpSpPr>
      <p:sp>
        <p:nvSpPr>
          <p:cNvPr id="219" name="Shape 219"/>
          <p:cNvSpPr txBox="1"/>
          <p:nvPr>
            <p:ph type="title"/>
          </p:nvPr>
        </p:nvSpPr>
        <p:spPr>
          <a:xfrm>
            <a:off x="684212" y="4487332"/>
            <a:ext cx="11507788" cy="2013481"/>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SzPct val="25000"/>
              <a:buFont typeface="Century Gothic"/>
              <a:buNone/>
            </a:pPr>
            <a:r>
              <a:rPr b="1" i="0" lang="en-US" sz="3240" u="none" cap="none" strike="noStrike">
                <a:solidFill>
                  <a:schemeClr val="dk1"/>
                </a:solidFill>
                <a:latin typeface="Century Gothic"/>
                <a:ea typeface="Century Gothic"/>
                <a:cs typeface="Century Gothic"/>
                <a:sym typeface="Century Gothic"/>
              </a:rPr>
              <a:t>The average Human body has approximately 38 trillion cells all of which are in constant communication</a:t>
            </a:r>
            <a:br>
              <a:rPr b="1" i="0" lang="en-US" sz="3240" u="none" cap="none" strike="noStrike">
                <a:solidFill>
                  <a:schemeClr val="dk1"/>
                </a:solidFill>
                <a:latin typeface="Century Gothic"/>
                <a:ea typeface="Century Gothic"/>
                <a:cs typeface="Century Gothic"/>
                <a:sym typeface="Century Gothic"/>
              </a:rPr>
            </a:br>
            <a:br>
              <a:rPr b="1" i="0" lang="en-US" sz="3240" u="none" cap="none" strike="noStrike">
                <a:solidFill>
                  <a:schemeClr val="dk1"/>
                </a:solidFill>
                <a:latin typeface="Century Gothic"/>
                <a:ea typeface="Century Gothic"/>
                <a:cs typeface="Century Gothic"/>
                <a:sym typeface="Century Gothic"/>
              </a:rPr>
            </a:br>
            <a:r>
              <a:rPr b="1" i="0" lang="en-US" sz="3240" u="none" cap="none" strike="noStrike">
                <a:solidFill>
                  <a:schemeClr val="dk1"/>
                </a:solidFill>
                <a:latin typeface="Century Gothic"/>
                <a:ea typeface="Century Gothic"/>
                <a:cs typeface="Century Gothic"/>
                <a:sym typeface="Century Gothic"/>
              </a:rPr>
              <a:t>Latest research has found that our cells also communicate with those around us i.e. The cells of other human beings</a:t>
            </a:r>
            <a:br>
              <a:rPr b="1" i="0" lang="en-US" sz="3240" u="none" cap="none" strike="noStrike">
                <a:solidFill>
                  <a:schemeClr val="dk1"/>
                </a:solidFill>
                <a:latin typeface="Century Gothic"/>
                <a:ea typeface="Century Gothic"/>
                <a:cs typeface="Century Gothic"/>
                <a:sym typeface="Century Gothic"/>
              </a:rPr>
            </a:br>
          </a:p>
        </p:txBody>
      </p:sp>
      <p:pic>
        <p:nvPicPr>
          <p:cNvPr id="220" name="Shape 220"/>
          <p:cNvPicPr preferRelativeResize="0"/>
          <p:nvPr>
            <p:ph idx="1" type="body"/>
          </p:nvPr>
        </p:nvPicPr>
        <p:blipFill rotWithShape="1">
          <a:blip r:embed="rId3">
            <a:alphaModFix/>
          </a:blip>
          <a:srcRect b="0" l="0" r="0" t="0"/>
          <a:stretch/>
        </p:blipFill>
        <p:spPr>
          <a:xfrm>
            <a:off x="3714750" y="257175"/>
            <a:ext cx="4572000" cy="329084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4" name="Shape 224"/>
        <p:cNvGrpSpPr/>
        <p:nvPr/>
      </p:nvGrpSpPr>
      <p:grpSpPr>
        <a:xfrm>
          <a:off x="0" y="0"/>
          <a:ext cx="0" cy="0"/>
          <a:chOff x="0" y="0"/>
          <a:chExt cx="0" cy="0"/>
        </a:xfrm>
      </p:grpSpPr>
      <p:sp>
        <p:nvSpPr>
          <p:cNvPr id="225" name="Shape 225"/>
          <p:cNvSpPr txBox="1"/>
          <p:nvPr>
            <p:ph type="title"/>
          </p:nvPr>
        </p:nvSpPr>
        <p:spPr>
          <a:xfrm>
            <a:off x="684212" y="4487332"/>
            <a:ext cx="11145838" cy="1507067"/>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SzPct val="25000"/>
              <a:buFont typeface="Century Gothic"/>
              <a:buNone/>
            </a:pPr>
            <a:r>
              <a:rPr b="1" i="0" lang="en-US" sz="3240" u="none" cap="none" strike="noStrike">
                <a:solidFill>
                  <a:schemeClr val="dk1"/>
                </a:solidFill>
                <a:latin typeface="Century Gothic"/>
                <a:ea typeface="Century Gothic"/>
                <a:cs typeface="Century Gothic"/>
                <a:sym typeface="Century Gothic"/>
              </a:rPr>
              <a:t>The Environmental System is a ‘holistic’, living, breathing interconnected entity. It is not composed of isolated components that we like to call ‘economic resources’.</a:t>
            </a:r>
          </a:p>
        </p:txBody>
      </p:sp>
      <p:pic>
        <p:nvPicPr>
          <p:cNvPr id="226" name="Shape 226"/>
          <p:cNvPicPr preferRelativeResize="0"/>
          <p:nvPr>
            <p:ph idx="1" type="body"/>
          </p:nvPr>
        </p:nvPicPr>
        <p:blipFill rotWithShape="1">
          <a:blip r:embed="rId3">
            <a:alphaModFix/>
          </a:blip>
          <a:srcRect b="0" l="0" r="0" t="0"/>
          <a:stretch/>
        </p:blipFill>
        <p:spPr>
          <a:xfrm>
            <a:off x="2643188" y="342900"/>
            <a:ext cx="5815011" cy="3543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x="0" y="0"/>
          <a:ext cx="0" cy="0"/>
          <a:chOff x="0" y="0"/>
          <a:chExt cx="0" cy="0"/>
        </a:xfrm>
      </p:grpSpPr>
      <p:pic>
        <p:nvPicPr>
          <p:cNvPr id="231" name="Shape 231"/>
          <p:cNvPicPr preferRelativeResize="0"/>
          <p:nvPr/>
        </p:nvPicPr>
        <p:blipFill rotWithShape="1">
          <a:blip r:embed="rId3">
            <a:alphaModFix/>
          </a:blip>
          <a:srcRect b="0" l="0" r="0" t="0"/>
          <a:stretch/>
        </p:blipFill>
        <p:spPr>
          <a:xfrm>
            <a:off x="279115" y="3629026"/>
            <a:ext cx="3328722" cy="2786237"/>
          </a:xfrm>
          <a:prstGeom prst="rect">
            <a:avLst/>
          </a:prstGeom>
          <a:noFill/>
          <a:ln>
            <a:noFill/>
          </a:ln>
        </p:spPr>
      </p:pic>
      <p:sp>
        <p:nvSpPr>
          <p:cNvPr id="232" name="Shape 232"/>
          <p:cNvSpPr txBox="1"/>
          <p:nvPr>
            <p:ph type="title"/>
          </p:nvPr>
        </p:nvSpPr>
        <p:spPr>
          <a:xfrm>
            <a:off x="185070" y="4487332"/>
            <a:ext cx="11730704" cy="2290546"/>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SzPct val="25000"/>
              <a:buFont typeface="Century Gothic"/>
              <a:buNone/>
            </a:pPr>
            <a:br>
              <a:rPr b="1" i="0" lang="en-US" sz="3600" u="none" cap="none" strike="noStrike">
                <a:solidFill>
                  <a:schemeClr val="dk1"/>
                </a:solidFill>
                <a:latin typeface="Century Gothic"/>
                <a:ea typeface="Century Gothic"/>
                <a:cs typeface="Century Gothic"/>
                <a:sym typeface="Century Gothic"/>
              </a:rPr>
            </a:br>
            <a:br>
              <a:rPr b="1" i="0" lang="en-US" sz="3600" u="none" cap="none" strike="noStrike">
                <a:solidFill>
                  <a:schemeClr val="dk1"/>
                </a:solidFill>
                <a:latin typeface="Century Gothic"/>
                <a:ea typeface="Century Gothic"/>
                <a:cs typeface="Century Gothic"/>
                <a:sym typeface="Century Gothic"/>
              </a:rPr>
            </a:br>
          </a:p>
        </p:txBody>
      </p:sp>
      <p:pic>
        <p:nvPicPr>
          <p:cNvPr id="233" name="Shape 233"/>
          <p:cNvPicPr preferRelativeResize="0"/>
          <p:nvPr>
            <p:ph idx="1" type="body"/>
          </p:nvPr>
        </p:nvPicPr>
        <p:blipFill rotWithShape="1">
          <a:blip r:embed="rId4">
            <a:alphaModFix/>
          </a:blip>
          <a:srcRect b="0" l="0" r="0" t="0"/>
          <a:stretch/>
        </p:blipFill>
        <p:spPr>
          <a:xfrm>
            <a:off x="4112635" y="1966067"/>
            <a:ext cx="3665096" cy="3210942"/>
          </a:xfrm>
          <a:prstGeom prst="rect">
            <a:avLst/>
          </a:prstGeom>
          <a:noFill/>
          <a:ln>
            <a:noFill/>
          </a:ln>
        </p:spPr>
      </p:pic>
      <p:pic>
        <p:nvPicPr>
          <p:cNvPr id="234" name="Shape 234"/>
          <p:cNvPicPr preferRelativeResize="0"/>
          <p:nvPr/>
        </p:nvPicPr>
        <p:blipFill rotWithShape="1">
          <a:blip r:embed="rId5">
            <a:alphaModFix/>
          </a:blip>
          <a:srcRect b="0" l="0" r="0" t="0"/>
          <a:stretch/>
        </p:blipFill>
        <p:spPr>
          <a:xfrm>
            <a:off x="8458227" y="3629026"/>
            <a:ext cx="3516113" cy="2786237"/>
          </a:xfrm>
          <a:prstGeom prst="rect">
            <a:avLst/>
          </a:prstGeom>
          <a:noFill/>
          <a:ln>
            <a:noFill/>
          </a:ln>
        </p:spPr>
      </p:pic>
      <p:pic>
        <p:nvPicPr>
          <p:cNvPr id="235" name="Shape 235"/>
          <p:cNvPicPr preferRelativeResize="0"/>
          <p:nvPr/>
        </p:nvPicPr>
        <p:blipFill rotWithShape="1">
          <a:blip r:embed="rId6">
            <a:alphaModFix/>
          </a:blip>
          <a:srcRect b="0" l="0" r="0" t="0"/>
          <a:stretch/>
        </p:blipFill>
        <p:spPr>
          <a:xfrm>
            <a:off x="8626885" y="181607"/>
            <a:ext cx="3288890" cy="2686037"/>
          </a:xfrm>
          <a:prstGeom prst="rect">
            <a:avLst/>
          </a:prstGeom>
          <a:noFill/>
          <a:ln>
            <a:noFill/>
          </a:ln>
        </p:spPr>
      </p:pic>
      <p:pic>
        <p:nvPicPr>
          <p:cNvPr id="236" name="Shape 236"/>
          <p:cNvPicPr preferRelativeResize="0"/>
          <p:nvPr/>
        </p:nvPicPr>
        <p:blipFill rotWithShape="1">
          <a:blip r:embed="rId7">
            <a:alphaModFix/>
          </a:blip>
          <a:srcRect b="0" l="0" r="0" t="0"/>
          <a:stretch/>
        </p:blipFill>
        <p:spPr>
          <a:xfrm>
            <a:off x="185070" y="181607"/>
            <a:ext cx="3516814" cy="2686037"/>
          </a:xfrm>
          <a:prstGeom prst="rect">
            <a:avLst/>
          </a:prstGeom>
          <a:noFill/>
          <a:ln>
            <a:noFill/>
          </a:ln>
        </p:spPr>
      </p:pic>
      <p:sp>
        <p:nvSpPr>
          <p:cNvPr id="237" name="Shape 237"/>
          <p:cNvSpPr/>
          <p:nvPr/>
        </p:nvSpPr>
        <p:spPr>
          <a:xfrm>
            <a:off x="3701885" y="1657350"/>
            <a:ext cx="1355890" cy="671513"/>
          </a:xfrm>
          <a:prstGeom prst="rightArrow">
            <a:avLst>
              <a:gd fmla="val 50000" name="adj1"/>
              <a:gd fmla="val 50000" name="adj2"/>
            </a:avLst>
          </a:prstGeom>
          <a:solidFill>
            <a:schemeClr val="accent1"/>
          </a:solidFill>
          <a:ln cap="rnd" cmpd="sng" w="15875">
            <a:solidFill>
              <a:srgbClr val="02304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entury Gothic"/>
              <a:ea typeface="Century Gothic"/>
              <a:cs typeface="Century Gothic"/>
              <a:sym typeface="Century Gothic"/>
            </a:endParaRPr>
          </a:p>
        </p:txBody>
      </p:sp>
      <p:sp>
        <p:nvSpPr>
          <p:cNvPr id="238" name="Shape 238"/>
          <p:cNvSpPr/>
          <p:nvPr/>
        </p:nvSpPr>
        <p:spPr>
          <a:xfrm>
            <a:off x="7218699" y="1597346"/>
            <a:ext cx="1355890" cy="731515"/>
          </a:xfrm>
          <a:prstGeom prst="leftArrow">
            <a:avLst>
              <a:gd fmla="val 50000" name="adj1"/>
              <a:gd fmla="val 50000" name="adj2"/>
            </a:avLst>
          </a:prstGeom>
          <a:solidFill>
            <a:schemeClr val="accent1"/>
          </a:solidFill>
          <a:ln cap="rnd" cmpd="sng" w="15875">
            <a:solidFill>
              <a:srgbClr val="02304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entury Gothic"/>
              <a:ea typeface="Century Gothic"/>
              <a:cs typeface="Century Gothic"/>
              <a:sym typeface="Century Gothic"/>
            </a:endParaRPr>
          </a:p>
        </p:txBody>
      </p:sp>
      <p:sp>
        <p:nvSpPr>
          <p:cNvPr id="239" name="Shape 239"/>
          <p:cNvSpPr/>
          <p:nvPr/>
        </p:nvSpPr>
        <p:spPr>
          <a:xfrm>
            <a:off x="3602767" y="4745580"/>
            <a:ext cx="806998" cy="862855"/>
          </a:xfrm>
          <a:prstGeom prst="rightArrow">
            <a:avLst>
              <a:gd fmla="val 50000" name="adj1"/>
              <a:gd fmla="val 46459" name="adj2"/>
            </a:avLst>
          </a:prstGeom>
          <a:solidFill>
            <a:schemeClr val="accent1"/>
          </a:solidFill>
          <a:ln cap="rnd" cmpd="sng" w="15875">
            <a:solidFill>
              <a:srgbClr val="02304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entury Gothic"/>
              <a:ea typeface="Century Gothic"/>
              <a:cs typeface="Century Gothic"/>
              <a:sym typeface="Century Gothic"/>
            </a:endParaRPr>
          </a:p>
        </p:txBody>
      </p:sp>
      <p:sp>
        <p:nvSpPr>
          <p:cNvPr id="240" name="Shape 240"/>
          <p:cNvSpPr/>
          <p:nvPr/>
        </p:nvSpPr>
        <p:spPr>
          <a:xfrm>
            <a:off x="7166272" y="4794666"/>
            <a:ext cx="1261296" cy="735331"/>
          </a:xfrm>
          <a:prstGeom prst="leftArrow">
            <a:avLst>
              <a:gd fmla="val 50000" name="adj1"/>
              <a:gd fmla="val 50000" name="adj2"/>
            </a:avLst>
          </a:prstGeom>
          <a:solidFill>
            <a:schemeClr val="accent1"/>
          </a:solidFill>
          <a:ln cap="rnd" cmpd="sng" w="15875">
            <a:solidFill>
              <a:srgbClr val="02304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entury Gothic"/>
              <a:ea typeface="Century Gothic"/>
              <a:cs typeface="Century Gothic"/>
              <a:sym typeface="Century Gothic"/>
            </a:endParaRPr>
          </a:p>
        </p:txBody>
      </p:sp>
      <p:sp>
        <p:nvSpPr>
          <p:cNvPr id="241" name="Shape 241"/>
          <p:cNvSpPr txBox="1"/>
          <p:nvPr/>
        </p:nvSpPr>
        <p:spPr>
          <a:xfrm>
            <a:off x="3754180" y="181607"/>
            <a:ext cx="4820408" cy="147732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i="0" lang="en-US" sz="1800" u="none" cap="none" strike="noStrike">
                <a:solidFill>
                  <a:schemeClr val="dk1"/>
                </a:solidFill>
                <a:latin typeface="Century Gothic"/>
                <a:ea typeface="Century Gothic"/>
                <a:cs typeface="Century Gothic"/>
                <a:sym typeface="Century Gothic"/>
              </a:rPr>
              <a:t>The Scientific proof of the convergence of Quantum Physics, Bio-cellular communication research, Natural Ecosystems interactions and Planetary Energy systems and flows… </a:t>
            </a:r>
          </a:p>
        </p:txBody>
      </p:sp>
      <p:sp>
        <p:nvSpPr>
          <p:cNvPr id="242" name="Shape 242"/>
          <p:cNvSpPr txBox="1"/>
          <p:nvPr/>
        </p:nvSpPr>
        <p:spPr>
          <a:xfrm>
            <a:off x="4257676" y="5314950"/>
            <a:ext cx="3222924" cy="369332"/>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1" sz="1800">
              <a:solidFill>
                <a:schemeClr val="dk1"/>
              </a:solidFill>
              <a:latin typeface="Century Gothic"/>
              <a:ea typeface="Century Gothic"/>
              <a:cs typeface="Century Gothic"/>
              <a:sym typeface="Century Gothic"/>
            </a:endParaRPr>
          </a:p>
        </p:txBody>
      </p:sp>
      <p:sp>
        <p:nvSpPr>
          <p:cNvPr id="243" name="Shape 243"/>
          <p:cNvSpPr txBox="1"/>
          <p:nvPr/>
        </p:nvSpPr>
        <p:spPr>
          <a:xfrm>
            <a:off x="4409767" y="5273185"/>
            <a:ext cx="3070832" cy="147732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1800">
                <a:solidFill>
                  <a:schemeClr val="dk1"/>
                </a:solidFill>
                <a:latin typeface="Century Gothic"/>
                <a:ea typeface="Century Gothic"/>
                <a:cs typeface="Century Gothic"/>
                <a:sym typeface="Century Gothic"/>
              </a:rPr>
              <a:t>Confirm that man is not a separate entity from the whole but an intrinsic and connected part of the whole complex system</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7" name="Shape 247"/>
        <p:cNvGrpSpPr/>
        <p:nvPr/>
      </p:nvGrpSpPr>
      <p:grpSpPr>
        <a:xfrm>
          <a:off x="0" y="0"/>
          <a:ext cx="0" cy="0"/>
          <a:chOff x="0" y="0"/>
          <a:chExt cx="0" cy="0"/>
        </a:xfrm>
      </p:grpSpPr>
      <p:sp>
        <p:nvSpPr>
          <p:cNvPr id="248" name="Shape 248"/>
          <p:cNvSpPr txBox="1"/>
          <p:nvPr>
            <p:ph type="title"/>
          </p:nvPr>
        </p:nvSpPr>
        <p:spPr>
          <a:xfrm>
            <a:off x="228600" y="128588"/>
            <a:ext cx="11544299" cy="5865810"/>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SzPct val="25000"/>
              <a:buFont typeface="Century Gothic"/>
              <a:buNone/>
            </a:pPr>
            <a:r>
              <a:rPr b="1" i="0" lang="en-US" sz="3600" u="none" cap="none" strike="noStrike">
                <a:solidFill>
                  <a:schemeClr val="dk1"/>
                </a:solidFill>
                <a:latin typeface="Century Gothic"/>
                <a:ea typeface="Century Gothic"/>
                <a:cs typeface="Century Gothic"/>
                <a:sym typeface="Century Gothic"/>
              </a:rPr>
              <a:t>“We have not just divorced ourselves from nature but we have also divorced ourselves from our inherent spirituality”</a:t>
            </a:r>
            <a:br>
              <a:rPr b="1" i="0" lang="en-US" sz="3600" u="none" cap="none" strike="noStrike">
                <a:solidFill>
                  <a:schemeClr val="dk1"/>
                </a:solidFill>
                <a:latin typeface="Century Gothic"/>
                <a:ea typeface="Century Gothic"/>
                <a:cs typeface="Century Gothic"/>
                <a:sym typeface="Century Gothic"/>
              </a:rPr>
            </a:br>
            <a:br>
              <a:rPr b="1" i="0" lang="en-US" sz="3600" u="none" cap="none" strike="noStrike">
                <a:solidFill>
                  <a:schemeClr val="dk1"/>
                </a:solidFill>
                <a:latin typeface="Century Gothic"/>
                <a:ea typeface="Century Gothic"/>
                <a:cs typeface="Century Gothic"/>
                <a:sym typeface="Century Gothic"/>
              </a:rPr>
            </a:br>
            <a:r>
              <a:rPr b="1" i="0" lang="en-US" sz="3600" u="none" cap="none" strike="noStrike">
                <a:solidFill>
                  <a:schemeClr val="dk1"/>
                </a:solidFill>
                <a:latin typeface="Century Gothic"/>
                <a:ea typeface="Century Gothic"/>
                <a:cs typeface="Century Gothic"/>
                <a:sym typeface="Century Gothic"/>
              </a:rPr>
              <a:t>Ervin Laszlo</a:t>
            </a:r>
            <a:br>
              <a:rPr b="1" i="0" lang="en-US" sz="3600" u="none" cap="none" strike="noStrike">
                <a:solidFill>
                  <a:schemeClr val="dk1"/>
                </a:solidFill>
                <a:latin typeface="Century Gothic"/>
                <a:ea typeface="Century Gothic"/>
                <a:cs typeface="Century Gothic"/>
                <a:sym typeface="Century Gothic"/>
              </a:rPr>
            </a:br>
            <a:br>
              <a:rPr b="1" i="0" lang="en-US" sz="3600" u="none" cap="none" strike="noStrike">
                <a:solidFill>
                  <a:schemeClr val="dk1"/>
                </a:solidFill>
                <a:latin typeface="Century Gothic"/>
                <a:ea typeface="Century Gothic"/>
                <a:cs typeface="Century Gothic"/>
                <a:sym typeface="Century Gothic"/>
              </a:rPr>
            </a:br>
            <a:br>
              <a:rPr b="1" i="0" lang="en-US" sz="3600" u="none" cap="none" strike="noStrike">
                <a:solidFill>
                  <a:schemeClr val="dk1"/>
                </a:solidFill>
                <a:latin typeface="Century Gothic"/>
                <a:ea typeface="Century Gothic"/>
                <a:cs typeface="Century Gothic"/>
                <a:sym typeface="Century Gothic"/>
              </a:rPr>
            </a:br>
            <a:br>
              <a:rPr b="1" i="0" lang="en-US" sz="3600" u="none" cap="none" strike="noStrike">
                <a:solidFill>
                  <a:schemeClr val="dk1"/>
                </a:solidFill>
                <a:latin typeface="Century Gothic"/>
                <a:ea typeface="Century Gothic"/>
                <a:cs typeface="Century Gothic"/>
                <a:sym typeface="Century Gothic"/>
              </a:rPr>
            </a:br>
            <a:r>
              <a:rPr b="1" i="0" lang="en-US" sz="3600" u="none" cap="none" strike="noStrike">
                <a:solidFill>
                  <a:schemeClr val="dk1"/>
                </a:solidFill>
                <a:latin typeface="Century Gothic"/>
                <a:ea typeface="Century Gothic"/>
                <a:cs typeface="Century Gothic"/>
                <a:sym typeface="Century Gothic"/>
              </a:rPr>
              <a:t> </a:t>
            </a:r>
          </a:p>
        </p:txBody>
      </p:sp>
      <p:sp>
        <p:nvSpPr>
          <p:cNvPr id="249" name="Shape 249"/>
          <p:cNvSpPr txBox="1"/>
          <p:nvPr>
            <p:ph idx="1" type="body"/>
          </p:nvPr>
        </p:nvSpPr>
        <p:spPr>
          <a:xfrm>
            <a:off x="3486150" y="5815012"/>
            <a:ext cx="8572500" cy="91440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Clr>
                <a:schemeClr val="lt1"/>
              </a:buClr>
              <a:buSzPct val="25000"/>
              <a:buFont typeface="Noto Sans Symbols"/>
              <a:buNone/>
            </a:pPr>
            <a:r>
              <a:rPr b="0" i="0" lang="en-US" sz="2000" u="none" cap="none" strike="noStrike">
                <a:solidFill>
                  <a:srgbClr val="0F486F"/>
                </a:solidFill>
                <a:latin typeface="Century Gothic"/>
                <a:ea typeface="Century Gothic"/>
                <a:cs typeface="Century Gothic"/>
                <a:sym typeface="Century Gothic"/>
              </a:rPr>
              <a:t>llll </a:t>
            </a:r>
          </a:p>
        </p:txBody>
      </p:sp>
      <p:pic>
        <p:nvPicPr>
          <p:cNvPr id="250" name="Shape 250"/>
          <p:cNvPicPr preferRelativeResize="0"/>
          <p:nvPr/>
        </p:nvPicPr>
        <p:blipFill rotWithShape="1">
          <a:blip r:embed="rId3">
            <a:alphaModFix/>
          </a:blip>
          <a:srcRect b="0" l="0" r="0" t="0"/>
          <a:stretch/>
        </p:blipFill>
        <p:spPr>
          <a:xfrm>
            <a:off x="4676775" y="2071686"/>
            <a:ext cx="6667500" cy="392271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4" name="Shape 254"/>
        <p:cNvGrpSpPr/>
        <p:nvPr/>
      </p:nvGrpSpPr>
      <p:grpSpPr>
        <a:xfrm>
          <a:off x="0" y="0"/>
          <a:ext cx="0" cy="0"/>
          <a:chOff x="0" y="0"/>
          <a:chExt cx="0" cy="0"/>
        </a:xfrm>
      </p:grpSpPr>
      <p:sp>
        <p:nvSpPr>
          <p:cNvPr id="255" name="Shape 255"/>
          <p:cNvSpPr txBox="1"/>
          <p:nvPr>
            <p:ph type="title"/>
          </p:nvPr>
        </p:nvSpPr>
        <p:spPr>
          <a:xfrm>
            <a:off x="171451" y="371476"/>
            <a:ext cx="11630023" cy="5622923"/>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SzPct val="25000"/>
              <a:buFont typeface="Century Gothic"/>
              <a:buNone/>
            </a:pPr>
            <a:br>
              <a:rPr b="1" i="0" lang="en-US" sz="3240" u="none" cap="none" strike="noStrike">
                <a:solidFill>
                  <a:schemeClr val="dk1"/>
                </a:solidFill>
                <a:latin typeface="Century Gothic"/>
                <a:ea typeface="Century Gothic"/>
                <a:cs typeface="Century Gothic"/>
                <a:sym typeface="Century Gothic"/>
              </a:rPr>
            </a:br>
            <a:br>
              <a:rPr b="1" i="0" lang="en-US" sz="3240" u="none" cap="none" strike="noStrike">
                <a:solidFill>
                  <a:schemeClr val="dk1"/>
                </a:solidFill>
                <a:latin typeface="Century Gothic"/>
                <a:ea typeface="Century Gothic"/>
                <a:cs typeface="Century Gothic"/>
                <a:sym typeface="Century Gothic"/>
              </a:rPr>
            </a:br>
            <a:r>
              <a:rPr b="1" i="0" lang="en-US" sz="3240" u="none" cap="none" strike="noStrike">
                <a:solidFill>
                  <a:schemeClr val="dk1"/>
                </a:solidFill>
                <a:latin typeface="Century Gothic"/>
                <a:ea typeface="Century Gothic"/>
                <a:cs typeface="Century Gothic"/>
                <a:sym typeface="Century Gothic"/>
              </a:rPr>
              <a:t>- </a:t>
            </a:r>
            <a:r>
              <a:rPr b="1" i="0" lang="en-US" sz="2790" u="none" cap="none" strike="noStrike">
                <a:solidFill>
                  <a:schemeClr val="dk1"/>
                </a:solidFill>
                <a:latin typeface="Century Gothic"/>
                <a:ea typeface="Century Gothic"/>
                <a:cs typeface="Century Gothic"/>
                <a:sym typeface="Century Gothic"/>
              </a:rPr>
              <a:t>ONLY TOTALLY INTEGRATED AND HOLISTIC SOLUTIONS WILL SOLVE THE WORLD’S PROBLEMS</a:t>
            </a:r>
            <a:br>
              <a:rPr b="1" i="0" lang="en-US" sz="2790" u="none" cap="none" strike="noStrike">
                <a:solidFill>
                  <a:schemeClr val="dk1"/>
                </a:solidFill>
                <a:latin typeface="Century Gothic"/>
                <a:ea typeface="Century Gothic"/>
                <a:cs typeface="Century Gothic"/>
                <a:sym typeface="Century Gothic"/>
              </a:rPr>
            </a:br>
            <a:br>
              <a:rPr b="1" i="0" lang="en-US" sz="2790" u="none" cap="none" strike="noStrike">
                <a:solidFill>
                  <a:schemeClr val="dk1"/>
                </a:solidFill>
                <a:latin typeface="Century Gothic"/>
                <a:ea typeface="Century Gothic"/>
                <a:cs typeface="Century Gothic"/>
                <a:sym typeface="Century Gothic"/>
              </a:rPr>
            </a:br>
            <a:r>
              <a:rPr b="1" i="0" lang="en-US" sz="2790" u="none" cap="none" strike="noStrike">
                <a:solidFill>
                  <a:schemeClr val="dk1"/>
                </a:solidFill>
                <a:latin typeface="Century Gothic"/>
                <a:ea typeface="Century Gothic"/>
                <a:cs typeface="Century Gothic"/>
                <a:sym typeface="Century Gothic"/>
              </a:rPr>
              <a:t>- WE NEED TO FIND ‘A NEW WAY OF THINKING’</a:t>
            </a:r>
            <a:br>
              <a:rPr b="1" i="0" lang="en-US" sz="2790" u="none" cap="none" strike="noStrike">
                <a:solidFill>
                  <a:schemeClr val="dk1"/>
                </a:solidFill>
                <a:latin typeface="Century Gothic"/>
                <a:ea typeface="Century Gothic"/>
                <a:cs typeface="Century Gothic"/>
                <a:sym typeface="Century Gothic"/>
              </a:rPr>
            </a:br>
            <a:br>
              <a:rPr b="1" i="0" lang="en-US" sz="2790" u="none" cap="none" strike="noStrike">
                <a:solidFill>
                  <a:schemeClr val="dk1"/>
                </a:solidFill>
                <a:latin typeface="Century Gothic"/>
                <a:ea typeface="Century Gothic"/>
                <a:cs typeface="Century Gothic"/>
                <a:sym typeface="Century Gothic"/>
              </a:rPr>
            </a:br>
            <a:r>
              <a:rPr b="1" i="0" lang="en-US" sz="2790" u="none" cap="none" strike="noStrike">
                <a:solidFill>
                  <a:schemeClr val="dk1"/>
                </a:solidFill>
                <a:latin typeface="Century Gothic"/>
                <a:ea typeface="Century Gothic"/>
                <a:cs typeface="Century Gothic"/>
                <a:sym typeface="Century Gothic"/>
              </a:rPr>
              <a:t>- WE NEED TO ADOPT A NEW FORM OF CONSCIOUSNESS AND AWARENESS OF WHO WE REALLY ARE AS A ‘CONNECTED’ SPECIES</a:t>
            </a:r>
            <a:br>
              <a:rPr b="1" i="0" lang="en-US" sz="2790" u="none" cap="none" strike="noStrike">
                <a:solidFill>
                  <a:schemeClr val="dk1"/>
                </a:solidFill>
                <a:latin typeface="Century Gothic"/>
                <a:ea typeface="Century Gothic"/>
                <a:cs typeface="Century Gothic"/>
                <a:sym typeface="Century Gothic"/>
              </a:rPr>
            </a:br>
            <a:br>
              <a:rPr b="1" i="0" lang="en-US" sz="2790" u="none" cap="none" strike="noStrike">
                <a:solidFill>
                  <a:schemeClr val="dk1"/>
                </a:solidFill>
                <a:latin typeface="Century Gothic"/>
                <a:ea typeface="Century Gothic"/>
                <a:cs typeface="Century Gothic"/>
                <a:sym typeface="Century Gothic"/>
              </a:rPr>
            </a:br>
            <a:r>
              <a:rPr b="1" i="0" lang="en-US" sz="2790" u="none" cap="none" strike="noStrike">
                <a:solidFill>
                  <a:schemeClr val="dk1"/>
                </a:solidFill>
                <a:latin typeface="Century Gothic"/>
                <a:ea typeface="Century Gothic"/>
                <a:cs typeface="Century Gothic"/>
                <a:sym typeface="Century Gothic"/>
              </a:rPr>
              <a:t>- WE </a:t>
            </a:r>
            <a:r>
              <a:rPr b="1" i="1" lang="en-US" sz="2790" u="none" cap="none" strike="noStrike">
                <a:solidFill>
                  <a:schemeClr val="dk1"/>
                </a:solidFill>
                <a:latin typeface="Century Gothic"/>
                <a:ea typeface="Century Gothic"/>
                <a:cs typeface="Century Gothic"/>
                <a:sym typeface="Century Gothic"/>
              </a:rPr>
              <a:t>REALLY ARE </a:t>
            </a:r>
            <a:r>
              <a:rPr b="1" i="0" lang="en-US" sz="2790" u="none" cap="none" strike="noStrike">
                <a:solidFill>
                  <a:schemeClr val="dk1"/>
                </a:solidFill>
                <a:latin typeface="Century Gothic"/>
                <a:ea typeface="Century Gothic"/>
                <a:cs typeface="Century Gothic"/>
                <a:sym typeface="Century Gothic"/>
              </a:rPr>
              <a:t>‘ONE’ – AND ‘ONE WITH THE UNIVERSE’</a:t>
            </a:r>
            <a:br>
              <a:rPr b="1" i="0" lang="en-US" sz="2790" u="none" cap="none" strike="noStrike">
                <a:solidFill>
                  <a:schemeClr val="dk1"/>
                </a:solidFill>
                <a:latin typeface="Century Gothic"/>
                <a:ea typeface="Century Gothic"/>
                <a:cs typeface="Century Gothic"/>
                <a:sym typeface="Century Gothic"/>
              </a:rPr>
            </a:br>
          </a:p>
        </p:txBody>
      </p:sp>
      <p:sp>
        <p:nvSpPr>
          <p:cNvPr id="256" name="Shape 256"/>
          <p:cNvSpPr txBox="1"/>
          <p:nvPr/>
        </p:nvSpPr>
        <p:spPr>
          <a:xfrm>
            <a:off x="3114675" y="257175"/>
            <a:ext cx="6172199" cy="70788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4000" u="sng">
                <a:solidFill>
                  <a:schemeClr val="dk1"/>
                </a:solidFill>
                <a:latin typeface="Century Gothic"/>
                <a:ea typeface="Century Gothic"/>
                <a:cs typeface="Century Gothic"/>
                <a:sym typeface="Century Gothic"/>
              </a:rPr>
              <a:t>THE BOTTOM LINE</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0" name="Shape 260"/>
        <p:cNvGrpSpPr/>
        <p:nvPr/>
      </p:nvGrpSpPr>
      <p:grpSpPr>
        <a:xfrm>
          <a:off x="0" y="0"/>
          <a:ext cx="0" cy="0"/>
          <a:chOff x="0" y="0"/>
          <a:chExt cx="0" cy="0"/>
        </a:xfrm>
      </p:grpSpPr>
      <p:sp>
        <p:nvSpPr>
          <p:cNvPr id="261" name="Shape 261"/>
          <p:cNvSpPr txBox="1"/>
          <p:nvPr>
            <p:ph type="title"/>
          </p:nvPr>
        </p:nvSpPr>
        <p:spPr>
          <a:xfrm>
            <a:off x="684212" y="4487332"/>
            <a:ext cx="11317287" cy="1507067"/>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SzPct val="25000"/>
              <a:buFont typeface="Century Gothic"/>
              <a:buNone/>
            </a:pPr>
            <a:r>
              <a:rPr b="1" i="0" lang="en-US" sz="3240" u="none" cap="none" strike="noStrike">
                <a:solidFill>
                  <a:schemeClr val="dk1"/>
                </a:solidFill>
                <a:latin typeface="Century Gothic"/>
                <a:ea typeface="Century Gothic"/>
                <a:cs typeface="Century Gothic"/>
                <a:sym typeface="Century Gothic"/>
              </a:rPr>
              <a:t>          ONE FRAGILE PLANET AT TIPPING POINT…</a:t>
            </a:r>
            <a:br>
              <a:rPr b="1" i="0" lang="en-US" sz="3240" u="none" cap="none" strike="noStrike">
                <a:solidFill>
                  <a:schemeClr val="dk1"/>
                </a:solidFill>
                <a:latin typeface="Century Gothic"/>
                <a:ea typeface="Century Gothic"/>
                <a:cs typeface="Century Gothic"/>
                <a:sym typeface="Century Gothic"/>
              </a:rPr>
            </a:br>
            <a:br>
              <a:rPr b="1" i="0" lang="en-US" sz="3240" u="none" cap="none" strike="noStrike">
                <a:solidFill>
                  <a:schemeClr val="dk1"/>
                </a:solidFill>
                <a:latin typeface="Century Gothic"/>
                <a:ea typeface="Century Gothic"/>
                <a:cs typeface="Century Gothic"/>
                <a:sym typeface="Century Gothic"/>
              </a:rPr>
            </a:br>
            <a:r>
              <a:rPr b="1" i="0" lang="en-US" sz="3240" u="none" cap="none" strike="noStrike">
                <a:solidFill>
                  <a:schemeClr val="dk1"/>
                </a:solidFill>
                <a:latin typeface="Century Gothic"/>
                <a:ea typeface="Century Gothic"/>
                <a:cs typeface="Century Gothic"/>
                <a:sym typeface="Century Gothic"/>
              </a:rPr>
              <a:t>          ONE HUGE RESPONSIBILITY…</a:t>
            </a:r>
            <a:br>
              <a:rPr b="0" i="0" lang="en-US" sz="3240" u="none" cap="none" strike="noStrike">
                <a:solidFill>
                  <a:schemeClr val="lt1"/>
                </a:solidFill>
                <a:latin typeface="Century Gothic"/>
                <a:ea typeface="Century Gothic"/>
                <a:cs typeface="Century Gothic"/>
                <a:sym typeface="Century Gothic"/>
              </a:rPr>
            </a:br>
          </a:p>
        </p:txBody>
      </p:sp>
      <p:pic>
        <p:nvPicPr>
          <p:cNvPr id="262" name="Shape 262"/>
          <p:cNvPicPr preferRelativeResize="0"/>
          <p:nvPr>
            <p:ph idx="1" type="body"/>
          </p:nvPr>
        </p:nvPicPr>
        <p:blipFill rotWithShape="1">
          <a:blip r:embed="rId3">
            <a:alphaModFix/>
          </a:blip>
          <a:srcRect b="0" l="0" r="0" t="0"/>
          <a:stretch/>
        </p:blipFill>
        <p:spPr>
          <a:xfrm>
            <a:off x="3328987" y="485775"/>
            <a:ext cx="4672011" cy="361473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idx="1" type="body"/>
          </p:nvPr>
        </p:nvSpPr>
        <p:spPr>
          <a:xfrm>
            <a:off x="342898" y="685800"/>
            <a:ext cx="11515724" cy="5252013"/>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Clr>
                <a:schemeClr val="lt1"/>
              </a:buClr>
              <a:buSzPct val="25000"/>
              <a:buFont typeface="Noto Sans Symbols"/>
              <a:buNone/>
            </a:pPr>
            <a:r>
              <a:t/>
            </a:r>
            <a:endParaRPr b="1" i="0" sz="3600" u="none" cap="none" strike="noStrike">
              <a:solidFill>
                <a:srgbClr val="0F486F"/>
              </a:solidFill>
              <a:latin typeface="Century Gothic"/>
              <a:ea typeface="Century Gothic"/>
              <a:cs typeface="Century Gothic"/>
              <a:sym typeface="Century Gothic"/>
            </a:endParaRPr>
          </a:p>
          <a:p>
            <a:pPr indent="0" lvl="0" marL="0" marR="0" rtl="0" algn="l">
              <a:spcBef>
                <a:spcPts val="1320"/>
              </a:spcBef>
              <a:spcAft>
                <a:spcPts val="0"/>
              </a:spcAft>
              <a:buClr>
                <a:schemeClr val="lt1"/>
              </a:buClr>
              <a:buSzPct val="25000"/>
              <a:buFont typeface="Noto Sans Symbols"/>
              <a:buNone/>
            </a:pPr>
            <a:r>
              <a:t/>
            </a:r>
            <a:endParaRPr b="1" i="0" sz="3600" u="none" cap="none" strike="noStrike">
              <a:solidFill>
                <a:srgbClr val="0F486F"/>
              </a:solidFill>
              <a:latin typeface="Century Gothic"/>
              <a:ea typeface="Century Gothic"/>
              <a:cs typeface="Century Gothic"/>
              <a:sym typeface="Century Gothic"/>
            </a:endParaRPr>
          </a:p>
          <a:p>
            <a:pPr indent="0" lvl="0" marL="0" marR="0" rtl="0" algn="l">
              <a:spcBef>
                <a:spcPts val="1320"/>
              </a:spcBef>
              <a:spcAft>
                <a:spcPts val="0"/>
              </a:spcAft>
              <a:buClr>
                <a:schemeClr val="lt1"/>
              </a:buClr>
              <a:buSzPct val="25000"/>
              <a:buFont typeface="Noto Sans Symbols"/>
              <a:buNone/>
            </a:pPr>
            <a:r>
              <a:t/>
            </a:r>
            <a:endParaRPr b="1" i="0" sz="3600" u="none" cap="none" strike="noStrike">
              <a:solidFill>
                <a:srgbClr val="0F486F"/>
              </a:solidFill>
              <a:latin typeface="Century Gothic"/>
              <a:ea typeface="Century Gothic"/>
              <a:cs typeface="Century Gothic"/>
              <a:sym typeface="Century Gothic"/>
            </a:endParaRPr>
          </a:p>
          <a:p>
            <a:pPr indent="0" lvl="0" marL="0" marR="0" rtl="0" algn="l">
              <a:spcBef>
                <a:spcPts val="1320"/>
              </a:spcBef>
              <a:spcAft>
                <a:spcPts val="0"/>
              </a:spcAft>
              <a:buClr>
                <a:schemeClr val="lt1"/>
              </a:buClr>
              <a:buSzPct val="25000"/>
              <a:buFont typeface="Noto Sans Symbols"/>
              <a:buNone/>
            </a:pPr>
            <a:r>
              <a:t/>
            </a:r>
            <a:endParaRPr b="1" i="0" sz="3600" u="none" cap="none" strike="noStrike">
              <a:solidFill>
                <a:srgbClr val="0F486F"/>
              </a:solidFill>
              <a:latin typeface="Century Gothic"/>
              <a:ea typeface="Century Gothic"/>
              <a:cs typeface="Century Gothic"/>
              <a:sym typeface="Century Gothic"/>
            </a:endParaRPr>
          </a:p>
          <a:p>
            <a:pPr indent="0" lvl="0" marL="0" marR="0" rtl="0" algn="l">
              <a:spcBef>
                <a:spcPts val="1320"/>
              </a:spcBef>
              <a:spcAft>
                <a:spcPts val="0"/>
              </a:spcAft>
              <a:buClr>
                <a:schemeClr val="lt1"/>
              </a:buClr>
              <a:buSzPct val="25000"/>
              <a:buFont typeface="Noto Sans Symbols"/>
              <a:buNone/>
            </a:pPr>
            <a:r>
              <a:t/>
            </a:r>
            <a:endParaRPr b="1" i="0" sz="3600" u="none" cap="none" strike="noStrike">
              <a:solidFill>
                <a:srgbClr val="0F486F"/>
              </a:solidFill>
              <a:latin typeface="Century Gothic"/>
              <a:ea typeface="Century Gothic"/>
              <a:cs typeface="Century Gothic"/>
              <a:sym typeface="Century Gothic"/>
            </a:endParaRPr>
          </a:p>
          <a:p>
            <a:pPr indent="0" lvl="0" marL="0" marR="0" rtl="0" algn="l">
              <a:spcBef>
                <a:spcPts val="1320"/>
              </a:spcBef>
              <a:spcAft>
                <a:spcPts val="0"/>
              </a:spcAft>
              <a:buClr>
                <a:schemeClr val="lt1"/>
              </a:buClr>
              <a:buSzPct val="25000"/>
              <a:buFont typeface="Noto Sans Symbols"/>
              <a:buNone/>
            </a:pPr>
            <a:r>
              <a:rPr b="1" i="0" lang="en-US" sz="3600" u="none" cap="none" strike="noStrike">
                <a:solidFill>
                  <a:schemeClr val="dk1"/>
                </a:solidFill>
                <a:latin typeface="Century Gothic"/>
                <a:ea typeface="Century Gothic"/>
                <a:cs typeface="Century Gothic"/>
                <a:sym typeface="Century Gothic"/>
              </a:rPr>
              <a:t>“What do you think the Grown-Ups should do to make the world a better place?”</a:t>
            </a:r>
          </a:p>
        </p:txBody>
      </p:sp>
      <p:pic>
        <p:nvPicPr>
          <p:cNvPr id="149" name="Shape 149"/>
          <p:cNvPicPr preferRelativeResize="0"/>
          <p:nvPr/>
        </p:nvPicPr>
        <p:blipFill rotWithShape="1">
          <a:blip r:embed="rId3">
            <a:alphaModFix/>
          </a:blip>
          <a:srcRect b="0" l="0" r="0" t="0"/>
          <a:stretch/>
        </p:blipFill>
        <p:spPr>
          <a:xfrm>
            <a:off x="2544822" y="263526"/>
            <a:ext cx="7127815" cy="36226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idx="1" type="body"/>
          </p:nvPr>
        </p:nvSpPr>
        <p:spPr>
          <a:xfrm>
            <a:off x="104171" y="-891250"/>
            <a:ext cx="11921924" cy="7749250"/>
          </a:xfrm>
          <a:prstGeom prst="rect">
            <a:avLst/>
          </a:prstGeom>
          <a:noFill/>
          <a:ln>
            <a:noFill/>
          </a:ln>
        </p:spPr>
        <p:txBody>
          <a:bodyPr anchorCtr="0" anchor="ctr" bIns="45700" lIns="91425" rIns="91425" tIns="45700">
            <a:noAutofit/>
          </a:bodyPr>
          <a:lstStyle/>
          <a:p>
            <a:pPr indent="-285750" lvl="0" marL="285750" marR="0" rtl="0" algn="l">
              <a:spcBef>
                <a:spcPts val="0"/>
              </a:spcBef>
              <a:spcAft>
                <a:spcPts val="0"/>
              </a:spcAft>
              <a:buClr>
                <a:schemeClr val="lt1"/>
              </a:buClr>
              <a:buSzPct val="80000"/>
              <a:buFont typeface="Noto Sans Symbols"/>
              <a:buChar char="▶"/>
            </a:pPr>
            <a:r>
              <a:rPr b="1" i="0" lang="en-US" sz="2800" u="none" cap="none" strike="noStrike">
                <a:solidFill>
                  <a:schemeClr val="dk1"/>
                </a:solidFill>
                <a:latin typeface="Century Gothic"/>
                <a:ea typeface="Century Gothic"/>
                <a:cs typeface="Century Gothic"/>
                <a:sym typeface="Century Gothic"/>
              </a:rPr>
              <a:t>“Stop killing Animals”</a:t>
            </a:r>
          </a:p>
          <a:p>
            <a:pPr indent="-285750" lvl="0" marL="285750" marR="0" rtl="0" algn="l">
              <a:spcBef>
                <a:spcPts val="1160"/>
              </a:spcBef>
              <a:spcAft>
                <a:spcPts val="0"/>
              </a:spcAft>
              <a:buClr>
                <a:schemeClr val="lt1"/>
              </a:buClr>
              <a:buSzPct val="80000"/>
              <a:buFont typeface="Noto Sans Symbols"/>
              <a:buNone/>
            </a:pPr>
            <a:r>
              <a:t/>
            </a:r>
            <a:endParaRPr b="0" i="0" sz="2800" u="none" cap="none" strike="noStrike">
              <a:solidFill>
                <a:schemeClr val="dk1"/>
              </a:solidFill>
              <a:latin typeface="Century Gothic"/>
              <a:ea typeface="Century Gothic"/>
              <a:cs typeface="Century Gothic"/>
              <a:sym typeface="Century Gothic"/>
            </a:endParaRPr>
          </a:p>
          <a:p>
            <a:pPr indent="-285750" lvl="0" marL="285750" marR="0" rtl="0" algn="l">
              <a:spcBef>
                <a:spcPts val="1160"/>
              </a:spcBef>
              <a:spcAft>
                <a:spcPts val="0"/>
              </a:spcAft>
              <a:buClr>
                <a:schemeClr val="lt1"/>
              </a:buClr>
              <a:buSzPct val="80000"/>
              <a:buFont typeface="Noto Sans Symbols"/>
              <a:buChar char="▶"/>
            </a:pPr>
            <a:r>
              <a:rPr b="1" i="0" lang="en-US" sz="2800" u="none" cap="none" strike="noStrike">
                <a:solidFill>
                  <a:schemeClr val="dk1"/>
                </a:solidFill>
                <a:latin typeface="Century Gothic"/>
                <a:ea typeface="Century Gothic"/>
                <a:cs typeface="Century Gothic"/>
                <a:sym typeface="Century Gothic"/>
              </a:rPr>
              <a:t>“Help the Poor People”</a:t>
            </a:r>
          </a:p>
          <a:p>
            <a:pPr indent="-285750" lvl="0" marL="285750" marR="0" rtl="0" algn="l">
              <a:spcBef>
                <a:spcPts val="1160"/>
              </a:spcBef>
              <a:spcAft>
                <a:spcPts val="0"/>
              </a:spcAft>
              <a:buClr>
                <a:schemeClr val="lt1"/>
              </a:buClr>
              <a:buSzPct val="80000"/>
              <a:buFont typeface="Noto Sans Symbols"/>
              <a:buNone/>
            </a:pPr>
            <a:r>
              <a:t/>
            </a:r>
            <a:endParaRPr b="1" i="0" sz="2800" u="none" cap="none" strike="noStrike">
              <a:solidFill>
                <a:schemeClr val="dk1"/>
              </a:solidFill>
              <a:latin typeface="Century Gothic"/>
              <a:ea typeface="Century Gothic"/>
              <a:cs typeface="Century Gothic"/>
              <a:sym typeface="Century Gothic"/>
            </a:endParaRPr>
          </a:p>
          <a:p>
            <a:pPr indent="-285750" lvl="0" marL="285750" marR="0" rtl="0" algn="l">
              <a:spcBef>
                <a:spcPts val="1160"/>
              </a:spcBef>
              <a:spcAft>
                <a:spcPts val="0"/>
              </a:spcAft>
              <a:buClr>
                <a:schemeClr val="lt1"/>
              </a:buClr>
              <a:buSzPct val="80000"/>
              <a:buFont typeface="Noto Sans Symbols"/>
              <a:buChar char="▶"/>
            </a:pPr>
            <a:r>
              <a:rPr b="1" i="0" lang="en-US" sz="2800" u="none" cap="none" strike="noStrike">
                <a:solidFill>
                  <a:schemeClr val="dk1"/>
                </a:solidFill>
                <a:latin typeface="Century Gothic"/>
                <a:ea typeface="Century Gothic"/>
                <a:cs typeface="Century Gothic"/>
                <a:sym typeface="Century Gothic"/>
              </a:rPr>
              <a:t>“Look after the trees and the water”</a:t>
            </a:r>
          </a:p>
          <a:p>
            <a:pPr indent="-285750" lvl="0" marL="285750" marR="0" rtl="0" algn="l">
              <a:spcBef>
                <a:spcPts val="1160"/>
              </a:spcBef>
              <a:spcAft>
                <a:spcPts val="0"/>
              </a:spcAft>
              <a:buClr>
                <a:schemeClr val="lt1"/>
              </a:buClr>
              <a:buSzPct val="80000"/>
              <a:buFont typeface="Noto Sans Symbols"/>
              <a:buNone/>
            </a:pPr>
            <a:r>
              <a:t/>
            </a:r>
            <a:endParaRPr b="1" i="0" sz="2800" u="none" cap="none" strike="noStrike">
              <a:solidFill>
                <a:schemeClr val="dk1"/>
              </a:solidFill>
              <a:latin typeface="Century Gothic"/>
              <a:ea typeface="Century Gothic"/>
              <a:cs typeface="Century Gothic"/>
              <a:sym typeface="Century Gothic"/>
            </a:endParaRPr>
          </a:p>
          <a:p>
            <a:pPr indent="-285750" lvl="0" marL="285750" marR="0" rtl="0" algn="l">
              <a:spcBef>
                <a:spcPts val="1160"/>
              </a:spcBef>
              <a:spcAft>
                <a:spcPts val="0"/>
              </a:spcAft>
              <a:buClr>
                <a:schemeClr val="lt1"/>
              </a:buClr>
              <a:buSzPct val="80000"/>
              <a:buFont typeface="Noto Sans Symbols"/>
              <a:buChar char="▶"/>
            </a:pPr>
            <a:r>
              <a:rPr b="1" i="0" lang="en-US" sz="2800" u="none" cap="none" strike="noStrike">
                <a:solidFill>
                  <a:schemeClr val="dk1"/>
                </a:solidFill>
                <a:latin typeface="Century Gothic"/>
                <a:ea typeface="Century Gothic"/>
                <a:cs typeface="Century Gothic"/>
                <a:sym typeface="Century Gothic"/>
              </a:rPr>
              <a:t>“Be kind to each other”</a:t>
            </a:r>
          </a:p>
          <a:p>
            <a:pPr indent="-285750" lvl="0" marL="285750" marR="0" rtl="0" algn="l">
              <a:spcBef>
                <a:spcPts val="1160"/>
              </a:spcBef>
              <a:spcAft>
                <a:spcPts val="0"/>
              </a:spcAft>
              <a:buClr>
                <a:schemeClr val="lt1"/>
              </a:buClr>
              <a:buSzPct val="80000"/>
              <a:buFont typeface="Noto Sans Symbols"/>
              <a:buNone/>
            </a:pPr>
            <a:r>
              <a:t/>
            </a:r>
            <a:endParaRPr b="1" i="0" sz="2800" u="none" cap="none" strike="noStrike">
              <a:solidFill>
                <a:schemeClr val="dk1"/>
              </a:solidFill>
              <a:latin typeface="Century Gothic"/>
              <a:ea typeface="Century Gothic"/>
              <a:cs typeface="Century Gothic"/>
              <a:sym typeface="Century Gothic"/>
            </a:endParaRPr>
          </a:p>
          <a:p>
            <a:pPr indent="0" lvl="0" marL="0" marR="0" rtl="0" algn="l">
              <a:spcBef>
                <a:spcPts val="1160"/>
              </a:spcBef>
              <a:spcAft>
                <a:spcPts val="0"/>
              </a:spcAft>
              <a:buClr>
                <a:schemeClr val="lt1"/>
              </a:buClr>
              <a:buSzPct val="25000"/>
              <a:buFont typeface="Noto Sans Symbols"/>
              <a:buNone/>
            </a:pPr>
            <a:r>
              <a:t/>
            </a:r>
            <a:endParaRPr b="1" i="0" sz="2800" u="none" cap="none" strike="noStrike">
              <a:solidFill>
                <a:schemeClr val="dk1"/>
              </a:solidFill>
              <a:latin typeface="Century Gothic"/>
              <a:ea typeface="Century Gothic"/>
              <a:cs typeface="Century Gothic"/>
              <a:sym typeface="Century Gothic"/>
            </a:endParaRPr>
          </a:p>
          <a:p>
            <a:pPr indent="0" lvl="0" marL="0" marR="0" rtl="0" algn="l">
              <a:spcBef>
                <a:spcPts val="1000"/>
              </a:spcBef>
              <a:spcAft>
                <a:spcPts val="0"/>
              </a:spcAft>
              <a:buClr>
                <a:schemeClr val="lt1"/>
              </a:buClr>
              <a:buSzPct val="25000"/>
              <a:buFont typeface="Noto Sans Symbols"/>
              <a:buNone/>
            </a:pPr>
            <a:r>
              <a:t/>
            </a:r>
            <a:endParaRPr b="0" i="0" sz="2000" u="none" cap="none" strike="noStrike">
              <a:solidFill>
                <a:srgbClr val="0F486F"/>
              </a:solidFill>
              <a:latin typeface="Century Gothic"/>
              <a:ea typeface="Century Gothic"/>
              <a:cs typeface="Century Gothic"/>
              <a:sym typeface="Century Gothic"/>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4">
                                            <p:txEl>
                                              <p:pRg end="0" st="0"/>
                                            </p:txEl>
                                          </p:spTgt>
                                        </p:tgtEl>
                                        <p:attrNameLst>
                                          <p:attrName>style.visibility</p:attrName>
                                        </p:attrNameLst>
                                      </p:cBhvr>
                                      <p:to>
                                        <p:strVal val="visible"/>
                                      </p:to>
                                    </p:set>
                                    <p:anim calcmode="lin" valueType="num">
                                      <p:cBhvr additive="base">
                                        <p:cTn dur="500"/>
                                        <p:tgtEl>
                                          <p:spTgt spid="15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4">
                                            <p:txEl>
                                              <p:pRg end="1" st="1"/>
                                            </p:txEl>
                                          </p:spTgt>
                                        </p:tgtEl>
                                        <p:attrNameLst>
                                          <p:attrName>style.visibility</p:attrName>
                                        </p:attrNameLst>
                                      </p:cBhvr>
                                      <p:to>
                                        <p:strVal val="visible"/>
                                      </p:to>
                                    </p:set>
                                    <p:anim calcmode="lin" valueType="num">
                                      <p:cBhvr additive="base">
                                        <p:cTn dur="500"/>
                                        <p:tgtEl>
                                          <p:spTgt spid="15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4">
                                            <p:txEl>
                                              <p:pRg end="2" st="2"/>
                                            </p:txEl>
                                          </p:spTgt>
                                        </p:tgtEl>
                                        <p:attrNameLst>
                                          <p:attrName>style.visibility</p:attrName>
                                        </p:attrNameLst>
                                      </p:cBhvr>
                                      <p:to>
                                        <p:strVal val="visible"/>
                                      </p:to>
                                    </p:set>
                                    <p:anim calcmode="lin" valueType="num">
                                      <p:cBhvr additive="base">
                                        <p:cTn dur="500"/>
                                        <p:tgtEl>
                                          <p:spTgt spid="15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4">
                                            <p:txEl>
                                              <p:pRg end="3" st="3"/>
                                            </p:txEl>
                                          </p:spTgt>
                                        </p:tgtEl>
                                        <p:attrNameLst>
                                          <p:attrName>style.visibility</p:attrName>
                                        </p:attrNameLst>
                                      </p:cBhvr>
                                      <p:to>
                                        <p:strVal val="visible"/>
                                      </p:to>
                                    </p:set>
                                    <p:anim calcmode="lin" valueType="num">
                                      <p:cBhvr additive="base">
                                        <p:cTn dur="500"/>
                                        <p:tgtEl>
                                          <p:spTgt spid="154">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4">
                                            <p:txEl>
                                              <p:pRg end="4" st="4"/>
                                            </p:txEl>
                                          </p:spTgt>
                                        </p:tgtEl>
                                        <p:attrNameLst>
                                          <p:attrName>style.visibility</p:attrName>
                                        </p:attrNameLst>
                                      </p:cBhvr>
                                      <p:to>
                                        <p:strVal val="visible"/>
                                      </p:to>
                                    </p:set>
                                    <p:anim calcmode="lin" valueType="num">
                                      <p:cBhvr additive="base">
                                        <p:cTn dur="500"/>
                                        <p:tgtEl>
                                          <p:spTgt spid="154">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4">
                                            <p:txEl>
                                              <p:pRg end="5" st="5"/>
                                            </p:txEl>
                                          </p:spTgt>
                                        </p:tgtEl>
                                        <p:attrNameLst>
                                          <p:attrName>style.visibility</p:attrName>
                                        </p:attrNameLst>
                                      </p:cBhvr>
                                      <p:to>
                                        <p:strVal val="visible"/>
                                      </p:to>
                                    </p:set>
                                    <p:anim calcmode="lin" valueType="num">
                                      <p:cBhvr additive="base">
                                        <p:cTn dur="500"/>
                                        <p:tgtEl>
                                          <p:spTgt spid="154">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4">
                                            <p:txEl>
                                              <p:pRg end="6" st="6"/>
                                            </p:txEl>
                                          </p:spTgt>
                                        </p:tgtEl>
                                        <p:attrNameLst>
                                          <p:attrName>style.visibility</p:attrName>
                                        </p:attrNameLst>
                                      </p:cBhvr>
                                      <p:to>
                                        <p:strVal val="visible"/>
                                      </p:to>
                                    </p:set>
                                    <p:anim calcmode="lin" valueType="num">
                                      <p:cBhvr additive="base">
                                        <p:cTn dur="500"/>
                                        <p:tgtEl>
                                          <p:spTgt spid="154">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4">
                                            <p:txEl>
                                              <p:pRg end="7" st="7"/>
                                            </p:txEl>
                                          </p:spTgt>
                                        </p:tgtEl>
                                        <p:attrNameLst>
                                          <p:attrName>style.visibility</p:attrName>
                                        </p:attrNameLst>
                                      </p:cBhvr>
                                      <p:to>
                                        <p:strVal val="visible"/>
                                      </p:to>
                                    </p:set>
                                    <p:anim calcmode="lin" valueType="num">
                                      <p:cBhvr additive="base">
                                        <p:cTn dur="500"/>
                                        <p:tgtEl>
                                          <p:spTgt spid="154">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4">
                                            <p:txEl>
                                              <p:pRg end="8" st="8"/>
                                            </p:txEl>
                                          </p:spTgt>
                                        </p:tgtEl>
                                        <p:attrNameLst>
                                          <p:attrName>style.visibility</p:attrName>
                                        </p:attrNameLst>
                                      </p:cBhvr>
                                      <p:to>
                                        <p:strVal val="visible"/>
                                      </p:to>
                                    </p:set>
                                    <p:anim calcmode="lin" valueType="num">
                                      <p:cBhvr additive="base">
                                        <p:cTn dur="500"/>
                                        <p:tgtEl>
                                          <p:spTgt spid="154">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4">
                                            <p:txEl>
                                              <p:pRg end="9" st="9"/>
                                            </p:txEl>
                                          </p:spTgt>
                                        </p:tgtEl>
                                        <p:attrNameLst>
                                          <p:attrName>style.visibility</p:attrName>
                                        </p:attrNameLst>
                                      </p:cBhvr>
                                      <p:to>
                                        <p:strVal val="visible"/>
                                      </p:to>
                                    </p:set>
                                    <p:anim calcmode="lin" valueType="num">
                                      <p:cBhvr additive="base">
                                        <p:cTn dur="500"/>
                                        <p:tgtEl>
                                          <p:spTgt spid="154">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type="title"/>
          </p:nvPr>
        </p:nvSpPr>
        <p:spPr>
          <a:xfrm>
            <a:off x="684212" y="4487332"/>
            <a:ext cx="8534399" cy="1507067"/>
          </a:xfrm>
          <a:prstGeom prst="rect">
            <a:avLst/>
          </a:prstGeom>
          <a:noFill/>
          <a:ln>
            <a:noFill/>
          </a:ln>
        </p:spPr>
        <p:txBody>
          <a:bodyPr anchorCtr="0" anchor="ctr" bIns="45700" lIns="91425" rIns="91425" tIns="45700">
            <a:noAutofit/>
          </a:bodyPr>
          <a:lstStyle/>
          <a:p>
            <a:pPr indent="0" lvl="0" marL="0" marR="0" rtl="0" algn="l">
              <a:spcBef>
                <a:spcPts val="0"/>
              </a:spcBef>
              <a:buClr>
                <a:schemeClr val="lt1"/>
              </a:buClr>
              <a:buSzPct val="25000"/>
              <a:buFont typeface="Century Gothic"/>
              <a:buNone/>
            </a:pPr>
            <a:r>
              <a:t/>
            </a:r>
            <a:endParaRPr b="0" i="0" sz="3600" u="none" cap="none" strike="noStrike">
              <a:solidFill>
                <a:schemeClr val="lt1"/>
              </a:solidFill>
              <a:latin typeface="Century Gothic"/>
              <a:ea typeface="Century Gothic"/>
              <a:cs typeface="Century Gothic"/>
              <a:sym typeface="Century Gothic"/>
            </a:endParaRPr>
          </a:p>
        </p:txBody>
      </p:sp>
      <p:pic>
        <p:nvPicPr>
          <p:cNvPr id="160" name="Shape 160"/>
          <p:cNvPicPr preferRelativeResize="0"/>
          <p:nvPr>
            <p:ph idx="1" type="body"/>
          </p:nvPr>
        </p:nvPicPr>
        <p:blipFill rotWithShape="1">
          <a:blip r:embed="rId3">
            <a:alphaModFix/>
          </a:blip>
          <a:srcRect b="0" l="0" r="0" t="0"/>
          <a:stretch/>
        </p:blipFill>
        <p:spPr>
          <a:xfrm>
            <a:off x="571500" y="313446"/>
            <a:ext cx="11187113" cy="631595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x="0" y="0"/>
          <a:ext cx="0" cy="0"/>
          <a:chOff x="0" y="0"/>
          <a:chExt cx="0" cy="0"/>
        </a:xfrm>
      </p:grpSpPr>
      <p:sp>
        <p:nvSpPr>
          <p:cNvPr id="165" name="Shape 165"/>
          <p:cNvSpPr txBox="1"/>
          <p:nvPr>
            <p:ph type="title"/>
          </p:nvPr>
        </p:nvSpPr>
        <p:spPr>
          <a:xfrm>
            <a:off x="567158" y="289367"/>
            <a:ext cx="11366339" cy="2372809"/>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SzPct val="25000"/>
              <a:buFont typeface="Libre Baskerville"/>
              <a:buNone/>
            </a:pPr>
            <a:r>
              <a:rPr b="1" i="0" lang="en-US" sz="3600" u="none" cap="none" strike="noStrike">
                <a:solidFill>
                  <a:schemeClr val="dk1"/>
                </a:solidFill>
                <a:latin typeface="Libre Baskerville"/>
                <a:ea typeface="Libre Baskerville"/>
                <a:cs typeface="Libre Baskerville"/>
                <a:sym typeface="Libre Baskerville"/>
              </a:rPr>
              <a:t>            SCIENTIFIC AMERICAN MAGAZINE</a:t>
            </a:r>
            <a:br>
              <a:rPr b="1" i="0" lang="en-US" sz="3600" u="none" cap="none" strike="noStrike">
                <a:solidFill>
                  <a:schemeClr val="lt1"/>
                </a:solidFill>
                <a:latin typeface="Century Gothic"/>
                <a:ea typeface="Century Gothic"/>
                <a:cs typeface="Century Gothic"/>
                <a:sym typeface="Century Gothic"/>
              </a:rPr>
            </a:br>
            <a:br>
              <a:rPr b="0" i="0" lang="en-US" sz="3600" u="none" cap="none" strike="noStrike">
                <a:solidFill>
                  <a:schemeClr val="lt1"/>
                </a:solidFill>
                <a:latin typeface="Century Gothic"/>
                <a:ea typeface="Century Gothic"/>
                <a:cs typeface="Century Gothic"/>
                <a:sym typeface="Century Gothic"/>
              </a:rPr>
            </a:br>
            <a:r>
              <a:rPr b="1" i="0" lang="en-US" sz="3600" u="none" cap="none" strike="noStrike">
                <a:solidFill>
                  <a:schemeClr val="dk1"/>
                </a:solidFill>
                <a:latin typeface="Century Gothic"/>
                <a:ea typeface="Century Gothic"/>
                <a:cs typeface="Century Gothic"/>
                <a:sym typeface="Century Gothic"/>
              </a:rPr>
              <a:t>SLICK SOLUTION: HOW MICROBES WILL CLEAN UP THE DEEPWATER HORIZON OIL SPILL</a:t>
            </a:r>
          </a:p>
        </p:txBody>
      </p:sp>
      <p:sp>
        <p:nvSpPr>
          <p:cNvPr id="166" name="Shape 166"/>
          <p:cNvSpPr txBox="1"/>
          <p:nvPr>
            <p:ph idx="1" type="body"/>
          </p:nvPr>
        </p:nvSpPr>
        <p:spPr>
          <a:xfrm>
            <a:off x="567158" y="2210764"/>
            <a:ext cx="11048578" cy="4016414"/>
          </a:xfrm>
          <a:prstGeom prst="rect">
            <a:avLst/>
          </a:prstGeom>
          <a:noFill/>
          <a:ln>
            <a:noFill/>
          </a:ln>
        </p:spPr>
        <p:txBody>
          <a:bodyPr anchorCtr="0" anchor="ctr" bIns="45700" lIns="91425" rIns="91425" tIns="45700">
            <a:noAutofit/>
          </a:bodyPr>
          <a:lstStyle/>
          <a:p>
            <a:pPr indent="-285750" lvl="0" marL="285750" marR="0" rtl="0" algn="l">
              <a:lnSpc>
                <a:spcPct val="80000"/>
              </a:lnSpc>
              <a:spcBef>
                <a:spcPts val="0"/>
              </a:spcBef>
              <a:spcAft>
                <a:spcPts val="0"/>
              </a:spcAft>
              <a:buClr>
                <a:schemeClr val="lt1"/>
              </a:buClr>
              <a:buSzPct val="77500"/>
              <a:buFont typeface="Noto Sans Symbols"/>
              <a:buNone/>
            </a:pPr>
            <a:r>
              <a:t/>
            </a:r>
            <a:endParaRPr b="1" i="0" sz="1550" u="none" cap="none" strike="noStrike">
              <a:solidFill>
                <a:srgbClr val="0F486F"/>
              </a:solidFill>
              <a:latin typeface="Century Gothic"/>
              <a:ea typeface="Century Gothic"/>
              <a:cs typeface="Century Gothic"/>
              <a:sym typeface="Century Gothic"/>
            </a:endParaRPr>
          </a:p>
          <a:p>
            <a:pPr indent="-285750" lvl="0" marL="285750" marR="0" rtl="0" algn="l">
              <a:lnSpc>
                <a:spcPct val="80000"/>
              </a:lnSpc>
              <a:spcBef>
                <a:spcPts val="910"/>
              </a:spcBef>
              <a:spcAft>
                <a:spcPts val="0"/>
              </a:spcAft>
              <a:buClr>
                <a:schemeClr val="lt1"/>
              </a:buClr>
              <a:buSzPct val="77500"/>
              <a:buFont typeface="Noto Sans Symbols"/>
              <a:buNone/>
            </a:pPr>
            <a:r>
              <a:t/>
            </a:r>
            <a:endParaRPr b="1" i="0" sz="1550" u="none" cap="none" strike="noStrike">
              <a:solidFill>
                <a:srgbClr val="0F486F"/>
              </a:solidFill>
              <a:latin typeface="Century Gothic"/>
              <a:ea typeface="Century Gothic"/>
              <a:cs typeface="Century Gothic"/>
              <a:sym typeface="Century Gothic"/>
            </a:endParaRPr>
          </a:p>
          <a:p>
            <a:pPr indent="-285750" lvl="0" marL="285750" marR="0" rtl="0" algn="l">
              <a:lnSpc>
                <a:spcPct val="80000"/>
              </a:lnSpc>
              <a:spcBef>
                <a:spcPts val="910"/>
              </a:spcBef>
              <a:spcAft>
                <a:spcPts val="0"/>
              </a:spcAft>
              <a:buClr>
                <a:schemeClr val="lt1"/>
              </a:buClr>
              <a:buSzPct val="77500"/>
              <a:buFont typeface="Noto Sans Symbols"/>
              <a:buNone/>
            </a:pPr>
            <a:r>
              <a:t/>
            </a:r>
            <a:endParaRPr b="1" i="0" sz="1550" u="none" cap="none" strike="noStrike">
              <a:solidFill>
                <a:srgbClr val="0F486F"/>
              </a:solidFill>
              <a:latin typeface="Century Gothic"/>
              <a:ea typeface="Century Gothic"/>
              <a:cs typeface="Century Gothic"/>
              <a:sym typeface="Century Gothic"/>
            </a:endParaRPr>
          </a:p>
          <a:p>
            <a:pPr indent="-285750" lvl="0" marL="285750" marR="0" rtl="0" algn="l">
              <a:lnSpc>
                <a:spcPct val="80000"/>
              </a:lnSpc>
              <a:spcBef>
                <a:spcPts val="910"/>
              </a:spcBef>
              <a:spcAft>
                <a:spcPts val="0"/>
              </a:spcAft>
              <a:buClr>
                <a:schemeClr val="lt1"/>
              </a:buClr>
              <a:buSzPct val="77500"/>
              <a:buFont typeface="Noto Sans Symbols"/>
              <a:buNone/>
            </a:pPr>
            <a:r>
              <a:t/>
            </a:r>
            <a:endParaRPr b="1" i="0" sz="1550" u="none" cap="none" strike="noStrike">
              <a:solidFill>
                <a:srgbClr val="0F486F"/>
              </a:solidFill>
              <a:latin typeface="Century Gothic"/>
              <a:ea typeface="Century Gothic"/>
              <a:cs typeface="Century Gothic"/>
              <a:sym typeface="Century Gothic"/>
            </a:endParaRPr>
          </a:p>
          <a:p>
            <a:pPr indent="0" lvl="0" marL="0" marR="0" rtl="0" algn="l">
              <a:lnSpc>
                <a:spcPct val="80000"/>
              </a:lnSpc>
              <a:spcBef>
                <a:spcPts val="1158"/>
              </a:spcBef>
              <a:spcAft>
                <a:spcPts val="0"/>
              </a:spcAft>
              <a:buClr>
                <a:schemeClr val="lt1"/>
              </a:buClr>
              <a:buSzPct val="25000"/>
              <a:buFont typeface="Noto Sans Symbols"/>
              <a:buNone/>
            </a:pPr>
            <a:r>
              <a:rPr b="1" i="0" lang="en-US" sz="2790" u="none" cap="none" strike="noStrike">
                <a:solidFill>
                  <a:schemeClr val="dk1"/>
                </a:solidFill>
                <a:latin typeface="Century Gothic"/>
                <a:ea typeface="Century Gothic"/>
                <a:cs typeface="Century Gothic"/>
                <a:sym typeface="Century Gothic"/>
              </a:rPr>
              <a:t>The last (and only) defense against the ongoing Deepwater Horizon oil spill in the Gulf of Mexico is tiny—billions of hydrocarbon-chewing microbes, such as Alcanivorax borkumensis. In fact, the primary motive for using the more than 830,000 gallons of chemical dispersants on the oil slick both above and below the surface of the sea is to break the oil into smaller droplets that bacteria can more easily consume.</a:t>
            </a:r>
          </a:p>
          <a:p>
            <a:pPr indent="-285750" lvl="0" marL="285750" marR="0" rtl="0" algn="l">
              <a:lnSpc>
                <a:spcPct val="80000"/>
              </a:lnSpc>
              <a:spcBef>
                <a:spcPts val="910"/>
              </a:spcBef>
              <a:spcAft>
                <a:spcPts val="0"/>
              </a:spcAft>
              <a:buClr>
                <a:schemeClr val="lt1"/>
              </a:buClr>
              <a:buSzPct val="77500"/>
              <a:buFont typeface="Noto Sans Symbols"/>
              <a:buNone/>
            </a:pPr>
            <a:r>
              <a:t/>
            </a:r>
            <a:endParaRPr b="0" i="0" sz="1550" u="none" cap="none" strike="noStrike">
              <a:solidFill>
                <a:srgbClr val="0F486F"/>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ph type="title"/>
          </p:nvPr>
        </p:nvSpPr>
        <p:spPr>
          <a:xfrm>
            <a:off x="684212" y="4487332"/>
            <a:ext cx="8534399" cy="1507067"/>
          </a:xfrm>
          <a:prstGeom prst="rect">
            <a:avLst/>
          </a:prstGeom>
          <a:noFill/>
          <a:ln>
            <a:noFill/>
          </a:ln>
        </p:spPr>
        <p:txBody>
          <a:bodyPr anchorCtr="0" anchor="ctr" bIns="45700" lIns="91425" rIns="91425" tIns="45700">
            <a:noAutofit/>
          </a:bodyPr>
          <a:lstStyle/>
          <a:p>
            <a:pPr indent="0" lvl="0" marL="0" marR="0" rtl="0" algn="l">
              <a:spcBef>
                <a:spcPts val="0"/>
              </a:spcBef>
              <a:buClr>
                <a:schemeClr val="lt1"/>
              </a:buClr>
              <a:buSzPct val="25000"/>
              <a:buFont typeface="Century Gothic"/>
              <a:buNone/>
            </a:pPr>
            <a:r>
              <a:rPr b="0" i="0" lang="en-US" sz="3600" u="none" cap="none" strike="noStrike">
                <a:solidFill>
                  <a:schemeClr val="lt1"/>
                </a:solidFill>
                <a:latin typeface="Century Gothic"/>
                <a:ea typeface="Century Gothic"/>
                <a:cs typeface="Century Gothic"/>
                <a:sym typeface="Century Gothic"/>
              </a:rPr>
              <a:t>            BEFORE                       AFTER</a:t>
            </a:r>
          </a:p>
        </p:txBody>
      </p:sp>
      <p:pic>
        <p:nvPicPr>
          <p:cNvPr id="172" name="Shape 172"/>
          <p:cNvPicPr preferRelativeResize="0"/>
          <p:nvPr>
            <p:ph idx="1" type="body"/>
          </p:nvPr>
        </p:nvPicPr>
        <p:blipFill rotWithShape="1">
          <a:blip r:embed="rId3">
            <a:alphaModFix/>
          </a:blip>
          <a:srcRect b="0" l="0" r="0" t="0"/>
          <a:stretch/>
        </p:blipFill>
        <p:spPr>
          <a:xfrm>
            <a:off x="684212" y="321468"/>
            <a:ext cx="10260013" cy="434419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txBox="1"/>
          <p:nvPr>
            <p:ph type="title"/>
          </p:nvPr>
        </p:nvSpPr>
        <p:spPr>
          <a:xfrm>
            <a:off x="471489" y="4487332"/>
            <a:ext cx="11458574" cy="1507067"/>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SzPct val="25000"/>
              <a:buFont typeface="Century Gothic"/>
              <a:buNone/>
            </a:pPr>
            <a:r>
              <a:rPr b="1" i="0" lang="en-US" sz="3600" u="none" cap="none" strike="noStrike">
                <a:solidFill>
                  <a:schemeClr val="dk1"/>
                </a:solidFill>
                <a:latin typeface="Century Gothic"/>
                <a:ea typeface="Century Gothic"/>
                <a:cs typeface="Century Gothic"/>
                <a:sym typeface="Century Gothic"/>
              </a:rPr>
              <a:t>WHAT DOES ‘HUMAN CENTERED’ REALLY MEAN ???</a:t>
            </a:r>
          </a:p>
        </p:txBody>
      </p:sp>
      <p:pic>
        <p:nvPicPr>
          <p:cNvPr id="178" name="Shape 178"/>
          <p:cNvPicPr preferRelativeResize="0"/>
          <p:nvPr>
            <p:ph idx="1" type="body"/>
          </p:nvPr>
        </p:nvPicPr>
        <p:blipFill rotWithShape="1">
          <a:blip r:embed="rId3">
            <a:alphaModFix/>
          </a:blip>
          <a:srcRect b="0" l="0" r="0" t="0"/>
          <a:stretch/>
        </p:blipFill>
        <p:spPr>
          <a:xfrm>
            <a:off x="1746250" y="571500"/>
            <a:ext cx="7472361" cy="372903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sp>
        <p:nvSpPr>
          <p:cNvPr id="183" name="Shape 183"/>
          <p:cNvSpPr txBox="1"/>
          <p:nvPr>
            <p:ph type="title"/>
          </p:nvPr>
        </p:nvSpPr>
        <p:spPr>
          <a:xfrm>
            <a:off x="451412" y="2361235"/>
            <a:ext cx="11574683" cy="3633164"/>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SzPct val="25000"/>
              <a:buFont typeface="Century Gothic"/>
              <a:buNone/>
            </a:pPr>
            <a:r>
              <a:rPr b="1" i="0" lang="en-US" sz="3600" u="none" cap="none" strike="noStrike">
                <a:solidFill>
                  <a:schemeClr val="dk1"/>
                </a:solidFill>
                <a:latin typeface="Century Gothic"/>
                <a:ea typeface="Century Gothic"/>
                <a:cs typeface="Century Gothic"/>
                <a:sym typeface="Century Gothic"/>
              </a:rPr>
              <a:t>       Introducing Mr &amp; Mrs ‘Homo Economicus’</a:t>
            </a:r>
            <a:br>
              <a:rPr b="1" i="0" lang="en-US" sz="3600" u="none" cap="none" strike="noStrike">
                <a:solidFill>
                  <a:schemeClr val="dk1"/>
                </a:solidFill>
                <a:latin typeface="Century Gothic"/>
                <a:ea typeface="Century Gothic"/>
                <a:cs typeface="Century Gothic"/>
                <a:sym typeface="Century Gothic"/>
              </a:rPr>
            </a:br>
          </a:p>
        </p:txBody>
      </p:sp>
      <p:pic>
        <p:nvPicPr>
          <p:cNvPr id="184" name="Shape 184"/>
          <p:cNvPicPr preferRelativeResize="0"/>
          <p:nvPr>
            <p:ph idx="1" type="body"/>
          </p:nvPr>
        </p:nvPicPr>
        <p:blipFill rotWithShape="1">
          <a:blip r:embed="rId3">
            <a:alphaModFix/>
          </a:blip>
          <a:srcRect b="0" l="0" r="0" t="0"/>
          <a:stretch/>
        </p:blipFill>
        <p:spPr>
          <a:xfrm>
            <a:off x="4609185" y="385762"/>
            <a:ext cx="2773361" cy="319325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sp>
        <p:nvSpPr>
          <p:cNvPr id="189" name="Shape 189"/>
          <p:cNvSpPr txBox="1"/>
          <p:nvPr>
            <p:ph type="title"/>
          </p:nvPr>
        </p:nvSpPr>
        <p:spPr>
          <a:xfrm>
            <a:off x="285748" y="2843213"/>
            <a:ext cx="11740347" cy="3893252"/>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SzPct val="25000"/>
              <a:buFont typeface="Century Gothic"/>
              <a:buNone/>
            </a:pPr>
            <a:r>
              <a:rPr b="1" i="0" lang="en-US" sz="2880" u="none" cap="none" strike="noStrike">
                <a:solidFill>
                  <a:schemeClr val="dk1"/>
                </a:solidFill>
                <a:latin typeface="Century Gothic"/>
                <a:ea typeface="Century Gothic"/>
                <a:cs typeface="Century Gothic"/>
                <a:sym typeface="Century Gothic"/>
              </a:rPr>
              <a:t>                        </a:t>
            </a:r>
            <a:br>
              <a:rPr b="1" i="0" lang="en-US" sz="2880" u="none" cap="none" strike="noStrike">
                <a:solidFill>
                  <a:schemeClr val="dk1"/>
                </a:solidFill>
                <a:latin typeface="Century Gothic"/>
                <a:ea typeface="Century Gothic"/>
                <a:cs typeface="Century Gothic"/>
                <a:sym typeface="Century Gothic"/>
              </a:rPr>
            </a:br>
            <a:r>
              <a:rPr b="1" i="0" lang="en-US" sz="2880" u="sng" cap="none" strike="noStrike">
                <a:solidFill>
                  <a:schemeClr val="dk1"/>
                </a:solidFill>
                <a:latin typeface="Century Gothic"/>
                <a:ea typeface="Century Gothic"/>
                <a:cs typeface="Century Gothic"/>
                <a:sym typeface="Century Gothic"/>
              </a:rPr>
              <a:t>Mr &amp; Mrs ‘Homo Economicus’</a:t>
            </a:r>
            <a:br>
              <a:rPr b="1" i="0" lang="en-US" sz="2880" u="sng" cap="none" strike="noStrike">
                <a:solidFill>
                  <a:schemeClr val="dk1"/>
                </a:solidFill>
                <a:latin typeface="Century Gothic"/>
                <a:ea typeface="Century Gothic"/>
                <a:cs typeface="Century Gothic"/>
                <a:sym typeface="Century Gothic"/>
              </a:rPr>
            </a:br>
            <a:br>
              <a:rPr b="1" i="0" lang="en-US" sz="2880" u="none" cap="none" strike="noStrike">
                <a:solidFill>
                  <a:schemeClr val="dk1"/>
                </a:solidFill>
                <a:latin typeface="Century Gothic"/>
                <a:ea typeface="Century Gothic"/>
                <a:cs typeface="Century Gothic"/>
                <a:sym typeface="Century Gothic"/>
              </a:rPr>
            </a:br>
            <a:r>
              <a:rPr b="1" i="0" lang="en-US" sz="2160" u="none" cap="none" strike="noStrike">
                <a:solidFill>
                  <a:schemeClr val="dk1"/>
                </a:solidFill>
                <a:latin typeface="Century Gothic"/>
                <a:ea typeface="Century Gothic"/>
                <a:cs typeface="Century Gothic"/>
                <a:sym typeface="Century Gothic"/>
              </a:rPr>
              <a:t>We are Consumers and we live in a very competitive Consumer Society</a:t>
            </a:r>
            <a:br>
              <a:rPr b="1" i="0" lang="en-US" sz="2160" u="none" cap="none" strike="noStrike">
                <a:solidFill>
                  <a:schemeClr val="dk1"/>
                </a:solidFill>
                <a:latin typeface="Century Gothic"/>
                <a:ea typeface="Century Gothic"/>
                <a:cs typeface="Century Gothic"/>
                <a:sym typeface="Century Gothic"/>
              </a:rPr>
            </a:br>
            <a:r>
              <a:rPr b="1" i="0" lang="en-US" sz="2160" u="none" cap="none" strike="noStrike">
                <a:solidFill>
                  <a:schemeClr val="dk1"/>
                </a:solidFill>
                <a:latin typeface="Century Gothic"/>
                <a:ea typeface="Century Gothic"/>
                <a:cs typeface="Century Gothic"/>
                <a:sym typeface="Century Gothic"/>
              </a:rPr>
              <a:t>We pay our taxes and we pay into a pension</a:t>
            </a:r>
            <a:br>
              <a:rPr b="1" i="0" lang="en-US" sz="2160" u="none" cap="none" strike="noStrike">
                <a:solidFill>
                  <a:schemeClr val="dk1"/>
                </a:solidFill>
                <a:latin typeface="Century Gothic"/>
                <a:ea typeface="Century Gothic"/>
                <a:cs typeface="Century Gothic"/>
                <a:sym typeface="Century Gothic"/>
              </a:rPr>
            </a:br>
            <a:r>
              <a:rPr b="1" i="0" lang="en-US" sz="2160" u="none" cap="none" strike="noStrike">
                <a:solidFill>
                  <a:schemeClr val="dk1"/>
                </a:solidFill>
                <a:latin typeface="Century Gothic"/>
                <a:ea typeface="Century Gothic"/>
                <a:cs typeface="Century Gothic"/>
                <a:sym typeface="Century Gothic"/>
              </a:rPr>
              <a:t>We are both employed</a:t>
            </a:r>
            <a:br>
              <a:rPr b="1" i="0" lang="en-US" sz="2160" u="none" cap="none" strike="noStrike">
                <a:solidFill>
                  <a:schemeClr val="dk1"/>
                </a:solidFill>
                <a:latin typeface="Century Gothic"/>
                <a:ea typeface="Century Gothic"/>
                <a:cs typeface="Century Gothic"/>
                <a:sym typeface="Century Gothic"/>
              </a:rPr>
            </a:br>
            <a:r>
              <a:rPr b="1" i="0" lang="en-US" sz="2160" u="none" cap="none" strike="noStrike">
                <a:solidFill>
                  <a:schemeClr val="dk1"/>
                </a:solidFill>
                <a:latin typeface="Century Gothic"/>
                <a:ea typeface="Century Gothic"/>
                <a:cs typeface="Century Gothic"/>
                <a:sym typeface="Century Gothic"/>
              </a:rPr>
              <a:t>We spend our  income on Goods and Services</a:t>
            </a:r>
            <a:br>
              <a:rPr b="1" i="0" lang="en-US" sz="2160" u="none" cap="none" strike="noStrike">
                <a:solidFill>
                  <a:schemeClr val="dk1"/>
                </a:solidFill>
                <a:latin typeface="Century Gothic"/>
                <a:ea typeface="Century Gothic"/>
                <a:cs typeface="Century Gothic"/>
                <a:sym typeface="Century Gothic"/>
              </a:rPr>
            </a:br>
            <a:r>
              <a:rPr b="1" i="0" lang="en-US" sz="2160" u="none" cap="none" strike="noStrike">
                <a:solidFill>
                  <a:schemeClr val="dk1"/>
                </a:solidFill>
                <a:latin typeface="Century Gothic"/>
                <a:ea typeface="Century Gothic"/>
                <a:cs typeface="Century Gothic"/>
                <a:sym typeface="Century Gothic"/>
              </a:rPr>
              <a:t>We make ‘rational choices’</a:t>
            </a:r>
            <a:br>
              <a:rPr b="1" i="0" lang="en-US" sz="2160" u="none" cap="none" strike="noStrike">
                <a:solidFill>
                  <a:schemeClr val="dk1"/>
                </a:solidFill>
                <a:latin typeface="Century Gothic"/>
                <a:ea typeface="Century Gothic"/>
                <a:cs typeface="Century Gothic"/>
                <a:sym typeface="Century Gothic"/>
              </a:rPr>
            </a:br>
            <a:r>
              <a:rPr b="1" i="0" lang="en-US" sz="2160" u="none" cap="none" strike="noStrike">
                <a:solidFill>
                  <a:schemeClr val="dk1"/>
                </a:solidFill>
                <a:latin typeface="Century Gothic"/>
                <a:ea typeface="Century Gothic"/>
                <a:cs typeface="Century Gothic"/>
                <a:sym typeface="Century Gothic"/>
              </a:rPr>
              <a:t>We are law abiding citizens and we trust our Government</a:t>
            </a:r>
            <a:br>
              <a:rPr b="1" i="0" lang="en-US" sz="2160" u="none" cap="none" strike="noStrike">
                <a:solidFill>
                  <a:schemeClr val="dk1"/>
                </a:solidFill>
                <a:latin typeface="Century Gothic"/>
                <a:ea typeface="Century Gothic"/>
                <a:cs typeface="Century Gothic"/>
                <a:sym typeface="Century Gothic"/>
              </a:rPr>
            </a:br>
            <a:r>
              <a:rPr b="1" i="0" lang="en-US" sz="2160" u="none" cap="none" strike="noStrike">
                <a:solidFill>
                  <a:schemeClr val="dk1"/>
                </a:solidFill>
                <a:latin typeface="Century Gothic"/>
                <a:ea typeface="Century Gothic"/>
                <a:cs typeface="Century Gothic"/>
                <a:sym typeface="Century Gothic"/>
              </a:rPr>
              <a:t>We have 2.4 children</a:t>
            </a:r>
            <a:br>
              <a:rPr b="1" i="0" lang="en-US" sz="2160" u="none" cap="none" strike="noStrike">
                <a:solidFill>
                  <a:schemeClr val="dk1"/>
                </a:solidFill>
                <a:latin typeface="Century Gothic"/>
                <a:ea typeface="Century Gothic"/>
                <a:cs typeface="Century Gothic"/>
                <a:sym typeface="Century Gothic"/>
              </a:rPr>
            </a:br>
            <a:r>
              <a:rPr b="1" i="0" lang="en-US" sz="2160" u="none" cap="none" strike="noStrike">
                <a:solidFill>
                  <a:schemeClr val="dk1"/>
                </a:solidFill>
                <a:latin typeface="Century Gothic"/>
                <a:ea typeface="Century Gothic"/>
                <a:cs typeface="Century Gothic"/>
                <a:sym typeface="Century Gothic"/>
              </a:rPr>
              <a:t>We have two cars </a:t>
            </a:r>
            <a:br>
              <a:rPr b="1" i="0" lang="en-US" sz="2160" u="none" cap="none" strike="noStrike">
                <a:solidFill>
                  <a:schemeClr val="dk1"/>
                </a:solidFill>
                <a:latin typeface="Century Gothic"/>
                <a:ea typeface="Century Gothic"/>
                <a:cs typeface="Century Gothic"/>
                <a:sym typeface="Century Gothic"/>
              </a:rPr>
            </a:br>
            <a:r>
              <a:rPr b="1" i="0" lang="en-US" sz="2160" u="none" cap="none" strike="noStrike">
                <a:solidFill>
                  <a:schemeClr val="dk1"/>
                </a:solidFill>
                <a:latin typeface="Century Gothic"/>
                <a:ea typeface="Century Gothic"/>
                <a:cs typeface="Century Gothic"/>
                <a:sym typeface="Century Gothic"/>
              </a:rPr>
              <a:t>We go on holiday once or twice a year</a:t>
            </a:r>
            <a:br>
              <a:rPr b="1" i="0" lang="en-US" sz="2160" u="none" cap="none" strike="noStrike">
                <a:solidFill>
                  <a:schemeClr val="dk1"/>
                </a:solidFill>
                <a:latin typeface="Century Gothic"/>
                <a:ea typeface="Century Gothic"/>
                <a:cs typeface="Century Gothic"/>
                <a:sym typeface="Century Gothic"/>
              </a:rPr>
            </a:br>
            <a:r>
              <a:rPr b="1" i="0" lang="en-US" sz="2160" u="none" cap="none" strike="noStrike">
                <a:solidFill>
                  <a:schemeClr val="dk1"/>
                </a:solidFill>
                <a:latin typeface="Century Gothic"/>
                <a:ea typeface="Century Gothic"/>
                <a:cs typeface="Century Gothic"/>
                <a:sym typeface="Century Gothic"/>
              </a:rPr>
              <a:t>We will probably die when we are about 80</a:t>
            </a:r>
            <a:br>
              <a:rPr b="1" i="0" lang="en-US" sz="2160" u="none" cap="none" strike="noStrike">
                <a:solidFill>
                  <a:schemeClr val="dk1"/>
                </a:solidFill>
                <a:latin typeface="Century Gothic"/>
                <a:ea typeface="Century Gothic"/>
                <a:cs typeface="Century Gothic"/>
                <a:sym typeface="Century Gothic"/>
              </a:rPr>
            </a:br>
            <a:br>
              <a:rPr b="1" i="0" lang="en-US" sz="3240" u="none" cap="none" strike="noStrike">
                <a:solidFill>
                  <a:schemeClr val="dk1"/>
                </a:solidFill>
                <a:latin typeface="Century Gothic"/>
                <a:ea typeface="Century Gothic"/>
                <a:cs typeface="Century Gothic"/>
                <a:sym typeface="Century Gothic"/>
              </a:rPr>
            </a:br>
          </a:p>
        </p:txBody>
      </p:sp>
      <p:pic>
        <p:nvPicPr>
          <p:cNvPr id="190" name="Shape 190"/>
          <p:cNvPicPr preferRelativeResize="0"/>
          <p:nvPr>
            <p:ph idx="1" type="body"/>
          </p:nvPr>
        </p:nvPicPr>
        <p:blipFill rotWithShape="1">
          <a:blip r:embed="rId3">
            <a:alphaModFix/>
          </a:blip>
          <a:srcRect b="0" l="0" r="0" t="0"/>
          <a:stretch/>
        </p:blipFill>
        <p:spPr>
          <a:xfrm>
            <a:off x="3976487" y="0"/>
            <a:ext cx="2773361" cy="2428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ce">
  <a:themeElements>
    <a:clrScheme name="Slice">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