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themeOverride+xml" PartName="/ppt/theme/themeOverr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spcBef>
                <a:spcPts val="0"/>
              </a:spcBef>
              <a:spcAft>
                <a:spcPts val="0"/>
              </a:spcAft>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lvl="0" marL="0" marR="0" rtl="0" algn="r">
              <a:spcBef>
                <a:spcPts val="0"/>
              </a:spcBef>
              <a:spcAft>
                <a:spcPts val="0"/>
              </a:spcAft>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360"/>
              </a:spcBef>
              <a:spcAft>
                <a:spcPts val="0"/>
              </a:spcAft>
              <a:buNone/>
              <a:defRPr b="0" i="0" sz="1200" u="none" cap="none" strike="noStrike">
                <a:solidFill>
                  <a:schemeClr val="dk1"/>
                </a:solidFill>
                <a:latin typeface="Arial"/>
                <a:ea typeface="Arial"/>
                <a:cs typeface="Arial"/>
                <a:sym typeface="Arial"/>
              </a:defRPr>
            </a:lvl1pPr>
            <a:lvl2pPr indent="0" lvl="1" marL="457200" marR="0" rtl="0" algn="l">
              <a:spcBef>
                <a:spcPts val="360"/>
              </a:spcBef>
              <a:spcAft>
                <a:spcPts val="0"/>
              </a:spcAft>
              <a:buNone/>
              <a:defRPr b="0" i="0" sz="1200" u="none" cap="none" strike="noStrike">
                <a:solidFill>
                  <a:schemeClr val="dk1"/>
                </a:solidFill>
                <a:latin typeface="Arial"/>
                <a:ea typeface="Arial"/>
                <a:cs typeface="Arial"/>
                <a:sym typeface="Arial"/>
              </a:defRPr>
            </a:lvl2pPr>
            <a:lvl3pPr indent="0" lvl="2" marL="914400" marR="0" rtl="0" algn="l">
              <a:spcBef>
                <a:spcPts val="360"/>
              </a:spcBef>
              <a:spcAft>
                <a:spcPts val="0"/>
              </a:spcAft>
              <a:buNone/>
              <a:defRPr b="0" i="0" sz="1200" u="none" cap="none" strike="noStrike">
                <a:solidFill>
                  <a:schemeClr val="dk1"/>
                </a:solidFill>
                <a:latin typeface="Arial"/>
                <a:ea typeface="Arial"/>
                <a:cs typeface="Arial"/>
                <a:sym typeface="Arial"/>
              </a:defRPr>
            </a:lvl3pPr>
            <a:lvl4pPr indent="0" lvl="3" marL="1371600" marR="0" rtl="0" algn="l">
              <a:spcBef>
                <a:spcPts val="360"/>
              </a:spcBef>
              <a:spcAft>
                <a:spcPts val="0"/>
              </a:spcAft>
              <a:buNone/>
              <a:defRPr b="0" i="0" sz="1200" u="none" cap="none" strike="noStrike">
                <a:solidFill>
                  <a:schemeClr val="dk1"/>
                </a:solidFill>
                <a:latin typeface="Arial"/>
                <a:ea typeface="Arial"/>
                <a:cs typeface="Arial"/>
                <a:sym typeface="Arial"/>
              </a:defRPr>
            </a:lvl4pPr>
            <a:lvl5pPr indent="0" lvl="4" marL="1828800" marR="0" rtl="0" algn="l">
              <a:spcBef>
                <a:spcPts val="360"/>
              </a:spcBef>
              <a:spcAft>
                <a:spcPts val="0"/>
              </a:spcAft>
              <a:buNone/>
              <a:defRPr b="0" i="0" sz="1200" u="none" cap="none" strike="noStrike">
                <a:solidFill>
                  <a:schemeClr val="dk1"/>
                </a:solidFill>
                <a:latin typeface="Arial"/>
                <a:ea typeface="Arial"/>
                <a:cs typeface="Arial"/>
                <a:sym typeface="Arial"/>
              </a:defRPr>
            </a:lvl5pPr>
            <a:lvl6pPr indent="0" lvl="5" marL="2286000" marR="0" rtl="0" algn="l">
              <a:spcBef>
                <a:spcPts val="0"/>
              </a:spcBef>
              <a:buNone/>
              <a:defRPr b="0" i="0" sz="1200" u="none" cap="none" strike="noStrike">
                <a:solidFill>
                  <a:schemeClr val="dk1"/>
                </a:solidFill>
                <a:latin typeface="Calibri"/>
                <a:ea typeface="Calibri"/>
                <a:cs typeface="Calibri"/>
                <a:sym typeface="Calibri"/>
              </a:defRPr>
            </a:lvl6pPr>
            <a:lvl7pPr indent="0" lvl="6" marL="2743200" marR="0" rtl="0" algn="l">
              <a:spcBef>
                <a:spcPts val="0"/>
              </a:spcBef>
              <a:buNone/>
              <a:defRPr b="0" i="0" sz="1200" u="none" cap="none" strike="noStrike">
                <a:solidFill>
                  <a:schemeClr val="dk1"/>
                </a:solidFill>
                <a:latin typeface="Calibri"/>
                <a:ea typeface="Calibri"/>
                <a:cs typeface="Calibri"/>
                <a:sym typeface="Calibri"/>
              </a:defRPr>
            </a:lvl7pPr>
            <a:lvl8pPr indent="0" lvl="7" marL="3200400" marR="0" rtl="0" algn="l">
              <a:spcBef>
                <a:spcPts val="0"/>
              </a:spcBef>
              <a:buNone/>
              <a:defRPr b="0" i="0" sz="1200" u="none" cap="none" strike="noStrike">
                <a:solidFill>
                  <a:schemeClr val="dk1"/>
                </a:solidFill>
                <a:latin typeface="Calibri"/>
                <a:ea typeface="Calibri"/>
                <a:cs typeface="Calibri"/>
                <a:sym typeface="Calibri"/>
              </a:defRPr>
            </a:lvl8pPr>
            <a:lvl9pPr indent="0" lvl="8" marL="3657600" marR="0" rtl="0" algn="l">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tIns="91425"/>
          <a:lstStyle>
            <a:lvl1pPr indent="0" lvl="0" marL="0" marR="0" rtl="0" algn="l">
              <a:spcBef>
                <a:spcPts val="0"/>
              </a:spcBef>
              <a:spcAft>
                <a:spcPts val="0"/>
              </a:spcAft>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spcAft>
                <a:spcPts val="0"/>
              </a:spcAft>
              <a:buSzPct val="25000"/>
              <a:buNone/>
            </a:pPr>
            <a:fld id="{00000000-1234-1234-1234-123412341234}" type="slidenum">
              <a:rPr b="0" i="0" lang="en-GB" sz="1200" u="none" cap="none" strike="noStrike">
                <a:solidFill>
                  <a:schemeClr val="dk1"/>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3" name="Shape 10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104" name="Shape 104"/>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chemeClr val="dk1"/>
                </a:solidFill>
                <a:latin typeface="Arial"/>
                <a:ea typeface="Arial"/>
                <a:cs typeface="Arial"/>
                <a:sym typeface="Arial"/>
              </a:rPr>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112" name="Shape 11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Clr>
                <a:schemeClr val="dk1"/>
              </a:buClr>
              <a:buSzPct val="95000"/>
              <a:buFont typeface="Arial"/>
              <a:buChar char="-"/>
            </a:pPr>
            <a:r>
              <a:rPr b="0" i="0" lang="en-GB" sz="570" u="none" cap="none" strike="noStrike">
                <a:solidFill>
                  <a:schemeClr val="dk1"/>
                </a:solidFill>
                <a:latin typeface="Arial"/>
                <a:ea typeface="Arial"/>
                <a:cs typeface="Arial"/>
                <a:sym typeface="Arial"/>
              </a:rPr>
              <a:t> First of all , I would like to reiterate some of the things discussed yesterday. </a:t>
            </a:r>
          </a:p>
          <a:p>
            <a:pPr indent="0" lvl="0" marL="0" marR="0" rtl="0" algn="l">
              <a:lnSpc>
                <a:spcPct val="80000"/>
              </a:lnSpc>
              <a:spcBef>
                <a:spcPts val="171"/>
              </a:spcBef>
              <a:spcAft>
                <a:spcPts val="0"/>
              </a:spcAft>
              <a:buClr>
                <a:schemeClr val="dk1"/>
              </a:buClr>
              <a:buSzPct val="95000"/>
              <a:buFont typeface="Arial"/>
              <a:buChar char="-"/>
            </a:pPr>
            <a:r>
              <a:rPr b="0" i="0" lang="en-GB" sz="570" u="none" cap="none" strike="noStrike">
                <a:solidFill>
                  <a:schemeClr val="dk1"/>
                </a:solidFill>
                <a:latin typeface="Arial"/>
                <a:ea typeface="Arial"/>
                <a:cs typeface="Arial"/>
                <a:sym typeface="Arial"/>
              </a:rPr>
              <a:t> at microeconomic level, as I argued yesterday,  one of the paradigme changes is that  business-society partnership is a must, in our oppinion - the society needs sustainable business (propser on the long term) and business need a sustainable society. We have to address business because is an important actor because of it’s resources of all kind and it’s impact on SD of the society – as argued also by Bochniarcz and Grazynka yesterday.</a:t>
            </a:r>
          </a:p>
          <a:p>
            <a:pPr indent="0" lvl="0" marL="0" marR="0" rtl="0" algn="l">
              <a:lnSpc>
                <a:spcPct val="80000"/>
              </a:lnSpc>
              <a:spcBef>
                <a:spcPts val="171"/>
              </a:spcBef>
              <a:spcAft>
                <a:spcPts val="0"/>
              </a:spcAft>
              <a:buClr>
                <a:schemeClr val="dk1"/>
              </a:buClr>
              <a:buSzPct val="95000"/>
              <a:buFont typeface="Arial"/>
              <a:buChar char="-"/>
            </a:pPr>
            <a:r>
              <a:rPr b="0" i="0" lang="en-GB" sz="570" u="none" cap="none" strike="noStrike">
                <a:solidFill>
                  <a:schemeClr val="dk1"/>
                </a:solidFill>
                <a:latin typeface="Arial"/>
                <a:ea typeface="Arial"/>
                <a:cs typeface="Arial"/>
                <a:sym typeface="Arial"/>
              </a:rPr>
              <a:t> this is partnership  a necessity that has to be understood by all parts involved - and I refer here not only at business management, but also NGO’S, GO’s (governmental organizations) , academia and so on </a:t>
            </a:r>
          </a:p>
          <a:p>
            <a:pPr indent="0" lvl="0" marL="0" marR="0" rtl="0" algn="l">
              <a:lnSpc>
                <a:spcPct val="80000"/>
              </a:lnSpc>
              <a:spcBef>
                <a:spcPts val="171"/>
              </a:spcBef>
              <a:spcAft>
                <a:spcPts val="0"/>
              </a:spcAft>
              <a:buClr>
                <a:schemeClr val="dk1"/>
              </a:buClr>
              <a:buSzPct val="95000"/>
              <a:buFont typeface="Arial"/>
              <a:buChar char="-"/>
            </a:pPr>
            <a:r>
              <a:rPr b="0" i="0" lang="en-GB" sz="570" u="none" cap="none" strike="noStrike">
                <a:solidFill>
                  <a:schemeClr val="dk1"/>
                </a:solidFill>
                <a:latin typeface="Arial"/>
                <a:ea typeface="Arial"/>
                <a:cs typeface="Arial"/>
                <a:sym typeface="Arial"/>
              </a:rPr>
              <a:t> If we want change to happen, we have to seek to understand not only the long-term interest but also the short term challenges each partner is facing.</a:t>
            </a:r>
          </a:p>
          <a:p>
            <a:pPr indent="0" lvl="0" marL="0" marR="0" rtl="0" algn="l">
              <a:lnSpc>
                <a:spcPct val="80000"/>
              </a:lnSpc>
              <a:spcBef>
                <a:spcPts val="171"/>
              </a:spcBef>
              <a:spcAft>
                <a:spcPts val="0"/>
              </a:spcAft>
              <a:buClr>
                <a:schemeClr val="dk1"/>
              </a:buClr>
              <a:buSzPct val="25000"/>
              <a:buFont typeface="Arial"/>
              <a:buNone/>
            </a:pPr>
            <a:r>
              <a:rPr b="0" i="0" lang="en-GB" sz="570" u="none" cap="none" strike="noStrike">
                <a:solidFill>
                  <a:schemeClr val="dk1"/>
                </a:solidFill>
                <a:latin typeface="Arial"/>
                <a:ea typeface="Arial"/>
                <a:cs typeface="Arial"/>
                <a:sym typeface="Arial"/>
              </a:rPr>
              <a:t>I’l start with what Grazyna stated yesterday, because I fully agree with her – business is not necessarily the enemy. As we discused yesterday, THE CONTRIBUTION OF COMPANIES TO SOCIETY’S SUSTAINABLE DEVELOPMENT IT’S ONE OF SELF INTERESt. IT COULD BE  IMPORTANT TO PRESENT SUSTAINABILITY TO BUSSINES AS A MATTER OF SELF INTEREST. </a:t>
            </a:r>
          </a:p>
          <a:p>
            <a:pPr indent="0" lvl="0" marL="0" marR="0" rtl="0" algn="l">
              <a:lnSpc>
                <a:spcPct val="80000"/>
              </a:lnSpc>
              <a:spcBef>
                <a:spcPts val="171"/>
              </a:spcBef>
              <a:spcAft>
                <a:spcPts val="0"/>
              </a:spcAft>
              <a:buClr>
                <a:schemeClr val="dk1"/>
              </a:buClr>
              <a:buSzPct val="25000"/>
              <a:buFont typeface="Arial"/>
              <a:buNone/>
            </a:pPr>
            <a:r>
              <a:rPr b="0" i="0" lang="en-GB" sz="570" u="none" cap="none" strike="noStrike">
                <a:solidFill>
                  <a:schemeClr val="dk1"/>
                </a:solidFill>
                <a:latin typeface="Arial"/>
                <a:ea typeface="Arial"/>
                <a:cs typeface="Arial"/>
                <a:sym typeface="Arial"/>
              </a:rPr>
              <a:t>Many business executives, from corporations to smaller companies - understand that very well. But there are many obstacles on the way. One of them was also discussed yesterday - Their first responsibility is to shareholders (by law – a business corporation is organized and carried on for the profit of shareholders ) – and there , the pressure is on the short term.</a:t>
            </a:r>
          </a:p>
          <a:p>
            <a:pPr indent="0" lvl="0" marL="0" marR="0" rtl="0" algn="l">
              <a:lnSpc>
                <a:spcPct val="80000"/>
              </a:lnSpc>
              <a:spcBef>
                <a:spcPts val="171"/>
              </a:spcBef>
              <a:spcAft>
                <a:spcPts val="0"/>
              </a:spcAft>
              <a:buClr>
                <a:schemeClr val="dk1"/>
              </a:buClr>
              <a:buSzPct val="25000"/>
              <a:buFont typeface="Arial"/>
              <a:buNone/>
            </a:pPr>
            <a:r>
              <a:t/>
            </a:r>
            <a:endParaRPr b="0" i="0" sz="570" u="none" cap="none" strike="noStrike">
              <a:solidFill>
                <a:schemeClr val="dk1"/>
              </a:solidFill>
              <a:latin typeface="Arial"/>
              <a:ea typeface="Arial"/>
              <a:cs typeface="Arial"/>
              <a:sym typeface="Arial"/>
            </a:endParaRPr>
          </a:p>
          <a:p>
            <a:pPr indent="0" lvl="0" marL="0" marR="0" rtl="0" algn="l">
              <a:lnSpc>
                <a:spcPct val="80000"/>
              </a:lnSpc>
              <a:spcBef>
                <a:spcPts val="171"/>
              </a:spcBef>
              <a:spcAft>
                <a:spcPts val="0"/>
              </a:spcAft>
              <a:buClr>
                <a:schemeClr val="dk1"/>
              </a:buClr>
              <a:buSzPct val="25000"/>
              <a:buFont typeface="Arial"/>
              <a:buNone/>
            </a:pPr>
            <a:r>
              <a:rPr b="0" i="0" lang="en-GB" sz="570" u="none" cap="none" strike="noStrike">
                <a:solidFill>
                  <a:schemeClr val="dk1"/>
                </a:solidFill>
                <a:latin typeface="Arial"/>
                <a:ea typeface="Arial"/>
                <a:cs typeface="Arial"/>
                <a:sym typeface="Arial"/>
              </a:rPr>
              <a:t> -</a:t>
            </a:r>
          </a:p>
        </p:txBody>
      </p:sp>
      <p:sp>
        <p:nvSpPr>
          <p:cNvPr id="113" name="Shape 113"/>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chemeClr val="dk1"/>
                </a:solidFill>
                <a:latin typeface="Arial"/>
                <a:ea typeface="Arial"/>
                <a:cs typeface="Arial"/>
                <a:sym typeface="Arial"/>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128" name="Shape 12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dk1"/>
              </a:buClr>
              <a:buSzPct val="25000"/>
              <a:buFont typeface="Arial"/>
              <a:buNone/>
            </a:pPr>
            <a:r>
              <a:rPr b="0" i="0" lang="en-GB" sz="1200" u="none" cap="none" strike="noStrike">
                <a:solidFill>
                  <a:schemeClr val="dk1"/>
                </a:solidFill>
                <a:latin typeface="Arial"/>
                <a:ea typeface="Arial"/>
                <a:cs typeface="Arial"/>
                <a:sym typeface="Arial"/>
              </a:rPr>
              <a:t>Let me turn a back to the evolutionary stages towards sustainability.</a:t>
            </a:r>
          </a:p>
          <a:p>
            <a:pPr indent="0" lvl="0" marL="0" marR="0" rtl="0" algn="l">
              <a:spcBef>
                <a:spcPts val="360"/>
              </a:spcBef>
              <a:spcAft>
                <a:spcPts val="0"/>
              </a:spcAft>
              <a:buClr>
                <a:schemeClr val="dk1"/>
              </a:buClr>
              <a:buSzPct val="25000"/>
              <a:buFont typeface="Arial"/>
              <a:buNone/>
            </a:pPr>
            <a:r>
              <a:rPr b="0" i="0" lang="en-GB" sz="1200" u="none" cap="none" strike="noStrike">
                <a:solidFill>
                  <a:schemeClr val="dk1"/>
                </a:solidFill>
                <a:latin typeface="Arial"/>
                <a:ea typeface="Arial"/>
                <a:cs typeface="Arial"/>
                <a:sym typeface="Arial"/>
              </a:rPr>
              <a:t>Companies can , or not, go through all  stages. Most of them remain blocked (quartered) in one of the stages (especially) the stages 1-3. </a:t>
            </a:r>
          </a:p>
          <a:p>
            <a:pPr indent="0" lvl="0" marL="0" marR="0" rtl="0" algn="l">
              <a:spcBef>
                <a:spcPts val="360"/>
              </a:spcBef>
              <a:spcAft>
                <a:spcPts val="0"/>
              </a:spcAft>
              <a:buClr>
                <a:schemeClr val="dk1"/>
              </a:buClr>
              <a:buSzPct val="25000"/>
              <a:buFont typeface="Arial"/>
              <a:buNone/>
            </a:pPr>
            <a:r>
              <a:rPr b="0" i="0" lang="en-GB" sz="1200" u="none" cap="none" strike="noStrike">
                <a:solidFill>
                  <a:schemeClr val="dk1"/>
                </a:solidFill>
                <a:latin typeface="Arial"/>
                <a:ea typeface="Arial"/>
                <a:cs typeface="Arial"/>
                <a:sym typeface="Arial"/>
              </a:rPr>
              <a:t>There are many reasons for that – the road to sustainability requires internal changes – radical ones.</a:t>
            </a:r>
          </a:p>
          <a:p>
            <a:pPr indent="0" lvl="0" marL="0" marR="0" rtl="0" algn="l">
              <a:spcBef>
                <a:spcPts val="360"/>
              </a:spcBef>
              <a:spcAft>
                <a:spcPts val="0"/>
              </a:spcAft>
              <a:buClr>
                <a:schemeClr val="dk1"/>
              </a:buClr>
              <a:buSzPct val="25000"/>
              <a:buFont typeface="Arial"/>
              <a:buNone/>
            </a:pPr>
            <a:r>
              <a:rPr b="1" i="0" lang="en-GB" sz="1200" u="none" cap="none" strike="noStrike">
                <a:solidFill>
                  <a:schemeClr val="dk1"/>
                </a:solidFill>
                <a:latin typeface="Arial"/>
                <a:ea typeface="Arial"/>
                <a:cs typeface="Arial"/>
                <a:sym typeface="Arial"/>
              </a:rPr>
              <a:t>===========</a:t>
            </a:r>
          </a:p>
          <a:p>
            <a:pPr indent="0" lvl="0" marL="0" marR="0" rtl="0" algn="l">
              <a:spcBef>
                <a:spcPts val="360"/>
              </a:spcBef>
              <a:spcAft>
                <a:spcPts val="0"/>
              </a:spcAft>
              <a:buSzPct val="25000"/>
              <a:buNone/>
            </a:pPr>
            <a:r>
              <a:rPr b="0" i="0" lang="en-GB" sz="1200" u="none" cap="none" strike="noStrike">
                <a:solidFill>
                  <a:schemeClr val="dk1"/>
                </a:solidFill>
                <a:latin typeface="Arial"/>
                <a:ea typeface="Arial"/>
                <a:cs typeface="Arial"/>
                <a:sym typeface="Arial"/>
              </a:rPr>
              <a:t>– </a:t>
            </a:r>
            <a:r>
              <a:rPr b="0" i="1" lang="en-GB" sz="1200" u="none" cap="none" strike="noStrike">
                <a:solidFill>
                  <a:schemeClr val="dk1"/>
                </a:solidFill>
                <a:latin typeface="Arial"/>
                <a:ea typeface="Arial"/>
                <a:cs typeface="Arial"/>
                <a:sym typeface="Arial"/>
              </a:rPr>
              <a:t>Stage 1: </a:t>
            </a:r>
            <a:r>
              <a:rPr b="1" i="1" lang="en-GB" sz="1200" u="none" cap="none" strike="noStrike">
                <a:solidFill>
                  <a:schemeClr val="dk1"/>
                </a:solidFill>
                <a:latin typeface="Arial"/>
                <a:ea typeface="Arial"/>
                <a:cs typeface="Arial"/>
                <a:sym typeface="Arial"/>
              </a:rPr>
              <a:t>Non-Compliance. The company perceives no further obligation </a:t>
            </a:r>
            <a:r>
              <a:rPr b="0" i="0" lang="en-GB" sz="1200" u="none" cap="none" strike="noStrike">
                <a:solidFill>
                  <a:schemeClr val="dk1"/>
                </a:solidFill>
                <a:latin typeface="Arial"/>
                <a:ea typeface="Arial"/>
                <a:cs typeface="Arial"/>
                <a:sym typeface="Arial"/>
              </a:rPr>
              <a:t>beyond generating profits. It ignores the idea of sustainability or, even more, actively battles regulations for sustainability.</a:t>
            </a:r>
          </a:p>
          <a:p>
            <a:pPr indent="0" lvl="0" marL="0" marR="0" rtl="0" algn="l">
              <a:spcBef>
                <a:spcPts val="360"/>
              </a:spcBef>
              <a:spcAft>
                <a:spcPts val="0"/>
              </a:spcAft>
              <a:buSzPct val="25000"/>
              <a:buNone/>
            </a:pPr>
            <a:r>
              <a:rPr b="0" i="0" lang="en-GB" sz="1200" u="none" cap="none" strike="noStrike">
                <a:solidFill>
                  <a:schemeClr val="dk1"/>
                </a:solidFill>
                <a:latin typeface="Arial"/>
                <a:ea typeface="Arial"/>
                <a:cs typeface="Arial"/>
                <a:sym typeface="Arial"/>
              </a:rPr>
              <a:t>– </a:t>
            </a:r>
            <a:r>
              <a:rPr b="0" i="1" lang="en-GB" sz="1200" u="none" cap="none" strike="noStrike">
                <a:solidFill>
                  <a:schemeClr val="dk1"/>
                </a:solidFill>
                <a:latin typeface="Arial"/>
                <a:ea typeface="Arial"/>
                <a:cs typeface="Arial"/>
                <a:sym typeface="Arial"/>
              </a:rPr>
              <a:t>Stage 2: </a:t>
            </a:r>
            <a:r>
              <a:rPr b="1" i="1" lang="en-GB" sz="1200" u="none" cap="none" strike="noStrike">
                <a:solidFill>
                  <a:schemeClr val="dk1"/>
                </a:solidFill>
                <a:latin typeface="Arial"/>
                <a:ea typeface="Arial"/>
                <a:cs typeface="Arial"/>
                <a:sym typeface="Arial"/>
              </a:rPr>
              <a:t>Compliance. The company strictly complies with legislation and all  labor, health and safety regulations. </a:t>
            </a:r>
            <a:r>
              <a:rPr b="0" i="0" lang="en-GB" sz="1200" u="none" cap="none" strike="noStrike">
                <a:solidFill>
                  <a:schemeClr val="dk1"/>
                </a:solidFill>
                <a:latin typeface="Arial"/>
                <a:ea typeface="Arial"/>
                <a:cs typeface="Arial"/>
                <a:sym typeface="Arial"/>
              </a:rPr>
              <a:t>It reactively but efficiently does what it is legally bound to do. </a:t>
            </a:r>
            <a:r>
              <a:rPr b="1" i="0" lang="en-GB" sz="1200" u="none" cap="none" strike="noStrike">
                <a:solidFill>
                  <a:schemeClr val="dk1"/>
                </a:solidFill>
                <a:latin typeface="Arial"/>
                <a:ea typeface="Arial"/>
                <a:cs typeface="Arial"/>
                <a:sym typeface="Arial"/>
              </a:rPr>
              <a:t>Any potential philanthropic (social) or environmental protection initiatives are treated as costs. </a:t>
            </a:r>
            <a:r>
              <a:rPr b="0" i="0" lang="en-GB" sz="1200" u="none" cap="none" strike="noStrike">
                <a:solidFill>
                  <a:schemeClr val="dk1"/>
                </a:solidFill>
                <a:latin typeface="Arial"/>
                <a:ea typeface="Arial"/>
                <a:cs typeface="Arial"/>
                <a:sym typeface="Arial"/>
              </a:rPr>
              <a:t>In case environmental protection projects are undertaken they use "end-of-pipe" solutions, while the social dimension of sustainability is treated superficially, as a means to improve public image.</a:t>
            </a:r>
          </a:p>
          <a:p>
            <a:pPr indent="0" lvl="0" marL="0" marR="0" rtl="0" algn="l">
              <a:spcBef>
                <a:spcPts val="360"/>
              </a:spcBef>
              <a:spcAft>
                <a:spcPts val="0"/>
              </a:spcAft>
              <a:buSzPct val="25000"/>
              <a:buNone/>
            </a:pPr>
            <a:r>
              <a:rPr b="0" i="0" lang="en-GB" sz="1200" u="none" cap="none" strike="noStrike">
                <a:solidFill>
                  <a:schemeClr val="dk1"/>
                </a:solidFill>
                <a:latin typeface="Arial"/>
                <a:ea typeface="Arial"/>
                <a:cs typeface="Arial"/>
                <a:sym typeface="Arial"/>
              </a:rPr>
              <a:t>– </a:t>
            </a:r>
            <a:r>
              <a:rPr b="0" i="1" lang="en-GB" sz="1200" u="none" cap="none" strike="noStrike">
                <a:solidFill>
                  <a:schemeClr val="dk1"/>
                </a:solidFill>
                <a:latin typeface="Arial"/>
                <a:ea typeface="Arial"/>
                <a:cs typeface="Arial"/>
                <a:sym typeface="Arial"/>
              </a:rPr>
              <a:t>Stage 3: </a:t>
            </a:r>
            <a:r>
              <a:rPr b="1" i="1" lang="en-GB" sz="1200" u="none" cap="none" strike="noStrike">
                <a:solidFill>
                  <a:schemeClr val="dk1"/>
                </a:solidFill>
                <a:latin typeface="Arial"/>
                <a:ea typeface="Arial"/>
                <a:cs typeface="Arial"/>
                <a:sym typeface="Arial"/>
              </a:rPr>
              <a:t>Beyond Compliance. The company moves from defensive to </a:t>
            </a:r>
            <a:r>
              <a:rPr b="0" i="0" lang="en-GB" sz="1200" u="none" cap="none" strike="noStrike">
                <a:solidFill>
                  <a:schemeClr val="dk1"/>
                </a:solidFill>
                <a:latin typeface="Arial"/>
                <a:ea typeface="Arial"/>
                <a:cs typeface="Arial"/>
                <a:sym typeface="Arial"/>
              </a:rPr>
              <a:t>offensive. It realizes that it </a:t>
            </a:r>
            <a:r>
              <a:rPr b="1" i="0" lang="en-GB" sz="1200" u="none" cap="none" strike="noStrike">
                <a:solidFill>
                  <a:schemeClr val="dk1"/>
                </a:solidFill>
                <a:latin typeface="Arial"/>
                <a:ea typeface="Arial"/>
                <a:cs typeface="Arial"/>
                <a:sym typeface="Arial"/>
              </a:rPr>
              <a:t>can minimize costs and improve its operational efficiency </a:t>
            </a:r>
            <a:r>
              <a:rPr b="0" i="0" lang="en-GB" sz="1200" u="none" cap="none" strike="noStrike">
                <a:solidFill>
                  <a:schemeClr val="dk1"/>
                </a:solidFill>
                <a:latin typeface="Arial"/>
                <a:ea typeface="Arial"/>
                <a:cs typeface="Arial"/>
                <a:sym typeface="Arial"/>
              </a:rPr>
              <a:t>through eco-efficiency, cleaner processes and better waste management. It understands that investing in the community and social marketing can bring benefits by minimizing uncertainty, improving reputation and maximizing shareholder value. </a:t>
            </a:r>
            <a:r>
              <a:rPr b="1" i="0" lang="en-GB" sz="1200" u="none" cap="none" strike="noStrike">
                <a:solidFill>
                  <a:schemeClr val="dk1"/>
                </a:solidFill>
                <a:latin typeface="Arial"/>
                <a:ea typeface="Arial"/>
                <a:cs typeface="Arial"/>
                <a:sym typeface="Arial"/>
              </a:rPr>
              <a:t>Sustainability initiatives are nevertheless considered a necessary evil </a:t>
            </a:r>
            <a:r>
              <a:rPr b="0" i="0" lang="en-GB" sz="1200" u="none" cap="none" strike="noStrike">
                <a:solidFill>
                  <a:schemeClr val="dk1"/>
                </a:solidFill>
                <a:latin typeface="Arial"/>
                <a:ea typeface="Arial"/>
                <a:cs typeface="Arial"/>
                <a:sym typeface="Arial"/>
              </a:rPr>
              <a:t>and are marginalized in the company's core departments.</a:t>
            </a:r>
          </a:p>
          <a:p>
            <a:pPr indent="0" lvl="0" marL="0" marR="0" rtl="0" algn="l">
              <a:spcBef>
                <a:spcPts val="360"/>
              </a:spcBef>
              <a:spcAft>
                <a:spcPts val="0"/>
              </a:spcAft>
              <a:buSzPct val="25000"/>
              <a:buNone/>
            </a:pPr>
            <a:r>
              <a:rPr b="0" i="0" lang="en-GB" sz="1200" u="none" cap="none" strike="noStrike">
                <a:solidFill>
                  <a:schemeClr val="dk1"/>
                </a:solidFill>
                <a:latin typeface="Arial"/>
                <a:ea typeface="Arial"/>
                <a:cs typeface="Arial"/>
                <a:sym typeface="Arial"/>
              </a:rPr>
              <a:t>– </a:t>
            </a:r>
            <a:r>
              <a:rPr b="0" i="1" lang="en-GB" sz="1200" u="none" cap="none" strike="noStrike">
                <a:solidFill>
                  <a:schemeClr val="dk1"/>
                </a:solidFill>
                <a:latin typeface="Arial"/>
                <a:ea typeface="Arial"/>
                <a:cs typeface="Arial"/>
                <a:sym typeface="Arial"/>
              </a:rPr>
              <a:t>Stage 4: </a:t>
            </a:r>
            <a:r>
              <a:rPr b="1" i="1" lang="en-GB" sz="1200" u="none" cap="none" strike="noStrike">
                <a:solidFill>
                  <a:schemeClr val="dk1"/>
                </a:solidFill>
                <a:latin typeface="Arial"/>
                <a:ea typeface="Arial"/>
                <a:cs typeface="Arial"/>
                <a:sym typeface="Arial"/>
              </a:rPr>
              <a:t>Integrated Strategy. The company goes through a radical change. </a:t>
            </a:r>
            <a:r>
              <a:rPr b="0" i="0" lang="en-GB" sz="1200" u="none" cap="none" strike="noStrike">
                <a:solidFill>
                  <a:schemeClr val="dk1"/>
                </a:solidFill>
                <a:latin typeface="Arial"/>
                <a:ea typeface="Arial"/>
                <a:cs typeface="Arial"/>
                <a:sym typeface="Arial"/>
              </a:rPr>
              <a:t>It undergoes a reconstruction process, presenting itself as an organization committed to sustainability, integrating sustainability into its key business strategies. It manages to capture value added through innovative initiatives that benefit all relevant stakeholders. Instead of regarding sustainability in terms of costs and risks, the company sees it as an opportunity to invest and find new business opportunities.</a:t>
            </a:r>
          </a:p>
          <a:p>
            <a:pPr indent="0" lvl="0" marL="0" marR="0" rtl="0" algn="l">
              <a:spcBef>
                <a:spcPts val="360"/>
              </a:spcBef>
              <a:spcAft>
                <a:spcPts val="0"/>
              </a:spcAft>
              <a:buSzPct val="25000"/>
              <a:buNone/>
            </a:pPr>
            <a:r>
              <a:rPr b="0" i="0" lang="en-GB" sz="1200" u="none" cap="none" strike="noStrike">
                <a:solidFill>
                  <a:schemeClr val="dk1"/>
                </a:solidFill>
                <a:latin typeface="Arial"/>
                <a:ea typeface="Arial"/>
                <a:cs typeface="Arial"/>
                <a:sym typeface="Arial"/>
              </a:rPr>
              <a:t>It enjoys COMPETITIVE ADVANTAGES DUE TO ITS SUSTAINABILITY INITIATIVES, BY DIFFERENTIATION, FROM THE FIRST-MOVER ADVANTAGE AND REPUTATION.</a:t>
            </a:r>
          </a:p>
          <a:p>
            <a:pPr indent="0" lvl="0" marL="0" marR="0" rtl="0" algn="l">
              <a:spcBef>
                <a:spcPts val="360"/>
              </a:spcBef>
              <a:spcAft>
                <a:spcPts val="0"/>
              </a:spcAft>
              <a:buSzPct val="25000"/>
              <a:buNone/>
            </a:pPr>
            <a:r>
              <a:rPr b="0" i="0" lang="en-GB" sz="1200" u="none" cap="none" strike="noStrike">
                <a:solidFill>
                  <a:schemeClr val="dk1"/>
                </a:solidFill>
                <a:latin typeface="Arial"/>
                <a:ea typeface="Arial"/>
                <a:cs typeface="Arial"/>
                <a:sym typeface="Arial"/>
              </a:rPr>
              <a:t>– </a:t>
            </a:r>
            <a:r>
              <a:rPr b="0" i="1" lang="en-GB" sz="1200" u="none" cap="none" strike="noStrike">
                <a:solidFill>
                  <a:schemeClr val="dk1"/>
                </a:solidFill>
                <a:latin typeface="Arial"/>
                <a:ea typeface="Arial"/>
                <a:cs typeface="Arial"/>
                <a:sym typeface="Arial"/>
              </a:rPr>
              <a:t>Stage 5: </a:t>
            </a:r>
            <a:r>
              <a:rPr b="1" i="1" lang="en-GB" sz="1200" u="none" cap="none" strike="noStrike">
                <a:solidFill>
                  <a:schemeClr val="dk1"/>
                </a:solidFill>
                <a:latin typeface="Arial"/>
                <a:ea typeface="Arial"/>
                <a:cs typeface="Arial"/>
                <a:sym typeface="Arial"/>
              </a:rPr>
              <a:t>Purpose/Mission. The company is driven toward sustainability by </a:t>
            </a:r>
            <a:r>
              <a:rPr b="0" i="0" lang="en-GB" sz="1200" u="none" cap="none" strike="noStrike">
                <a:solidFill>
                  <a:schemeClr val="dk1"/>
                </a:solidFill>
                <a:latin typeface="Arial"/>
                <a:ea typeface="Arial"/>
                <a:cs typeface="Arial"/>
                <a:sym typeface="Arial"/>
              </a:rPr>
              <a:t>internal passion and a commitment based on sustainability values. It is dedicated to both its own well-being and the well-being of society and of the natural environment. The organization tries to contribute to building a better world by acting on true beliefs. IT’S TAKING STEPS TO TRANSFORM THE COMPETITIVE CONTEXT IN WHICH IT OPERATES: INITIATIVES FOR TIGHTENING REGULATIONS, MODIFYING MARKET STRUCTURES.</a:t>
            </a:r>
          </a:p>
        </p:txBody>
      </p:sp>
      <p:sp>
        <p:nvSpPr>
          <p:cNvPr id="129" name="Shape 129"/>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chemeClr val="dk1"/>
                </a:solidFill>
                <a:latin typeface="Arial"/>
                <a:ea typeface="Arial"/>
                <a:cs typeface="Arial"/>
                <a:sym typeface="Arial"/>
              </a:rPr>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3" name="Shape 173"/>
        <p:cNvGrpSpPr/>
        <p:nvPr/>
      </p:nvGrpSpPr>
      <p:grpSpPr>
        <a:xfrm>
          <a:off x="0" y="0"/>
          <a:ext cx="0" cy="0"/>
          <a:chOff x="0" y="0"/>
          <a:chExt cx="0" cy="0"/>
        </a:xfrm>
      </p:grpSpPr>
      <p:sp>
        <p:nvSpPr>
          <p:cNvPr id="174" name="Shape 1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175" name="Shape 17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SzPct val="25000"/>
              <a:buNone/>
            </a:pPr>
            <a:r>
              <a:rPr b="0" i="0" lang="en-GB" sz="1200" u="none" cap="none" strike="noStrike">
                <a:solidFill>
                  <a:schemeClr val="dk1"/>
                </a:solidFill>
                <a:latin typeface="Arial"/>
                <a:ea typeface="Arial"/>
                <a:cs typeface="Arial"/>
                <a:sym typeface="Arial"/>
              </a:rPr>
              <a:t>If we regard the organization as an open system , I can illustrate what can happen at each level  by a  generic structure used in systems thinking and named "Limits to growth“ structure.  For a while the process is self-generating, giving rise to a virtuous cycle (actions are bringing benefits : cost reduction, image, first time mover advantage– depends of the stage) , which results in accelerated growth/evolution (loop "1"). After a while  a balancing process emerges (balancing loop "2"), triggered by the fact that the system it’s approaching certain internal limits.  Growth then starts to slow down possibly coming to a standstill. </a:t>
            </a:r>
          </a:p>
          <a:p>
            <a:pPr indent="0" lvl="0" marL="0" marR="0" rtl="0" algn="l">
              <a:lnSpc>
                <a:spcPct val="90000"/>
              </a:lnSpc>
              <a:spcBef>
                <a:spcPts val="360"/>
              </a:spcBef>
              <a:spcAft>
                <a:spcPts val="0"/>
              </a:spcAft>
              <a:buSzPct val="25000"/>
              <a:buNone/>
            </a:pPr>
            <a:r>
              <a:t/>
            </a:r>
            <a:endParaRPr b="0" i="0" sz="1200" u="none" cap="none" strike="noStrike">
              <a:solidFill>
                <a:schemeClr val="dk1"/>
              </a:solidFill>
              <a:latin typeface="Arial"/>
              <a:ea typeface="Arial"/>
              <a:cs typeface="Arial"/>
              <a:sym typeface="Arial"/>
            </a:endParaRPr>
          </a:p>
          <a:p>
            <a:pPr indent="0" lvl="0" marL="0" marR="0" rtl="0" algn="l">
              <a:lnSpc>
                <a:spcPct val="90000"/>
              </a:lnSpc>
              <a:spcBef>
                <a:spcPts val="360"/>
              </a:spcBef>
              <a:spcAft>
                <a:spcPts val="0"/>
              </a:spcAft>
              <a:buSzPct val="25000"/>
              <a:buNone/>
            </a:pPr>
            <a:r>
              <a:rPr b="0" i="0" lang="en-GB" sz="1200" u="none" cap="none" strike="noStrike">
                <a:solidFill>
                  <a:schemeClr val="dk1"/>
                </a:solidFill>
                <a:latin typeface="Arial"/>
                <a:ea typeface="Arial"/>
                <a:cs typeface="Arial"/>
                <a:sym typeface="Arial"/>
              </a:rPr>
              <a:t>This internal limits  stem from a variety of limiting factors which restrain the evolution in the desired direction. I represented just a part of the limiting factors – they are much more. For instance, one of the most important is the one specified yesterday by Grazynca – the capacity to implement the strategy. There are also many limiting factors some of them specific to each organization because sustainabilit has to be adapted to every organization's  people, culture, history, technology  and so on </a:t>
            </a:r>
          </a:p>
          <a:p>
            <a:pPr indent="0" lvl="0" marL="0" marR="0" rtl="0" algn="l">
              <a:lnSpc>
                <a:spcPct val="90000"/>
              </a:lnSpc>
              <a:spcBef>
                <a:spcPts val="360"/>
              </a:spcBef>
              <a:spcAft>
                <a:spcPts val="0"/>
              </a:spcAft>
              <a:buSzPct val="25000"/>
              <a:buNone/>
            </a:pPr>
            <a:r>
              <a:rPr b="0" i="0" lang="en-GB" sz="1200" u="none" cap="none" strike="noStrike">
                <a:solidFill>
                  <a:schemeClr val="dk1"/>
                </a:solidFill>
                <a:latin typeface="Arial"/>
                <a:ea typeface="Arial"/>
                <a:cs typeface="Arial"/>
                <a:sym typeface="Arial"/>
              </a:rPr>
              <a:t>Now, what systems thinking say’s is that  if action is to be taken when the “Limits to growth” occur, the  principle to be used is: “Don’t push on the reinforcing (growth) process, remove (or weaken) the source of limitation” .This principle, which is to be applied to the organization as an open system, comes from the general systems principle: “The harder you push, the harder the system pushes back” (</a:t>
            </a:r>
          </a:p>
          <a:p>
            <a:pPr indent="0" lvl="0" marL="0" marR="0" rtl="0" algn="l">
              <a:lnSpc>
                <a:spcPct val="90000"/>
              </a:lnSpc>
              <a:spcBef>
                <a:spcPts val="360"/>
              </a:spcBef>
              <a:spcAft>
                <a:spcPts val="0"/>
              </a:spcAft>
              <a:buSzPct val="25000"/>
              <a:buNone/>
            </a:pPr>
            <a:r>
              <a:rPr b="0" i="0" lang="en-GB" sz="1200" u="none" cap="none" strike="noStrike">
                <a:solidFill>
                  <a:schemeClr val="dk1"/>
                </a:solidFill>
                <a:latin typeface="Arial"/>
                <a:ea typeface="Arial"/>
                <a:cs typeface="Arial"/>
                <a:sym typeface="Arial"/>
              </a:rPr>
              <a:t>If these principles are disregarded, there is a risk of inducing strong opposition from the organisation</a:t>
            </a:r>
          </a:p>
          <a:p>
            <a:pPr indent="0" lvl="0" marL="0" marR="0" rtl="0" algn="l">
              <a:lnSpc>
                <a:spcPct val="90000"/>
              </a:lnSpc>
              <a:spcBef>
                <a:spcPts val="360"/>
              </a:spcBef>
              <a:spcAft>
                <a:spcPts val="0"/>
              </a:spcAft>
              <a:buSzPct val="25000"/>
              <a:buNone/>
            </a:pPr>
            <a:r>
              <a:t/>
            </a:r>
            <a:endParaRPr b="0" i="0" sz="1200" u="none" cap="none" strike="noStrike">
              <a:solidFill>
                <a:schemeClr val="dk1"/>
              </a:solidFill>
              <a:latin typeface="Arial"/>
              <a:ea typeface="Arial"/>
              <a:cs typeface="Arial"/>
              <a:sym typeface="Arial"/>
            </a:endParaRPr>
          </a:p>
          <a:p>
            <a:pPr indent="0" lvl="0" marL="0" marR="0" rtl="0" algn="l">
              <a:lnSpc>
                <a:spcPct val="90000"/>
              </a:lnSpc>
              <a:spcBef>
                <a:spcPts val="360"/>
              </a:spcBef>
              <a:spcAft>
                <a:spcPts val="0"/>
              </a:spcAft>
              <a:buSzPct val="25000"/>
              <a:buNone/>
            </a:pPr>
            <a:r>
              <a:rPr b="0" i="0" lang="en-GB" sz="1200" u="none" cap="none" strike="noStrike">
                <a:solidFill>
                  <a:schemeClr val="dk1"/>
                </a:solidFill>
                <a:latin typeface="Arial"/>
                <a:ea typeface="Arial"/>
                <a:cs typeface="Arial"/>
                <a:sym typeface="Arial"/>
              </a:rPr>
              <a:t>What I want to say is that PROBABLY what we have to do it’s not PUSHING, PUSHIG, PUSHING, in the direction of sustainability  but trying to understand the limiting factors that keep the organization from evolving to superior stages and try to mitigate or remove this limiting factors.</a:t>
            </a:r>
          </a:p>
          <a:p>
            <a:pPr indent="0" lvl="0" marL="0" marR="0" rtl="0" algn="l">
              <a:lnSpc>
                <a:spcPct val="90000"/>
              </a:lnSpc>
              <a:spcBef>
                <a:spcPts val="360"/>
              </a:spcBef>
              <a:spcAft>
                <a:spcPts val="0"/>
              </a:spcAft>
              <a:buSzPct val="25000"/>
              <a:buNone/>
            </a:pPr>
            <a:r>
              <a:t/>
            </a:r>
            <a:endParaRPr b="0" i="0" sz="1200" u="none" cap="none" strike="noStrike">
              <a:solidFill>
                <a:schemeClr val="dk1"/>
              </a:solidFill>
              <a:latin typeface="Arial"/>
              <a:ea typeface="Arial"/>
              <a:cs typeface="Arial"/>
              <a:sym typeface="Arial"/>
            </a:endParaRPr>
          </a:p>
          <a:p>
            <a:pPr indent="0" lvl="0" marL="0" marR="0" rtl="0" algn="l">
              <a:lnSpc>
                <a:spcPct val="90000"/>
              </a:lnSpc>
              <a:spcBef>
                <a:spcPts val="360"/>
              </a:spcBef>
              <a:spcAft>
                <a:spcPts val="0"/>
              </a:spcAft>
              <a:buSzPct val="25000"/>
              <a:buNone/>
            </a:pPr>
            <a:r>
              <a:rPr b="0" i="0" lang="en-GB" sz="1200" u="none" cap="none" strike="noStrike">
                <a:solidFill>
                  <a:schemeClr val="dk1"/>
                </a:solidFill>
                <a:latin typeface="Arial"/>
                <a:ea typeface="Arial"/>
                <a:cs typeface="Arial"/>
                <a:sym typeface="Arial"/>
              </a:rPr>
              <a:t>And our study shows that many of the answers are inside the organization , AND THAT THEY CAN BE SUCCESFULLY ADRESSED BY THE PRINCIPLES AND TOOLS OF LO</a:t>
            </a:r>
          </a:p>
          <a:p>
            <a:pPr indent="0" lvl="0" marL="0" marR="0" rtl="0" algn="l">
              <a:lnSpc>
                <a:spcPct val="90000"/>
              </a:lnSpc>
              <a:spcBef>
                <a:spcPts val="360"/>
              </a:spcBef>
              <a:spcAft>
                <a:spcPts val="0"/>
              </a:spcAft>
              <a:buSzPct val="25000"/>
              <a:buNone/>
            </a:pPr>
            <a:r>
              <a:t/>
            </a:r>
            <a:endParaRPr b="0" i="0" sz="1200" u="none" cap="none" strike="noStrike">
              <a:solidFill>
                <a:schemeClr val="dk1"/>
              </a:solidFill>
              <a:latin typeface="Arial"/>
              <a:ea typeface="Arial"/>
              <a:cs typeface="Arial"/>
              <a:sym typeface="Arial"/>
            </a:endParaRPr>
          </a:p>
          <a:p>
            <a:pPr indent="0" lvl="0" marL="0" marR="0" rtl="0" algn="l">
              <a:lnSpc>
                <a:spcPct val="90000"/>
              </a:lnSpc>
              <a:spcBef>
                <a:spcPts val="360"/>
              </a:spcBef>
              <a:spcAft>
                <a:spcPts val="0"/>
              </a:spcAft>
              <a:buSzPct val="25000"/>
              <a:buNone/>
            </a:pPr>
            <a:r>
              <a:rPr b="0" i="0" lang="en-GB" sz="1200" u="none" cap="none" strike="noStrike">
                <a:solidFill>
                  <a:schemeClr val="dk1"/>
                </a:solidFill>
                <a:latin typeface="Arial"/>
                <a:ea typeface="Arial"/>
                <a:cs typeface="Arial"/>
                <a:sym typeface="Arial"/>
              </a:rPr>
              <a:t>So, we could use the tools of LO to change the managerial paradigmes about value creation, short/long term orientation, in conjunction with exposing them to the existing sustainability frameworks (and I agree here with Tibor regarding the using of existing instruments) – IN TWO WORDS – EDUCATING MANAGEMENT;  </a:t>
            </a:r>
          </a:p>
          <a:p>
            <a:pPr indent="0" lvl="0" marL="0" marR="0" rtl="0" algn="l">
              <a:lnSpc>
                <a:spcPct val="90000"/>
              </a:lnSpc>
              <a:spcBef>
                <a:spcPts val="360"/>
              </a:spcBef>
              <a:spcAft>
                <a:spcPts val="0"/>
              </a:spcAft>
              <a:buSzPct val="25000"/>
              <a:buNone/>
            </a:pPr>
            <a:r>
              <a:rPr b="0" i="0" lang="en-GB" sz="1200" u="none" cap="none" strike="noStrike">
                <a:solidFill>
                  <a:schemeClr val="dk1"/>
                </a:solidFill>
                <a:latin typeface="Arial"/>
                <a:ea typeface="Arial"/>
                <a:cs typeface="Arial"/>
                <a:sym typeface="Arial"/>
              </a:rPr>
              <a:t>Creating more CASE STUDIES TO BETTER UNDERSTAND THE PHENOMENA THAT APPEARS IN EACH STAGE AND FINDING BEST PRACTICES, success stories </a:t>
            </a:r>
          </a:p>
          <a:p>
            <a:pPr indent="0" lvl="0" marL="0" marR="0" rtl="0" algn="l">
              <a:lnSpc>
                <a:spcPct val="90000"/>
              </a:lnSpc>
              <a:spcBef>
                <a:spcPts val="360"/>
              </a:spcBef>
              <a:spcAft>
                <a:spcPts val="0"/>
              </a:spcAft>
              <a:buSzPct val="25000"/>
              <a:buNone/>
            </a:pPr>
            <a:r>
              <a:rPr b="0" i="0" lang="en-GB" sz="1200" u="none" cap="none" strike="noStrike">
                <a:solidFill>
                  <a:schemeClr val="dk1"/>
                </a:solidFill>
                <a:latin typeface="Arial"/>
                <a:ea typeface="Arial"/>
                <a:cs typeface="Arial"/>
                <a:sym typeface="Arial"/>
              </a:rPr>
              <a:t> </a:t>
            </a:r>
          </a:p>
        </p:txBody>
      </p:sp>
      <p:sp>
        <p:nvSpPr>
          <p:cNvPr id="176" name="Shape 176"/>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chemeClr val="dk1"/>
                </a:solidFill>
                <a:latin typeface="Arial"/>
                <a:ea typeface="Arial"/>
                <a:cs typeface="Arial"/>
                <a:sym typeface="Arial"/>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7" name="Shape 187"/>
        <p:cNvGrpSpPr/>
        <p:nvPr/>
      </p:nvGrpSpPr>
      <p:grpSpPr>
        <a:xfrm>
          <a:off x="0" y="0"/>
          <a:ext cx="0" cy="0"/>
          <a:chOff x="0" y="0"/>
          <a:chExt cx="0" cy="0"/>
        </a:xfrm>
      </p:grpSpPr>
      <p:sp>
        <p:nvSpPr>
          <p:cNvPr id="188" name="Shape 1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189" name="Shape 18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Clr>
                <a:schemeClr val="dk1"/>
              </a:buClr>
              <a:buSzPct val="25000"/>
              <a:buFont typeface="Arial"/>
              <a:buNone/>
            </a:pPr>
            <a:r>
              <a:rPr b="0" i="0" lang="en-GB" sz="570" u="none" cap="none" strike="noStrike">
                <a:solidFill>
                  <a:schemeClr val="dk1"/>
                </a:solidFill>
                <a:latin typeface="Arial"/>
                <a:ea typeface="Arial"/>
                <a:cs typeface="Arial"/>
                <a:sym typeface="Arial"/>
              </a:rPr>
              <a:t>- As I said, the necesity of partnership is to be understood by all partners. In this context, I think we could and should use the learning org principles and tools among NGO and GO’s – of course we have to think how can we adapt those; but definitely, tools that can enhance the systemic perspective and the capacity of changing way’s of thinking could be beneficial in this sector too. Using the words of prof. Bochniarz - LO could serve as a good vehicle at microeconomic level for facilitating the  movement toward HCS</a:t>
            </a:r>
          </a:p>
          <a:p>
            <a:pPr indent="0" lvl="0" marL="0" marR="0" rtl="0" algn="l">
              <a:lnSpc>
                <a:spcPct val="80000"/>
              </a:lnSpc>
              <a:spcBef>
                <a:spcPts val="171"/>
              </a:spcBef>
              <a:spcAft>
                <a:spcPts val="0"/>
              </a:spcAft>
              <a:buClr>
                <a:schemeClr val="dk1"/>
              </a:buClr>
              <a:buSzPct val="95000"/>
              <a:buFont typeface="Arial"/>
              <a:buChar char="-"/>
            </a:pPr>
            <a:r>
              <a:rPr b="0" i="0" lang="en-GB" sz="570" u="none" cap="none" strike="noStrike">
                <a:solidFill>
                  <a:schemeClr val="dk1"/>
                </a:solidFill>
                <a:latin typeface="Arial"/>
                <a:ea typeface="Arial"/>
                <a:cs typeface="Arial"/>
                <a:sym typeface="Arial"/>
              </a:rPr>
              <a:t>  Probably not a new idea: amaybe we should  think about introducing systems thinking in the curricula in schools – on the long term , I think we should educate and change the paradigm of the future shareholders too.</a:t>
            </a:r>
          </a:p>
          <a:p>
            <a:pPr indent="0" lvl="0" marL="0" marR="0" rtl="0" algn="l">
              <a:lnSpc>
                <a:spcPct val="80000"/>
              </a:lnSpc>
              <a:spcBef>
                <a:spcPts val="171"/>
              </a:spcBef>
              <a:spcAft>
                <a:spcPts val="0"/>
              </a:spcAft>
              <a:buClr>
                <a:schemeClr val="dk1"/>
              </a:buClr>
              <a:buSzPct val="25000"/>
              <a:buFont typeface="Arial"/>
              <a:buNone/>
            </a:pPr>
            <a:r>
              <a:t/>
            </a:r>
            <a:endParaRPr b="0" i="0" sz="570" u="none" cap="none" strike="noStrike">
              <a:solidFill>
                <a:schemeClr val="dk1"/>
              </a:solidFill>
              <a:latin typeface="Arial"/>
              <a:ea typeface="Arial"/>
              <a:cs typeface="Arial"/>
              <a:sym typeface="Arial"/>
            </a:endParaRPr>
          </a:p>
        </p:txBody>
      </p:sp>
      <p:sp>
        <p:nvSpPr>
          <p:cNvPr id="190" name="Shape 190"/>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chemeClr val="dk1"/>
                </a:solidFill>
                <a:latin typeface="Arial"/>
                <a:ea typeface="Arial"/>
                <a:cs typeface="Arial"/>
                <a:sym typeface="Arial"/>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9" name="Shape 19"/>
        <p:cNvGrpSpPr/>
        <p:nvPr/>
      </p:nvGrpSpPr>
      <p:grpSpPr>
        <a:xfrm>
          <a:off x="0" y="0"/>
          <a:ext cx="0" cy="0"/>
          <a:chOff x="0" y="0"/>
          <a:chExt cx="0" cy="0"/>
        </a:xfrm>
      </p:grpSpPr>
      <p:sp>
        <p:nvSpPr>
          <p:cNvPr id="20" name="Shape 20"/>
          <p:cNvSpPr txBox="1"/>
          <p:nvPr>
            <p:ph type="title"/>
          </p:nvPr>
        </p:nvSpPr>
        <p:spPr>
          <a:xfrm>
            <a:off x="301752" y="457200"/>
            <a:ext cx="8686800" cy="841248"/>
          </a:xfrm>
          <a:prstGeom prst="rect">
            <a:avLst/>
          </a:prstGeom>
          <a:noFill/>
          <a:ln>
            <a:noFill/>
          </a:ln>
        </p:spPr>
        <p:txBody>
          <a:bodyPr anchorCtr="0" anchor="ctr" bIns="91425" lIns="91425" rIns="91425" tIns="91425"/>
          <a:lstStyle>
            <a:lvl1pPr indent="0" lvl="0"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1pPr>
            <a:lvl2pPr indent="0" lvl="1"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2pPr>
            <a:lvl3pPr indent="0" lvl="2"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3pPr>
            <a:lvl4pPr indent="0" lvl="3"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4pPr>
            <a:lvl5pPr indent="0" lvl="4"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5pPr>
            <a:lvl6pPr indent="0" lvl="5" marL="4572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6pPr>
            <a:lvl7pPr indent="0" lvl="6" marL="9144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7pPr>
            <a:lvl8pPr indent="0" lvl="7" marL="13716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8pPr>
            <a:lvl9pPr indent="0" lvl="8" marL="18288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9pPr>
          </a:lstStyle>
          <a:p/>
        </p:txBody>
      </p:sp>
      <p:sp>
        <p:nvSpPr>
          <p:cNvPr id="21" name="Shape 21"/>
          <p:cNvSpPr txBox="1"/>
          <p:nvPr>
            <p:ph idx="10" type="dt"/>
          </p:nvPr>
        </p:nvSpPr>
        <p:spPr>
          <a:xfrm>
            <a:off x="6477000" y="76200"/>
            <a:ext cx="2514599" cy="288925"/>
          </a:xfrm>
          <a:prstGeom prst="rect">
            <a:avLst/>
          </a:prstGeom>
          <a:noFill/>
          <a:ln>
            <a:noFill/>
          </a:ln>
        </p:spPr>
        <p:txBody>
          <a:bodyPr anchorCtr="0" anchor="t" bIns="91425" lIns="91425" rIns="91425" tIns="91425"/>
          <a:lstStyle>
            <a:lvl1pPr indent="0" lvl="0" marL="0" marR="0" rtl="0" algn="l">
              <a:spcBef>
                <a:spcPts val="0"/>
              </a:spcBef>
              <a:spcAft>
                <a:spcPts val="0"/>
              </a:spcAft>
              <a:buNone/>
              <a:defRPr b="0" i="0" sz="1200" u="none" cap="none" strike="noStrike">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2" name="Shape 22"/>
          <p:cNvSpPr txBox="1"/>
          <p:nvPr>
            <p:ph idx="11" type="ftr"/>
          </p:nvPr>
        </p:nvSpPr>
        <p:spPr>
          <a:xfrm>
            <a:off x="3124200" y="76200"/>
            <a:ext cx="3352799" cy="288925"/>
          </a:xfrm>
          <a:prstGeom prst="rect">
            <a:avLst/>
          </a:prstGeom>
          <a:noFill/>
          <a:ln>
            <a:noFill/>
          </a:ln>
        </p:spPr>
        <p:txBody>
          <a:bodyPr anchorCtr="0" anchor="t" bIns="91425" lIns="91425" rIns="91425" tIns="91425"/>
          <a:lstStyle>
            <a:lvl1pPr indent="0" lvl="0" marL="0" marR="0" rtl="0" algn="r">
              <a:spcBef>
                <a:spcPts val="0"/>
              </a:spcBef>
              <a:spcAft>
                <a:spcPts val="0"/>
              </a:spcAft>
              <a:buNone/>
              <a:defRPr b="0" i="0" sz="1200" u="none" cap="none" strike="noStrike">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3" name="Shape 23"/>
          <p:cNvSpPr txBox="1"/>
          <p:nvPr>
            <p:ph idx="12" type="sldNum"/>
          </p:nvPr>
        </p:nvSpPr>
        <p:spPr>
          <a:xfrm>
            <a:off x="8229600" y="6477000"/>
            <a:ext cx="762000" cy="244474"/>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b="0" i="0" lang="en-GB" sz="1200" u="none" cap="none" strike="noStrike">
                <a:solidFill>
                  <a:srgbClr val="909E80"/>
                </a:solidFill>
                <a:latin typeface="Arial"/>
                <a:ea typeface="Arial"/>
                <a:cs typeface="Arial"/>
                <a:sym typeface="Aria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84" name="Shape 84"/>
        <p:cNvGrpSpPr/>
        <p:nvPr/>
      </p:nvGrpSpPr>
      <p:grpSpPr>
        <a:xfrm>
          <a:off x="0" y="0"/>
          <a:ext cx="0" cy="0"/>
          <a:chOff x="0" y="0"/>
          <a:chExt cx="0" cy="0"/>
        </a:xfrm>
      </p:grpSpPr>
      <p:sp>
        <p:nvSpPr>
          <p:cNvPr id="85" name="Shape 85"/>
          <p:cNvSpPr/>
          <p:nvPr>
            <p:ph idx="2" type="pic"/>
          </p:nvPr>
        </p:nvSpPr>
        <p:spPr>
          <a:xfrm>
            <a:off x="3505200" y="616633"/>
            <a:ext cx="5029199" cy="3657600"/>
          </a:xfrm>
          <a:prstGeom prst="rect">
            <a:avLst/>
          </a:prstGeom>
          <a:solidFill>
            <a:schemeClr val="lt1"/>
          </a:solidFill>
          <a:ln cap="flat" cmpd="sng" w="9525">
            <a:solidFill>
              <a:schemeClr val="accent1"/>
            </a:solidFill>
            <a:prstDash val="solid"/>
            <a:round/>
            <a:headEnd len="med" w="med" type="none"/>
            <a:tailEnd len="med" w="med" type="none"/>
          </a:ln>
          <a:effectLst>
            <a:reflection blurRad="0" dir="5400000" dist="900" endA="500" endPos="10000" kx="0" rotWithShape="0" algn="bl" stA="49000" stPos="0" sy="-90000" ky="0"/>
          </a:effectLst>
        </p:spPr>
        <p:txBody>
          <a:bodyPr anchorCtr="0" anchor="t" bIns="91425" lIns="91425" rIns="91425" tIns="91425"/>
          <a:lstStyle>
            <a:lvl1pPr indent="0" lvl="0" marL="0" marR="0" rtl="0" algn="l">
              <a:spcBef>
                <a:spcPts val="640"/>
              </a:spcBef>
              <a:spcAft>
                <a:spcPts val="0"/>
              </a:spcAft>
              <a:buClr>
                <a:schemeClr val="accent1"/>
              </a:buClr>
              <a:buFont typeface="Noto Sans Symbols"/>
              <a:buNone/>
              <a:defRPr b="0" i="0" sz="3200" u="none" cap="none" strike="noStrike">
                <a:solidFill>
                  <a:schemeClr val="dk2"/>
                </a:solidFill>
                <a:latin typeface="Source Sans Pro"/>
                <a:ea typeface="Source Sans Pro"/>
                <a:cs typeface="Source Sans Pro"/>
                <a:sym typeface="Source Sans Pro"/>
              </a:defRPr>
            </a:lvl1pPr>
            <a:lvl2pPr indent="-161290" lvl="1" marL="742950" marR="0" rtl="0" algn="l">
              <a:spcBef>
                <a:spcPts val="560"/>
              </a:spcBef>
              <a:spcAft>
                <a:spcPts val="0"/>
              </a:spcAft>
              <a:buClr>
                <a:schemeClr val="accent1"/>
              </a:buClr>
              <a:buSzPct val="70000"/>
              <a:buFont typeface="Noto Sans Symbols"/>
              <a:buChar char="+"/>
              <a:defRPr b="0" i="0" sz="2800" u="none" cap="none" strike="noStrike">
                <a:solidFill>
                  <a:schemeClr val="dk2"/>
                </a:solidFill>
                <a:latin typeface="Source Sans Pro"/>
                <a:ea typeface="Source Sans Pro"/>
                <a:cs typeface="Source Sans Pro"/>
                <a:sym typeface="Source Sans Pro"/>
              </a:defRPr>
            </a:lvl2pPr>
            <a:lvl3pPr indent="-121919" lvl="2" marL="1143000" marR="0" rtl="0" algn="l">
              <a:spcBef>
                <a:spcPts val="480"/>
              </a:spcBef>
              <a:spcAft>
                <a:spcPts val="0"/>
              </a:spcAft>
              <a:buClr>
                <a:schemeClr val="accent1"/>
              </a:buClr>
              <a:buSzPct val="70000"/>
              <a:buFont typeface="Noto Sans Symbols"/>
              <a:buChar char="✕"/>
              <a:defRPr b="0" i="0" sz="2400" u="none" cap="none" strike="noStrike">
                <a:solidFill>
                  <a:schemeClr val="dk2"/>
                </a:solidFill>
                <a:latin typeface="Source Sans Pro"/>
                <a:ea typeface="Source Sans Pro"/>
                <a:cs typeface="Source Sans Pro"/>
                <a:sym typeface="Source Sans Pro"/>
              </a:defRPr>
            </a:lvl3pPr>
            <a:lvl4pPr indent="-139700" lvl="3" marL="1600200" marR="0" rtl="0" algn="l">
              <a:spcBef>
                <a:spcPts val="400"/>
              </a:spcBef>
              <a:spcAft>
                <a:spcPts val="0"/>
              </a:spcAft>
              <a:buClr>
                <a:schemeClr val="accent1"/>
              </a:buClr>
              <a:buSzPct val="70000"/>
              <a:buFont typeface="Noto Sans Symbols"/>
              <a:buChar char="✱"/>
              <a:defRPr b="0" i="0" sz="2000" u="none" cap="none" strike="noStrike">
                <a:solidFill>
                  <a:schemeClr val="dk2"/>
                </a:solidFill>
                <a:latin typeface="Source Sans Pro"/>
                <a:ea typeface="Source Sans Pro"/>
                <a:cs typeface="Source Sans Pro"/>
                <a:sym typeface="Source Sans Pro"/>
              </a:defRPr>
            </a:lvl4pPr>
            <a:lvl5pPr indent="-160020" lvl="4" marL="2057400" marR="0" rtl="0" algn="l">
              <a:spcBef>
                <a:spcPts val="360"/>
              </a:spcBef>
              <a:spcAft>
                <a:spcPts val="0"/>
              </a:spcAft>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dk2"/>
                </a:solidFill>
                <a:latin typeface="Source Sans Pro"/>
                <a:ea typeface="Source Sans Pro"/>
                <a:cs typeface="Source Sans Pro"/>
                <a:sym typeface="Source Sans Pro"/>
              </a:defRPr>
            </a:lvl9pPr>
          </a:lstStyle>
          <a:p/>
        </p:txBody>
      </p:sp>
      <p:sp>
        <p:nvSpPr>
          <p:cNvPr id="86" name="Shape 86"/>
          <p:cNvSpPr txBox="1"/>
          <p:nvPr>
            <p:ph type="title"/>
          </p:nvPr>
        </p:nvSpPr>
        <p:spPr>
          <a:xfrm>
            <a:off x="381000" y="4993760"/>
            <a:ext cx="5867400" cy="522288"/>
          </a:xfrm>
          <a:prstGeom prst="rect">
            <a:avLst/>
          </a:prstGeom>
          <a:noFill/>
          <a:ln>
            <a:noFill/>
          </a:ln>
        </p:spPr>
        <p:txBody>
          <a:bodyPr anchorCtr="0" anchor="ctr" bIns="91425" lIns="91425" rIns="91425" tIns="91425"/>
          <a:lstStyle>
            <a:lvl1pPr indent="0" lvl="0" marL="0" marR="0" rtl="0" algn="l">
              <a:spcBef>
                <a:spcPts val="0"/>
              </a:spcBef>
              <a:spcAft>
                <a:spcPts val="0"/>
              </a:spcAft>
              <a:buClr>
                <a:schemeClr val="dk2"/>
              </a:buClr>
              <a:buFont typeface="Source Sans Pro"/>
              <a:buNone/>
              <a:defRPr b="1" i="0" sz="2000" u="none" cap="none" strike="noStrike">
                <a:solidFill>
                  <a:schemeClr val="dk2"/>
                </a:solidFill>
                <a:latin typeface="Source Sans Pro"/>
                <a:ea typeface="Source Sans Pro"/>
                <a:cs typeface="Source Sans Pro"/>
                <a:sym typeface="Source Sans Pro"/>
              </a:defRPr>
            </a:lvl1pPr>
            <a:lvl2pPr indent="0" lvl="1"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2pPr>
            <a:lvl3pPr indent="0" lvl="2"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3pPr>
            <a:lvl4pPr indent="0" lvl="3"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4pPr>
            <a:lvl5pPr indent="0" lvl="4"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5pPr>
            <a:lvl6pPr indent="0" lvl="5" marL="4572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6pPr>
            <a:lvl7pPr indent="0" lvl="6" marL="9144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7pPr>
            <a:lvl8pPr indent="0" lvl="7" marL="13716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8pPr>
            <a:lvl9pPr indent="0" lvl="8" marL="18288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9pPr>
          </a:lstStyle>
          <a:p/>
        </p:txBody>
      </p:sp>
      <p:sp>
        <p:nvSpPr>
          <p:cNvPr id="87" name="Shape 87"/>
          <p:cNvSpPr txBox="1"/>
          <p:nvPr>
            <p:ph idx="1" type="body"/>
          </p:nvPr>
        </p:nvSpPr>
        <p:spPr>
          <a:xfrm>
            <a:off x="381000" y="5533217"/>
            <a:ext cx="5867400" cy="768349"/>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accent1"/>
              </a:buClr>
              <a:buFont typeface="Noto Sans Symbols"/>
              <a:buNone/>
              <a:defRPr b="0" i="0" sz="1400" u="none" cap="none" strike="noStrike">
                <a:solidFill>
                  <a:schemeClr val="dk2"/>
                </a:solidFill>
                <a:latin typeface="Source Sans Pro"/>
                <a:ea typeface="Source Sans Pro"/>
                <a:cs typeface="Source Sans Pro"/>
                <a:sym typeface="Source Sans Pro"/>
              </a:defRPr>
            </a:lvl1pPr>
            <a:lvl2pPr indent="-232409" lvl="1" marL="742950" marR="0" rtl="0" algn="l">
              <a:spcBef>
                <a:spcPts val="240"/>
              </a:spcBef>
              <a:spcAft>
                <a:spcPts val="0"/>
              </a:spcAft>
              <a:buClr>
                <a:schemeClr val="accent1"/>
              </a:buClr>
              <a:buSzPct val="70000"/>
              <a:buFont typeface="Noto Sans Symbols"/>
              <a:buChar char="+"/>
              <a:defRPr b="0" i="0" sz="1200" u="none" cap="none" strike="noStrike">
                <a:solidFill>
                  <a:schemeClr val="dk2"/>
                </a:solidFill>
                <a:latin typeface="Source Sans Pro"/>
                <a:ea typeface="Source Sans Pro"/>
                <a:cs typeface="Source Sans Pro"/>
                <a:sym typeface="Source Sans Pro"/>
              </a:defRPr>
            </a:lvl2pPr>
            <a:lvl3pPr indent="-184150" lvl="2" marL="1143000" marR="0" rtl="0" algn="l">
              <a:spcBef>
                <a:spcPts val="200"/>
              </a:spcBef>
              <a:spcAft>
                <a:spcPts val="0"/>
              </a:spcAft>
              <a:buClr>
                <a:schemeClr val="accent1"/>
              </a:buClr>
              <a:buSzPct val="70000"/>
              <a:buFont typeface="Noto Sans Symbols"/>
              <a:buChar char="✕"/>
              <a:defRPr b="0" i="0" sz="1000" u="none" cap="none" strike="noStrike">
                <a:solidFill>
                  <a:schemeClr val="dk2"/>
                </a:solidFill>
                <a:latin typeface="Source Sans Pro"/>
                <a:ea typeface="Source Sans Pro"/>
                <a:cs typeface="Source Sans Pro"/>
                <a:sym typeface="Source Sans Pro"/>
              </a:defRPr>
            </a:lvl3pPr>
            <a:lvl4pPr indent="-188594" lvl="3" marL="1600200" marR="0" rtl="0" algn="l">
              <a:spcBef>
                <a:spcPts val="180"/>
              </a:spcBef>
              <a:spcAft>
                <a:spcPts val="0"/>
              </a:spcAft>
              <a:buClr>
                <a:schemeClr val="accent1"/>
              </a:buClr>
              <a:buSzPct val="70000"/>
              <a:buFont typeface="Noto Sans Symbols"/>
              <a:buChar char="✱"/>
              <a:defRPr b="0" i="0" sz="900" u="none" cap="none" strike="noStrike">
                <a:solidFill>
                  <a:schemeClr val="dk2"/>
                </a:solidFill>
                <a:latin typeface="Source Sans Pro"/>
                <a:ea typeface="Source Sans Pro"/>
                <a:cs typeface="Source Sans Pro"/>
                <a:sym typeface="Source Sans Pro"/>
              </a:defRPr>
            </a:lvl4pPr>
            <a:lvl5pPr indent="-194310" lvl="4" marL="2057400" marR="0" rtl="0" algn="l">
              <a:spcBef>
                <a:spcPts val="180"/>
              </a:spcBef>
              <a:spcAft>
                <a:spcPts val="0"/>
              </a:spcAft>
              <a:buClr>
                <a:schemeClr val="accent1"/>
              </a:buClr>
              <a:buSzPct val="60000"/>
              <a:buFont typeface="Noto Sans Symbols"/>
              <a:buChar char="✕"/>
              <a:defRPr b="0" i="0" sz="900" u="none" cap="none" strike="noStrike">
                <a:solidFill>
                  <a:schemeClr val="dk2"/>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dk2"/>
                </a:solidFill>
                <a:latin typeface="Source Sans Pro"/>
                <a:ea typeface="Source Sans Pro"/>
                <a:cs typeface="Source Sans Pro"/>
                <a:sym typeface="Source Sans Pro"/>
              </a:defRPr>
            </a:lvl9pPr>
          </a:lstStyle>
          <a:p/>
        </p:txBody>
      </p:sp>
      <p:sp>
        <p:nvSpPr>
          <p:cNvPr id="88" name="Shape 88"/>
          <p:cNvSpPr txBox="1"/>
          <p:nvPr>
            <p:ph idx="10" type="dt"/>
          </p:nvPr>
        </p:nvSpPr>
        <p:spPr>
          <a:xfrm>
            <a:off x="6477000" y="76200"/>
            <a:ext cx="2514599" cy="2889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9" name="Shape 89"/>
          <p:cNvSpPr txBox="1"/>
          <p:nvPr>
            <p:ph idx="11" type="ftr"/>
          </p:nvPr>
        </p:nvSpPr>
        <p:spPr>
          <a:xfrm>
            <a:off x="3124200" y="76200"/>
            <a:ext cx="3352799" cy="288925"/>
          </a:xfrm>
          <a:prstGeom prst="rect">
            <a:avLst/>
          </a:prstGeom>
          <a:noFill/>
          <a:ln>
            <a:noFill/>
          </a:ln>
        </p:spPr>
        <p:txBody>
          <a:bodyPr anchorCtr="0" anchor="t" bIns="91425" lIns="91425" rIns="91425" tIns="91425"/>
          <a:lstStyle>
            <a:lvl1pPr indent="0" lvl="0" marL="0" marR="0" rtl="0" algn="r">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90" name="Shape 90"/>
          <p:cNvSpPr txBox="1"/>
          <p:nvPr>
            <p:ph idx="12" type="sldNum"/>
          </p:nvPr>
        </p:nvSpPr>
        <p:spPr>
          <a:xfrm>
            <a:off x="8229600" y="6477000"/>
            <a:ext cx="762000" cy="244474"/>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sp>
        <p:nvSpPr>
          <p:cNvPr id="91" name="Shape 91"/>
          <p:cNvSpPr/>
          <p:nvPr/>
        </p:nvSpPr>
        <p:spPr>
          <a:xfrm>
            <a:off x="925512" y="0"/>
            <a:ext cx="8218487" cy="476671"/>
          </a:xfrm>
          <a:prstGeom prst="rect">
            <a:avLst/>
          </a:prstGeom>
          <a:noFill/>
          <a:ln>
            <a:noFill/>
          </a:ln>
        </p:spPr>
        <p:txBody>
          <a:bodyPr anchorCtr="0" anchor="b" bIns="45700" lIns="91425" rIns="91425" tIns="45700">
            <a:noAutofit/>
          </a:bodyPr>
          <a:lstStyle/>
          <a:p>
            <a:pPr indent="0" lvl="0" marL="0" marR="0" rtl="0" algn="r">
              <a:spcBef>
                <a:spcPts val="0"/>
              </a:spcBef>
              <a:spcAft>
                <a:spcPts val="0"/>
              </a:spcAft>
              <a:buSzPct val="25000"/>
              <a:buNone/>
            </a:pPr>
            <a:r>
              <a:rPr i="1" lang="en-GB" sz="1400">
                <a:solidFill>
                  <a:schemeClr val="dk1"/>
                </a:solidFill>
                <a:latin typeface="Arial"/>
                <a:ea typeface="Arial"/>
                <a:cs typeface="Arial"/>
                <a:sym typeface="Arial"/>
              </a:rPr>
              <a:t>“Organizatia care invata, caracteristica strategica a intreprinderii sustenabile”, </a:t>
            </a:r>
          </a:p>
          <a:p>
            <a:pPr indent="0" lvl="0" marL="0" marR="0" rtl="0" algn="r">
              <a:spcBef>
                <a:spcPts val="0"/>
              </a:spcBef>
              <a:spcAft>
                <a:spcPts val="0"/>
              </a:spcAft>
              <a:buSzPct val="25000"/>
              <a:buNone/>
            </a:pPr>
            <a:r>
              <a:rPr i="1" lang="en-GB" sz="1400">
                <a:solidFill>
                  <a:schemeClr val="dk1"/>
                </a:solidFill>
                <a:latin typeface="Arial"/>
                <a:ea typeface="Arial"/>
                <a:cs typeface="Arial"/>
                <a:sym typeface="Arial"/>
              </a:rPr>
              <a:t>Dan Oncica-Sanislav</a:t>
            </a:r>
          </a:p>
        </p:txBody>
      </p:sp>
      <p:sp>
        <p:nvSpPr>
          <p:cNvPr id="92" name="Shape 92"/>
          <p:cNvSpPr txBox="1"/>
          <p:nvPr/>
        </p:nvSpPr>
        <p:spPr>
          <a:xfrm>
            <a:off x="428625" y="6237312"/>
            <a:ext cx="7929563" cy="620688"/>
          </a:xfrm>
          <a:prstGeom prst="rect">
            <a:avLst/>
          </a:prstGeom>
          <a:noFill/>
          <a:ln>
            <a:noFill/>
          </a:ln>
        </p:spPr>
        <p:txBody>
          <a:bodyPr anchorCtr="1" anchor="ctr" bIns="45700" lIns="91425" rIns="91425" tIns="45700">
            <a:noAutofit/>
          </a:bodyPr>
          <a:lstStyle/>
          <a:p>
            <a:pPr indent="0" lvl="0" marL="0" marR="0" rtl="0" algn="ctr">
              <a:spcBef>
                <a:spcPts val="0"/>
              </a:spcBef>
              <a:spcAft>
                <a:spcPts val="0"/>
              </a:spcAft>
              <a:buSzPct val="25000"/>
              <a:buNone/>
            </a:pPr>
            <a:r>
              <a:rPr b="1" i="0" lang="en-GB" sz="1000">
                <a:solidFill>
                  <a:schemeClr val="dk1"/>
                </a:solidFill>
                <a:latin typeface="Arial"/>
                <a:ea typeface="Arial"/>
                <a:cs typeface="Arial"/>
                <a:sym typeface="Arial"/>
              </a:rPr>
              <a:t>Roundtable on Human Centered Economics</a:t>
            </a:r>
          </a:p>
          <a:p>
            <a:pPr indent="0" lvl="0" marL="0" marR="0" rtl="0" algn="ctr">
              <a:spcBef>
                <a:spcPts val="0"/>
              </a:spcBef>
              <a:spcAft>
                <a:spcPts val="0"/>
              </a:spcAft>
              <a:buSzPct val="25000"/>
              <a:buNone/>
            </a:pPr>
            <a:r>
              <a:rPr b="1" i="0" lang="en-GB" sz="1000">
                <a:solidFill>
                  <a:schemeClr val="dk1"/>
                </a:solidFill>
                <a:latin typeface="Arial"/>
                <a:ea typeface="Arial"/>
                <a:cs typeface="Arial"/>
                <a:sym typeface="Arial"/>
              </a:rPr>
              <a:t>	February 1-3, 2017, </a:t>
            </a:r>
            <a:r>
              <a:rPr b="1" lang="en-GB" sz="1000">
                <a:solidFill>
                  <a:schemeClr val="dk1"/>
                </a:solidFill>
                <a:latin typeface="Arial"/>
                <a:ea typeface="Arial"/>
                <a:cs typeface="Arial"/>
                <a:sym typeface="Arial"/>
              </a:rPr>
              <a:t>Dubrovnik, Croatia </a:t>
            </a:r>
            <a:r>
              <a:rPr b="1" lang="en-GB" sz="1600">
                <a:solidFill>
                  <a:schemeClr val="dk1"/>
                </a:solidFill>
                <a:latin typeface="Arial"/>
                <a:ea typeface="Arial"/>
                <a:cs typeface="Arial"/>
                <a:sym typeface="Arial"/>
              </a:rPr>
              <a:t>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93" name="Shape 93"/>
        <p:cNvGrpSpPr/>
        <p:nvPr/>
      </p:nvGrpSpPr>
      <p:grpSpPr>
        <a:xfrm>
          <a:off x="0" y="0"/>
          <a:ext cx="0" cy="0"/>
          <a:chOff x="0" y="0"/>
          <a:chExt cx="0" cy="0"/>
        </a:xfrm>
      </p:grpSpPr>
      <p:sp>
        <p:nvSpPr>
          <p:cNvPr id="94" name="Shape 94"/>
          <p:cNvSpPr txBox="1"/>
          <p:nvPr>
            <p:ph type="title"/>
          </p:nvPr>
        </p:nvSpPr>
        <p:spPr>
          <a:xfrm rot="5400000">
            <a:off x="4846637" y="2560638"/>
            <a:ext cx="5851525" cy="1828800"/>
          </a:xfrm>
          <a:prstGeom prst="rect">
            <a:avLst/>
          </a:prstGeom>
          <a:noFill/>
          <a:ln>
            <a:noFill/>
          </a:ln>
        </p:spPr>
        <p:txBody>
          <a:bodyPr anchorCtr="0" anchor="ctr" bIns="91425" lIns="91425" rIns="91425" tIns="91425"/>
          <a:lstStyle>
            <a:lvl1pPr indent="0" lvl="0"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1pPr>
            <a:lvl2pPr indent="0" lvl="1"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2pPr>
            <a:lvl3pPr indent="0" lvl="2"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3pPr>
            <a:lvl4pPr indent="0" lvl="3"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4pPr>
            <a:lvl5pPr indent="0" lvl="4"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5pPr>
            <a:lvl6pPr indent="0" lvl="5" marL="4572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6pPr>
            <a:lvl7pPr indent="0" lvl="6" marL="9144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7pPr>
            <a:lvl8pPr indent="0" lvl="7" marL="13716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8pPr>
            <a:lvl9pPr indent="0" lvl="8" marL="18288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9pPr>
          </a:lstStyle>
          <a:p/>
        </p:txBody>
      </p:sp>
      <p:sp>
        <p:nvSpPr>
          <p:cNvPr id="95" name="Shape 95"/>
          <p:cNvSpPr txBox="1"/>
          <p:nvPr>
            <p:ph idx="1" type="body"/>
          </p:nvPr>
        </p:nvSpPr>
        <p:spPr>
          <a:xfrm rot="5400000">
            <a:off x="655637" y="350838"/>
            <a:ext cx="5851525" cy="6248399"/>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accent1"/>
              </a:buClr>
              <a:buSzPct val="70000"/>
              <a:buFont typeface="Noto Sans Symbols"/>
              <a:buChar char="✕"/>
              <a:defRPr b="0" i="0" sz="3200" u="none" cap="none" strike="noStrike">
                <a:solidFill>
                  <a:schemeClr val="dk2"/>
                </a:solidFill>
                <a:latin typeface="Source Sans Pro"/>
                <a:ea typeface="Source Sans Pro"/>
                <a:cs typeface="Source Sans Pro"/>
                <a:sym typeface="Source Sans Pro"/>
              </a:defRPr>
            </a:lvl1pPr>
            <a:lvl2pPr indent="-161290" lvl="1" marL="742950" marR="0" rtl="0" algn="l">
              <a:spcBef>
                <a:spcPts val="560"/>
              </a:spcBef>
              <a:spcAft>
                <a:spcPts val="0"/>
              </a:spcAft>
              <a:buClr>
                <a:schemeClr val="accent1"/>
              </a:buClr>
              <a:buSzPct val="70000"/>
              <a:buFont typeface="Noto Sans Symbols"/>
              <a:buChar char="+"/>
              <a:defRPr b="0" i="0" sz="2800" u="none" cap="none" strike="noStrike">
                <a:solidFill>
                  <a:schemeClr val="dk2"/>
                </a:solidFill>
                <a:latin typeface="Source Sans Pro"/>
                <a:ea typeface="Source Sans Pro"/>
                <a:cs typeface="Source Sans Pro"/>
                <a:sym typeface="Source Sans Pro"/>
              </a:defRPr>
            </a:lvl2pPr>
            <a:lvl3pPr indent="-121919" lvl="2" marL="1143000" marR="0" rtl="0" algn="l">
              <a:spcBef>
                <a:spcPts val="480"/>
              </a:spcBef>
              <a:spcAft>
                <a:spcPts val="0"/>
              </a:spcAft>
              <a:buClr>
                <a:schemeClr val="accent1"/>
              </a:buClr>
              <a:buSzPct val="70000"/>
              <a:buFont typeface="Noto Sans Symbols"/>
              <a:buChar char="✕"/>
              <a:defRPr b="0" i="0" sz="2400" u="none" cap="none" strike="noStrike">
                <a:solidFill>
                  <a:schemeClr val="dk2"/>
                </a:solidFill>
                <a:latin typeface="Source Sans Pro"/>
                <a:ea typeface="Source Sans Pro"/>
                <a:cs typeface="Source Sans Pro"/>
                <a:sym typeface="Source Sans Pro"/>
              </a:defRPr>
            </a:lvl3pPr>
            <a:lvl4pPr indent="-139700" lvl="3" marL="1600200" marR="0" rtl="0" algn="l">
              <a:spcBef>
                <a:spcPts val="400"/>
              </a:spcBef>
              <a:spcAft>
                <a:spcPts val="0"/>
              </a:spcAft>
              <a:buClr>
                <a:schemeClr val="accent1"/>
              </a:buClr>
              <a:buSzPct val="70000"/>
              <a:buFont typeface="Noto Sans Symbols"/>
              <a:buChar char="✱"/>
              <a:defRPr b="0" i="0" sz="2000" u="none" cap="none" strike="noStrike">
                <a:solidFill>
                  <a:schemeClr val="dk2"/>
                </a:solidFill>
                <a:latin typeface="Source Sans Pro"/>
                <a:ea typeface="Source Sans Pro"/>
                <a:cs typeface="Source Sans Pro"/>
                <a:sym typeface="Source Sans Pro"/>
              </a:defRPr>
            </a:lvl4pPr>
            <a:lvl5pPr indent="-160020" lvl="4" marL="2057400" marR="0" rtl="0" algn="l">
              <a:spcBef>
                <a:spcPts val="360"/>
              </a:spcBef>
              <a:spcAft>
                <a:spcPts val="0"/>
              </a:spcAft>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dk2"/>
                </a:solidFill>
                <a:latin typeface="Source Sans Pro"/>
                <a:ea typeface="Source Sans Pro"/>
                <a:cs typeface="Source Sans Pro"/>
                <a:sym typeface="Source Sans Pro"/>
              </a:defRPr>
            </a:lvl9pPr>
          </a:lstStyle>
          <a:p/>
        </p:txBody>
      </p:sp>
      <p:sp>
        <p:nvSpPr>
          <p:cNvPr id="96" name="Shape 96"/>
          <p:cNvSpPr txBox="1"/>
          <p:nvPr>
            <p:ph idx="10" type="dt"/>
          </p:nvPr>
        </p:nvSpPr>
        <p:spPr>
          <a:xfrm>
            <a:off x="6477000" y="76200"/>
            <a:ext cx="2514599" cy="2889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97" name="Shape 97"/>
          <p:cNvSpPr txBox="1"/>
          <p:nvPr>
            <p:ph idx="11" type="ftr"/>
          </p:nvPr>
        </p:nvSpPr>
        <p:spPr>
          <a:xfrm>
            <a:off x="3124200" y="76200"/>
            <a:ext cx="3352799" cy="288925"/>
          </a:xfrm>
          <a:prstGeom prst="rect">
            <a:avLst/>
          </a:prstGeom>
          <a:noFill/>
          <a:ln>
            <a:noFill/>
          </a:ln>
        </p:spPr>
        <p:txBody>
          <a:bodyPr anchorCtr="0" anchor="t" bIns="91425" lIns="91425" rIns="91425" tIns="91425"/>
          <a:lstStyle>
            <a:lvl1pPr indent="0" lvl="0" marL="0" marR="0" rtl="0" algn="r">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98" name="Shape 98"/>
          <p:cNvSpPr txBox="1"/>
          <p:nvPr>
            <p:ph idx="12" type="sldNum"/>
          </p:nvPr>
        </p:nvSpPr>
        <p:spPr>
          <a:xfrm>
            <a:off x="8229600" y="6477000"/>
            <a:ext cx="762000" cy="244474"/>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sp>
        <p:nvSpPr>
          <p:cNvPr id="99" name="Shape 99"/>
          <p:cNvSpPr/>
          <p:nvPr/>
        </p:nvSpPr>
        <p:spPr>
          <a:xfrm>
            <a:off x="925512" y="0"/>
            <a:ext cx="8218487" cy="476671"/>
          </a:xfrm>
          <a:prstGeom prst="rect">
            <a:avLst/>
          </a:prstGeom>
          <a:noFill/>
          <a:ln>
            <a:noFill/>
          </a:ln>
        </p:spPr>
        <p:txBody>
          <a:bodyPr anchorCtr="0" anchor="b" bIns="45700" lIns="91425" rIns="91425" tIns="45700">
            <a:noAutofit/>
          </a:bodyPr>
          <a:lstStyle/>
          <a:p>
            <a:pPr indent="0" lvl="0" marL="0" marR="0" rtl="0" algn="r">
              <a:spcBef>
                <a:spcPts val="0"/>
              </a:spcBef>
              <a:spcAft>
                <a:spcPts val="0"/>
              </a:spcAft>
              <a:buSzPct val="25000"/>
              <a:buNone/>
            </a:pPr>
            <a:r>
              <a:rPr i="1" lang="en-GB" sz="1400">
                <a:solidFill>
                  <a:schemeClr val="dk1"/>
                </a:solidFill>
                <a:latin typeface="Arial"/>
                <a:ea typeface="Arial"/>
                <a:cs typeface="Arial"/>
                <a:sym typeface="Arial"/>
              </a:rPr>
              <a:t>“Organizaţia care învaţă, caracteristică strategică a întreprinderii sustenabile”, </a:t>
            </a:r>
          </a:p>
          <a:p>
            <a:pPr indent="0" lvl="0" marL="0" marR="0" rtl="0" algn="r">
              <a:spcBef>
                <a:spcPts val="0"/>
              </a:spcBef>
              <a:spcAft>
                <a:spcPts val="0"/>
              </a:spcAft>
              <a:buSzPct val="25000"/>
              <a:buNone/>
            </a:pPr>
            <a:r>
              <a:rPr i="1" lang="en-GB" sz="1400">
                <a:solidFill>
                  <a:schemeClr val="dk1"/>
                </a:solidFill>
                <a:latin typeface="Arial"/>
                <a:ea typeface="Arial"/>
                <a:cs typeface="Arial"/>
                <a:sym typeface="Arial"/>
              </a:rPr>
              <a:t>Dan Oncică-Sanislav</a:t>
            </a:r>
          </a:p>
        </p:txBody>
      </p:sp>
      <p:sp>
        <p:nvSpPr>
          <p:cNvPr id="100" name="Shape 100"/>
          <p:cNvSpPr txBox="1"/>
          <p:nvPr/>
        </p:nvSpPr>
        <p:spPr>
          <a:xfrm>
            <a:off x="428625" y="6237312"/>
            <a:ext cx="7929563" cy="620688"/>
          </a:xfrm>
          <a:prstGeom prst="rect">
            <a:avLst/>
          </a:prstGeom>
          <a:noFill/>
          <a:ln>
            <a:noFill/>
          </a:ln>
        </p:spPr>
        <p:txBody>
          <a:bodyPr anchorCtr="1" anchor="ctr" bIns="45700" lIns="91425" rIns="91425" tIns="45700">
            <a:noAutofit/>
          </a:bodyPr>
          <a:lstStyle/>
          <a:p>
            <a:pPr indent="0" lvl="0" marL="0" marR="0" rtl="0" algn="ctr">
              <a:spcBef>
                <a:spcPts val="0"/>
              </a:spcBef>
              <a:spcAft>
                <a:spcPts val="0"/>
              </a:spcAft>
              <a:buSzPct val="25000"/>
              <a:buNone/>
            </a:pPr>
            <a:r>
              <a:rPr b="1" i="0" lang="en-GB" sz="1000">
                <a:solidFill>
                  <a:schemeClr val="dk1"/>
                </a:solidFill>
                <a:latin typeface="Arial"/>
                <a:ea typeface="Arial"/>
                <a:cs typeface="Arial"/>
                <a:sym typeface="Arial"/>
              </a:rPr>
              <a:t>Roundtable on Human Centered Economics</a:t>
            </a:r>
          </a:p>
          <a:p>
            <a:pPr indent="0" lvl="0" marL="0" marR="0" rtl="0" algn="ctr">
              <a:spcBef>
                <a:spcPts val="0"/>
              </a:spcBef>
              <a:spcAft>
                <a:spcPts val="0"/>
              </a:spcAft>
              <a:buSzPct val="25000"/>
              <a:buNone/>
            </a:pPr>
            <a:r>
              <a:rPr b="1" i="0" lang="en-GB" sz="1000">
                <a:solidFill>
                  <a:schemeClr val="dk1"/>
                </a:solidFill>
                <a:latin typeface="Arial"/>
                <a:ea typeface="Arial"/>
                <a:cs typeface="Arial"/>
                <a:sym typeface="Arial"/>
              </a:rPr>
              <a:t>	February 1-3, 2017, </a:t>
            </a:r>
            <a:r>
              <a:rPr b="1" lang="en-GB" sz="1000">
                <a:solidFill>
                  <a:schemeClr val="dk1"/>
                </a:solidFill>
                <a:latin typeface="Arial"/>
                <a:ea typeface="Arial"/>
                <a:cs typeface="Arial"/>
                <a:sym typeface="Arial"/>
              </a:rPr>
              <a:t>Dubrovnik, Croatia </a:t>
            </a:r>
            <a:r>
              <a:rPr b="1" lang="en-GB" sz="1600">
                <a:solidFill>
                  <a:schemeClr val="dk1"/>
                </a:solidFill>
                <a:latin typeface="Arial"/>
                <a:ea typeface="Arial"/>
                <a:cs typeface="Arial"/>
                <a:sym typeface="Arial"/>
              </a:rPr>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4" name="Shape 24"/>
        <p:cNvGrpSpPr/>
        <p:nvPr/>
      </p:nvGrpSpPr>
      <p:grpSpPr>
        <a:xfrm>
          <a:off x="0" y="0"/>
          <a:ext cx="0" cy="0"/>
          <a:chOff x="0" y="0"/>
          <a:chExt cx="0" cy="0"/>
        </a:xfrm>
      </p:grpSpPr>
      <p:sp>
        <p:nvSpPr>
          <p:cNvPr id="25" name="Shape 25"/>
          <p:cNvSpPr txBox="1"/>
          <p:nvPr>
            <p:ph type="title"/>
          </p:nvPr>
        </p:nvSpPr>
        <p:spPr>
          <a:xfrm>
            <a:off x="304800" y="457200"/>
            <a:ext cx="8686800" cy="838199"/>
          </a:xfrm>
          <a:prstGeom prst="rect">
            <a:avLst/>
          </a:prstGeom>
          <a:noFill/>
          <a:ln>
            <a:noFill/>
          </a:ln>
        </p:spPr>
        <p:txBody>
          <a:bodyPr anchorCtr="0" anchor="ctr" bIns="91425" lIns="91425" rIns="91425" tIns="91425"/>
          <a:lstStyle>
            <a:lvl1pPr indent="0" lvl="0"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1pPr>
            <a:lvl2pPr indent="0" lvl="1"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2pPr>
            <a:lvl3pPr indent="0" lvl="2"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3pPr>
            <a:lvl4pPr indent="0" lvl="3"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4pPr>
            <a:lvl5pPr indent="0" lvl="4"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5pPr>
            <a:lvl6pPr indent="0" lvl="5" marL="4572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6pPr>
            <a:lvl7pPr indent="0" lvl="6" marL="9144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7pPr>
            <a:lvl8pPr indent="0" lvl="7" marL="13716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8pPr>
            <a:lvl9pPr indent="0" lvl="8" marL="18288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9pPr>
          </a:lstStyle>
          <a:p/>
        </p:txBody>
      </p:sp>
      <p:sp>
        <p:nvSpPr>
          <p:cNvPr id="26" name="Shape 26"/>
          <p:cNvSpPr txBox="1"/>
          <p:nvPr>
            <p:ph idx="1" type="body"/>
          </p:nvPr>
        </p:nvSpPr>
        <p:spPr>
          <a:xfrm>
            <a:off x="304800" y="1554162"/>
            <a:ext cx="86868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accent1"/>
              </a:buClr>
              <a:buSzPct val="70000"/>
              <a:buFont typeface="Noto Sans Symbols"/>
              <a:buChar char="✕"/>
              <a:defRPr b="0" i="0" sz="3200" u="none" cap="none" strike="noStrike">
                <a:solidFill>
                  <a:schemeClr val="dk2"/>
                </a:solidFill>
                <a:latin typeface="Source Sans Pro"/>
                <a:ea typeface="Source Sans Pro"/>
                <a:cs typeface="Source Sans Pro"/>
                <a:sym typeface="Source Sans Pro"/>
              </a:defRPr>
            </a:lvl1pPr>
            <a:lvl2pPr indent="-161290" lvl="1" marL="742950" marR="0" rtl="0" algn="l">
              <a:spcBef>
                <a:spcPts val="560"/>
              </a:spcBef>
              <a:spcAft>
                <a:spcPts val="0"/>
              </a:spcAft>
              <a:buClr>
                <a:schemeClr val="accent1"/>
              </a:buClr>
              <a:buSzPct val="70000"/>
              <a:buFont typeface="Noto Sans Symbols"/>
              <a:buChar char="+"/>
              <a:defRPr b="0" i="0" sz="2800" u="none" cap="none" strike="noStrike">
                <a:solidFill>
                  <a:schemeClr val="dk2"/>
                </a:solidFill>
                <a:latin typeface="Source Sans Pro"/>
                <a:ea typeface="Source Sans Pro"/>
                <a:cs typeface="Source Sans Pro"/>
                <a:sym typeface="Source Sans Pro"/>
              </a:defRPr>
            </a:lvl2pPr>
            <a:lvl3pPr indent="-121919" lvl="2" marL="1143000" marR="0" rtl="0" algn="l">
              <a:spcBef>
                <a:spcPts val="480"/>
              </a:spcBef>
              <a:spcAft>
                <a:spcPts val="0"/>
              </a:spcAft>
              <a:buClr>
                <a:schemeClr val="accent1"/>
              </a:buClr>
              <a:buSzPct val="70000"/>
              <a:buFont typeface="Noto Sans Symbols"/>
              <a:buChar char="✕"/>
              <a:defRPr b="0" i="0" sz="2400" u="none" cap="none" strike="noStrike">
                <a:solidFill>
                  <a:schemeClr val="dk2"/>
                </a:solidFill>
                <a:latin typeface="Source Sans Pro"/>
                <a:ea typeface="Source Sans Pro"/>
                <a:cs typeface="Source Sans Pro"/>
                <a:sym typeface="Source Sans Pro"/>
              </a:defRPr>
            </a:lvl3pPr>
            <a:lvl4pPr indent="-139700" lvl="3" marL="1600200" marR="0" rtl="0" algn="l">
              <a:spcBef>
                <a:spcPts val="400"/>
              </a:spcBef>
              <a:spcAft>
                <a:spcPts val="0"/>
              </a:spcAft>
              <a:buClr>
                <a:schemeClr val="accent1"/>
              </a:buClr>
              <a:buSzPct val="70000"/>
              <a:buFont typeface="Noto Sans Symbols"/>
              <a:buChar char="✱"/>
              <a:defRPr b="0" i="0" sz="2000" u="none" cap="none" strike="noStrike">
                <a:solidFill>
                  <a:schemeClr val="dk2"/>
                </a:solidFill>
                <a:latin typeface="Source Sans Pro"/>
                <a:ea typeface="Source Sans Pro"/>
                <a:cs typeface="Source Sans Pro"/>
                <a:sym typeface="Source Sans Pro"/>
              </a:defRPr>
            </a:lvl4pPr>
            <a:lvl5pPr indent="-160020" lvl="4" marL="2057400" marR="0" rtl="0" algn="l">
              <a:spcBef>
                <a:spcPts val="360"/>
              </a:spcBef>
              <a:spcAft>
                <a:spcPts val="0"/>
              </a:spcAft>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dk2"/>
                </a:solidFill>
                <a:latin typeface="Source Sans Pro"/>
                <a:ea typeface="Source Sans Pro"/>
                <a:cs typeface="Source Sans Pro"/>
                <a:sym typeface="Source Sans Pro"/>
              </a:defRPr>
            </a:lvl9pPr>
          </a:lstStyle>
          <a:p/>
        </p:txBody>
      </p:sp>
      <p:sp>
        <p:nvSpPr>
          <p:cNvPr id="27" name="Shape 27"/>
          <p:cNvSpPr txBox="1"/>
          <p:nvPr>
            <p:ph idx="10" type="dt"/>
          </p:nvPr>
        </p:nvSpPr>
        <p:spPr>
          <a:xfrm>
            <a:off x="6477000" y="76200"/>
            <a:ext cx="2514599" cy="2889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28" name="Shape 28"/>
          <p:cNvSpPr txBox="1"/>
          <p:nvPr>
            <p:ph idx="12" type="sldNum"/>
          </p:nvPr>
        </p:nvSpPr>
        <p:spPr>
          <a:xfrm>
            <a:off x="8229600" y="6473825"/>
            <a:ext cx="758825" cy="247649"/>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9" name="Shape 29"/>
        <p:cNvGrpSpPr/>
        <p:nvPr/>
      </p:nvGrpSpPr>
      <p:grpSpPr>
        <a:xfrm>
          <a:off x="0" y="0"/>
          <a:ext cx="0" cy="0"/>
          <a:chOff x="0" y="0"/>
          <a:chExt cx="0" cy="0"/>
        </a:xfrm>
      </p:grpSpPr>
      <p:cxnSp>
        <p:nvCxnSpPr>
          <p:cNvPr id="30" name="Shape 30"/>
          <p:cNvCxnSpPr/>
          <p:nvPr/>
        </p:nvCxnSpPr>
        <p:spPr>
          <a:xfrm>
            <a:off x="514350" y="5349901"/>
            <a:ext cx="8629649" cy="2381"/>
          </a:xfrm>
          <a:prstGeom prst="straightConnector1">
            <a:avLst/>
          </a:prstGeom>
          <a:noFill/>
          <a:ln cap="flat" cmpd="sng" w="9525">
            <a:solidFill>
              <a:schemeClr val="accent1"/>
            </a:solidFill>
            <a:prstDash val="solid"/>
            <a:round/>
            <a:headEnd len="med" w="med" type="none"/>
            <a:tailEnd len="med" w="med" type="none"/>
          </a:ln>
        </p:spPr>
      </p:cxnSp>
      <p:sp>
        <p:nvSpPr>
          <p:cNvPr id="31" name="Shape 31"/>
          <p:cNvSpPr txBox="1"/>
          <p:nvPr>
            <p:ph type="ctrTitle"/>
          </p:nvPr>
        </p:nvSpPr>
        <p:spPr>
          <a:xfrm>
            <a:off x="381000" y="4853410"/>
            <a:ext cx="8458200" cy="1222375"/>
          </a:xfrm>
          <a:prstGeom prst="rect">
            <a:avLst/>
          </a:prstGeom>
          <a:noFill/>
          <a:ln>
            <a:noFill/>
          </a:ln>
        </p:spPr>
        <p:txBody>
          <a:bodyPr anchorCtr="0" anchor="t" bIns="91425" lIns="91425" rIns="91425" tIns="91425"/>
          <a:lstStyle>
            <a:lvl1pPr indent="0" lvl="0"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1pPr>
            <a:lvl2pPr indent="0" lvl="1"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2pPr>
            <a:lvl3pPr indent="0" lvl="2"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3pPr>
            <a:lvl4pPr indent="0" lvl="3"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4pPr>
            <a:lvl5pPr indent="0" lvl="4"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5pPr>
            <a:lvl6pPr indent="0" lvl="5" marL="4572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6pPr>
            <a:lvl7pPr indent="0" lvl="6" marL="9144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7pPr>
            <a:lvl8pPr indent="0" lvl="7" marL="13716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8pPr>
            <a:lvl9pPr indent="0" lvl="8" marL="18288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9pPr>
          </a:lstStyle>
          <a:p/>
        </p:txBody>
      </p:sp>
      <p:sp>
        <p:nvSpPr>
          <p:cNvPr id="32" name="Shape 32"/>
          <p:cNvSpPr txBox="1"/>
          <p:nvPr>
            <p:ph idx="1" type="subTitle"/>
          </p:nvPr>
        </p:nvSpPr>
        <p:spPr>
          <a:xfrm>
            <a:off x="381000" y="3886200"/>
            <a:ext cx="8458200" cy="914400"/>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accent1"/>
              </a:buClr>
              <a:buFont typeface="Noto Sans Symbols"/>
              <a:buNone/>
              <a:defRPr b="0" i="0" sz="2400" u="none" cap="none" strike="noStrike">
                <a:solidFill>
                  <a:srgbClr val="3B4321"/>
                </a:solidFill>
                <a:latin typeface="Source Sans Pro"/>
                <a:ea typeface="Source Sans Pro"/>
                <a:cs typeface="Source Sans Pro"/>
                <a:sym typeface="Source Sans Pro"/>
              </a:defRPr>
            </a:lvl1pPr>
            <a:lvl2pPr indent="0" lvl="1" marL="457200" marR="0" rtl="0" algn="ctr">
              <a:spcBef>
                <a:spcPts val="560"/>
              </a:spcBef>
              <a:spcAft>
                <a:spcPts val="0"/>
              </a:spcAft>
              <a:buClr>
                <a:schemeClr val="accent1"/>
              </a:buClr>
              <a:buFont typeface="Noto Sans Symbols"/>
              <a:buNone/>
              <a:defRPr b="0" i="0" sz="2800" u="none" cap="none" strike="noStrike">
                <a:solidFill>
                  <a:schemeClr val="dk2"/>
                </a:solidFill>
                <a:latin typeface="Source Sans Pro"/>
                <a:ea typeface="Source Sans Pro"/>
                <a:cs typeface="Source Sans Pro"/>
                <a:sym typeface="Source Sans Pro"/>
              </a:defRPr>
            </a:lvl2pPr>
            <a:lvl3pPr indent="0" lvl="2" marL="914400" marR="0" rtl="0" algn="ctr">
              <a:spcBef>
                <a:spcPts val="480"/>
              </a:spcBef>
              <a:spcAft>
                <a:spcPts val="0"/>
              </a:spcAft>
              <a:buClr>
                <a:schemeClr val="accent1"/>
              </a:buClr>
              <a:buFont typeface="Noto Sans Symbols"/>
              <a:buNone/>
              <a:defRPr b="0" i="0" sz="2400" u="none" cap="none" strike="noStrike">
                <a:solidFill>
                  <a:schemeClr val="dk2"/>
                </a:solidFill>
                <a:latin typeface="Source Sans Pro"/>
                <a:ea typeface="Source Sans Pro"/>
                <a:cs typeface="Source Sans Pro"/>
                <a:sym typeface="Source Sans Pro"/>
              </a:defRPr>
            </a:lvl3pPr>
            <a:lvl4pPr indent="0" lvl="3" marL="1371600" marR="0" rtl="0" algn="ctr">
              <a:spcBef>
                <a:spcPts val="400"/>
              </a:spcBef>
              <a:spcAft>
                <a:spcPts val="0"/>
              </a:spcAft>
              <a:buClr>
                <a:schemeClr val="accent1"/>
              </a:buClr>
              <a:buFont typeface="Noto Sans Symbols"/>
              <a:buNone/>
              <a:defRPr b="0" i="0" sz="2000" u="none" cap="none" strike="noStrike">
                <a:solidFill>
                  <a:schemeClr val="dk2"/>
                </a:solidFill>
                <a:latin typeface="Source Sans Pro"/>
                <a:ea typeface="Source Sans Pro"/>
                <a:cs typeface="Source Sans Pro"/>
                <a:sym typeface="Source Sans Pro"/>
              </a:defRPr>
            </a:lvl4pPr>
            <a:lvl5pPr indent="0" lvl="4" marL="1828800" marR="0" rtl="0" algn="ctr">
              <a:spcBef>
                <a:spcPts val="360"/>
              </a:spcBef>
              <a:spcAft>
                <a:spcPts val="0"/>
              </a:spcAft>
              <a:buClr>
                <a:schemeClr val="accent1"/>
              </a:buClr>
              <a:buFont typeface="Noto Sans Symbols"/>
              <a:buNone/>
              <a:defRPr b="0" i="0" sz="1800" u="none" cap="none" strike="noStrike">
                <a:solidFill>
                  <a:schemeClr val="dk2"/>
                </a:solidFill>
                <a:latin typeface="Source Sans Pro"/>
                <a:ea typeface="Source Sans Pro"/>
                <a:cs typeface="Source Sans Pro"/>
                <a:sym typeface="Source Sans Pro"/>
              </a:defRPr>
            </a:lvl5pPr>
            <a:lvl6pPr indent="0" lvl="5" marL="2286000" marR="0" rtl="0" algn="ctr">
              <a:spcBef>
                <a:spcPts val="360"/>
              </a:spcBef>
              <a:buClr>
                <a:schemeClr val="accent1"/>
              </a:buClr>
              <a:buFont typeface="Noto Sans Symbols"/>
              <a:buNone/>
              <a:defRPr b="0" i="0" sz="1800" u="none" cap="none" strike="noStrike">
                <a:solidFill>
                  <a:schemeClr val="dk2"/>
                </a:solidFill>
                <a:latin typeface="Source Sans Pro"/>
                <a:ea typeface="Source Sans Pro"/>
                <a:cs typeface="Source Sans Pro"/>
                <a:sym typeface="Source Sans Pro"/>
              </a:defRPr>
            </a:lvl6pPr>
            <a:lvl7pPr indent="0" lvl="6" marL="2743200" marR="0" rtl="0" algn="ctr">
              <a:spcBef>
                <a:spcPts val="320"/>
              </a:spcBef>
              <a:buClr>
                <a:schemeClr val="accent1"/>
              </a:buClr>
              <a:buFont typeface="Noto Sans Symbols"/>
              <a:buNone/>
              <a:defRPr b="0" i="0" sz="1600" u="none" cap="none" strike="noStrike">
                <a:solidFill>
                  <a:schemeClr val="dk2"/>
                </a:solidFill>
                <a:latin typeface="Source Sans Pro"/>
                <a:ea typeface="Source Sans Pro"/>
                <a:cs typeface="Source Sans Pro"/>
                <a:sym typeface="Source Sans Pro"/>
              </a:defRPr>
            </a:lvl7pPr>
            <a:lvl8pPr indent="0" lvl="7" marL="3200400" marR="0" rtl="0" algn="ctr">
              <a:spcBef>
                <a:spcPts val="320"/>
              </a:spcBef>
              <a:buClr>
                <a:schemeClr val="accent1"/>
              </a:buClr>
              <a:buFont typeface="Noto Sans Symbols"/>
              <a:buNone/>
              <a:defRPr b="0" i="0" sz="1600" u="none" cap="none" strike="noStrike">
                <a:solidFill>
                  <a:schemeClr val="dk2"/>
                </a:solidFill>
                <a:latin typeface="Source Sans Pro"/>
                <a:ea typeface="Source Sans Pro"/>
                <a:cs typeface="Source Sans Pro"/>
                <a:sym typeface="Source Sans Pro"/>
              </a:defRPr>
            </a:lvl8pPr>
            <a:lvl9pPr indent="0" lvl="8" marL="3657600" marR="0" rtl="0" algn="ctr">
              <a:spcBef>
                <a:spcPts val="280"/>
              </a:spcBef>
              <a:buClr>
                <a:schemeClr val="accent1"/>
              </a:buClr>
              <a:buFont typeface="Noto Sans Symbols"/>
              <a:buNone/>
              <a:defRPr b="0" i="0" sz="1400" u="none" cap="none" strike="noStrike">
                <a:solidFill>
                  <a:schemeClr val="dk2"/>
                </a:solidFill>
                <a:latin typeface="Source Sans Pro"/>
                <a:ea typeface="Source Sans Pro"/>
                <a:cs typeface="Source Sans Pro"/>
                <a:sym typeface="Source Sans Pro"/>
              </a:defRPr>
            </a:lvl9pPr>
          </a:lstStyle>
          <a:p/>
        </p:txBody>
      </p:sp>
      <p:sp>
        <p:nvSpPr>
          <p:cNvPr id="33" name="Shape 33"/>
          <p:cNvSpPr txBox="1"/>
          <p:nvPr>
            <p:ph idx="10" type="dt"/>
          </p:nvPr>
        </p:nvSpPr>
        <p:spPr>
          <a:xfrm>
            <a:off x="6477000" y="76200"/>
            <a:ext cx="2514599" cy="2889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4" name="Shape 34"/>
          <p:cNvSpPr txBox="1"/>
          <p:nvPr>
            <p:ph idx="11" type="ftr"/>
          </p:nvPr>
        </p:nvSpPr>
        <p:spPr>
          <a:xfrm>
            <a:off x="3124200" y="76200"/>
            <a:ext cx="3352799" cy="288925"/>
          </a:xfrm>
          <a:prstGeom prst="rect">
            <a:avLst/>
          </a:prstGeom>
          <a:noFill/>
          <a:ln>
            <a:noFill/>
          </a:ln>
        </p:spPr>
        <p:txBody>
          <a:bodyPr anchorCtr="0" anchor="t" bIns="91425" lIns="91425" rIns="91425" tIns="91425"/>
          <a:lstStyle>
            <a:lvl1pPr indent="0" lvl="0" marL="0" marR="0" rtl="0" algn="r">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35" name="Shape 35"/>
          <p:cNvSpPr txBox="1"/>
          <p:nvPr>
            <p:ph idx="12" type="sldNum"/>
          </p:nvPr>
        </p:nvSpPr>
        <p:spPr>
          <a:xfrm>
            <a:off x="8229600" y="6473825"/>
            <a:ext cx="758825" cy="247649"/>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sp>
        <p:nvSpPr>
          <p:cNvPr id="36" name="Shape 36"/>
          <p:cNvSpPr txBox="1"/>
          <p:nvPr/>
        </p:nvSpPr>
        <p:spPr>
          <a:xfrm>
            <a:off x="428625" y="6237312"/>
            <a:ext cx="7929563" cy="620688"/>
          </a:xfrm>
          <a:prstGeom prst="rect">
            <a:avLst/>
          </a:prstGeom>
          <a:noFill/>
          <a:ln>
            <a:noFill/>
          </a:ln>
        </p:spPr>
        <p:txBody>
          <a:bodyPr anchorCtr="1" anchor="ctr" bIns="45700" lIns="91425" rIns="91425" tIns="45700">
            <a:noAutofit/>
          </a:bodyPr>
          <a:lstStyle/>
          <a:p>
            <a:pPr indent="0" lvl="0" marL="0" marR="0" rtl="0" algn="ctr">
              <a:spcBef>
                <a:spcPts val="0"/>
              </a:spcBef>
              <a:spcAft>
                <a:spcPts val="0"/>
              </a:spcAft>
              <a:buSzPct val="25000"/>
              <a:buNone/>
            </a:pPr>
            <a:r>
              <a:rPr b="1" i="0" lang="en-GB" sz="1200">
                <a:solidFill>
                  <a:schemeClr val="dk1"/>
                </a:solidFill>
                <a:latin typeface="Arial"/>
                <a:ea typeface="Arial"/>
                <a:cs typeface="Arial"/>
                <a:sym typeface="Arial"/>
              </a:rPr>
              <a:t>Roundtable on Human Centered Economics</a:t>
            </a:r>
          </a:p>
          <a:p>
            <a:pPr indent="0" lvl="0" marL="0" marR="0" rtl="0" algn="ctr">
              <a:spcBef>
                <a:spcPts val="0"/>
              </a:spcBef>
              <a:spcAft>
                <a:spcPts val="0"/>
              </a:spcAft>
              <a:buSzPct val="25000"/>
              <a:buNone/>
            </a:pPr>
            <a:r>
              <a:rPr b="1" i="0" lang="en-GB" sz="1200">
                <a:solidFill>
                  <a:schemeClr val="dk1"/>
                </a:solidFill>
                <a:latin typeface="Arial"/>
                <a:ea typeface="Arial"/>
                <a:cs typeface="Arial"/>
                <a:sym typeface="Arial"/>
              </a:rPr>
              <a:t>	February 1-3, 2017, </a:t>
            </a:r>
            <a:r>
              <a:rPr b="1" lang="en-GB" sz="1200">
                <a:solidFill>
                  <a:schemeClr val="dk1"/>
                </a:solidFill>
                <a:latin typeface="Arial"/>
                <a:ea typeface="Arial"/>
                <a:cs typeface="Arial"/>
                <a:sym typeface="Arial"/>
              </a:rPr>
              <a:t>Dubrovnik, Croatia </a:t>
            </a:r>
            <a:r>
              <a:rPr b="1" lang="en-GB" sz="1600">
                <a:solidFill>
                  <a:schemeClr val="dk1"/>
                </a:solidFill>
                <a:latin typeface="Arial"/>
                <a:ea typeface="Arial"/>
                <a:cs typeface="Arial"/>
                <a:sym typeface="Arial"/>
              </a:rPr>
              <a:t>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37" name="Shape 37"/>
        <p:cNvGrpSpPr/>
        <p:nvPr/>
      </p:nvGrpSpPr>
      <p:grpSpPr>
        <a:xfrm>
          <a:off x="0" y="0"/>
          <a:ext cx="0" cy="0"/>
          <a:chOff x="0" y="0"/>
          <a:chExt cx="0" cy="0"/>
        </a:xfrm>
      </p:grpSpPr>
      <p:cxnSp>
        <p:nvCxnSpPr>
          <p:cNvPr id="38" name="Shape 38"/>
          <p:cNvCxnSpPr/>
          <p:nvPr/>
        </p:nvCxnSpPr>
        <p:spPr>
          <a:xfrm>
            <a:off x="514350" y="3444901"/>
            <a:ext cx="8629649" cy="2381"/>
          </a:xfrm>
          <a:prstGeom prst="straightConnector1">
            <a:avLst/>
          </a:prstGeom>
          <a:noFill/>
          <a:ln cap="flat" cmpd="sng" w="9525">
            <a:solidFill>
              <a:schemeClr val="accent1"/>
            </a:solidFill>
            <a:prstDash val="solid"/>
            <a:round/>
            <a:headEnd len="med" w="med" type="none"/>
            <a:tailEnd len="med" w="med" type="none"/>
          </a:ln>
        </p:spPr>
      </p:cxnSp>
      <p:sp>
        <p:nvSpPr>
          <p:cNvPr id="39" name="Shape 39"/>
          <p:cNvSpPr txBox="1"/>
          <p:nvPr>
            <p:ph idx="1" type="body"/>
          </p:nvPr>
        </p:nvSpPr>
        <p:spPr>
          <a:xfrm>
            <a:off x="381000" y="1676400"/>
            <a:ext cx="8458200" cy="1219199"/>
          </a:xfrm>
          <a:prstGeom prst="rect">
            <a:avLst/>
          </a:prstGeom>
          <a:noFill/>
          <a:ln>
            <a:noFill/>
          </a:ln>
        </p:spPr>
        <p:txBody>
          <a:bodyPr anchorCtr="0" anchor="b" bIns="91425" lIns="91425" rIns="91425" tIns="91425"/>
          <a:lstStyle>
            <a:lvl1pPr indent="0" lvl="0" marL="0" marR="0" rtl="0" algn="r">
              <a:spcBef>
                <a:spcPts val="400"/>
              </a:spcBef>
              <a:spcAft>
                <a:spcPts val="0"/>
              </a:spcAft>
              <a:buClr>
                <a:schemeClr val="accent1"/>
              </a:buClr>
              <a:buFont typeface="Noto Sans Symbols"/>
              <a:buNone/>
              <a:defRPr b="0" i="0" sz="2000" u="none" cap="none" strike="noStrike">
                <a:solidFill>
                  <a:srgbClr val="DEDBB0"/>
                </a:solidFill>
                <a:latin typeface="Source Sans Pro"/>
                <a:ea typeface="Source Sans Pro"/>
                <a:cs typeface="Source Sans Pro"/>
                <a:sym typeface="Source Sans Pro"/>
              </a:defRPr>
            </a:lvl1pPr>
            <a:lvl2pPr indent="-285750" lvl="1" marL="742950" marR="0" rtl="0" algn="l">
              <a:spcBef>
                <a:spcPts val="360"/>
              </a:spcBef>
              <a:spcAft>
                <a:spcPts val="0"/>
              </a:spcAft>
              <a:buClr>
                <a:schemeClr val="accent1"/>
              </a:buClr>
              <a:buFont typeface="Noto Sans Symbols"/>
              <a:buNone/>
              <a:defRPr b="0" i="0" sz="1800" u="none" cap="none" strike="noStrike">
                <a:solidFill>
                  <a:schemeClr val="lt1"/>
                </a:solidFill>
                <a:latin typeface="Source Sans Pro"/>
                <a:ea typeface="Source Sans Pro"/>
                <a:cs typeface="Source Sans Pro"/>
                <a:sym typeface="Source Sans Pro"/>
              </a:defRPr>
            </a:lvl2pPr>
            <a:lvl3pPr indent="-228600" lvl="2" marL="1143000" marR="0" rtl="0" algn="l">
              <a:spcBef>
                <a:spcPts val="320"/>
              </a:spcBef>
              <a:spcAft>
                <a:spcPts val="0"/>
              </a:spcAft>
              <a:buClr>
                <a:schemeClr val="accent1"/>
              </a:buClr>
              <a:buFont typeface="Noto Sans Symbols"/>
              <a:buNone/>
              <a:defRPr b="0" i="0" sz="1600" u="none" cap="none" strike="noStrike">
                <a:solidFill>
                  <a:schemeClr val="lt1"/>
                </a:solidFill>
                <a:latin typeface="Source Sans Pro"/>
                <a:ea typeface="Source Sans Pro"/>
                <a:cs typeface="Source Sans Pro"/>
                <a:sym typeface="Source Sans Pro"/>
              </a:defRPr>
            </a:lvl3pPr>
            <a:lvl4pPr indent="-228600" lvl="3" marL="1600200" marR="0" rtl="0" algn="l">
              <a:spcBef>
                <a:spcPts val="280"/>
              </a:spcBef>
              <a:spcAft>
                <a:spcPts val="0"/>
              </a:spcAft>
              <a:buClr>
                <a:schemeClr val="accent1"/>
              </a:buClr>
              <a:buFont typeface="Noto Sans Symbols"/>
              <a:buNone/>
              <a:defRPr b="0" i="0" sz="1400" u="none" cap="none" strike="noStrike">
                <a:solidFill>
                  <a:schemeClr val="lt1"/>
                </a:solidFill>
                <a:latin typeface="Source Sans Pro"/>
                <a:ea typeface="Source Sans Pro"/>
                <a:cs typeface="Source Sans Pro"/>
                <a:sym typeface="Source Sans Pro"/>
              </a:defRPr>
            </a:lvl4pPr>
            <a:lvl5pPr indent="-228600" lvl="4" marL="2057400" marR="0" rtl="0" algn="l">
              <a:spcBef>
                <a:spcPts val="280"/>
              </a:spcBef>
              <a:spcAft>
                <a:spcPts val="0"/>
              </a:spcAft>
              <a:buClr>
                <a:schemeClr val="accent1"/>
              </a:buClr>
              <a:buFont typeface="Noto Sans Symbols"/>
              <a:buNone/>
              <a:defRPr b="0" i="0" sz="1400" u="none" cap="none" strike="noStrike">
                <a:solidFill>
                  <a:schemeClr val="lt1"/>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lt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lt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lt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lt2"/>
                </a:solidFill>
                <a:latin typeface="Source Sans Pro"/>
                <a:ea typeface="Source Sans Pro"/>
                <a:cs typeface="Source Sans Pro"/>
                <a:sym typeface="Source Sans Pro"/>
              </a:defRPr>
            </a:lvl9pPr>
          </a:lstStyle>
          <a:p/>
        </p:txBody>
      </p:sp>
      <p:sp>
        <p:nvSpPr>
          <p:cNvPr id="40" name="Shape 40"/>
          <p:cNvSpPr txBox="1"/>
          <p:nvPr>
            <p:ph type="title"/>
          </p:nvPr>
        </p:nvSpPr>
        <p:spPr>
          <a:xfrm>
            <a:off x="180475" y="2947084"/>
            <a:ext cx="8686800" cy="1184824"/>
          </a:xfrm>
          <a:prstGeom prst="rect">
            <a:avLst/>
          </a:prstGeom>
          <a:noFill/>
          <a:ln>
            <a:noFill/>
          </a:ln>
        </p:spPr>
        <p:txBody>
          <a:bodyPr anchorCtr="0" anchor="t" bIns="91425" lIns="91425" rIns="91425" tIns="91425"/>
          <a:lstStyle>
            <a:lvl1pPr indent="0" lvl="0" marL="0" marR="0" rtl="0" algn="r">
              <a:spcBef>
                <a:spcPts val="0"/>
              </a:spcBef>
              <a:spcAft>
                <a:spcPts val="0"/>
              </a:spcAft>
              <a:buNone/>
              <a:defRPr b="0" i="0" sz="3600" u="none" cap="none" strike="noStrike">
                <a:solidFill>
                  <a:schemeClr val="lt2"/>
                </a:solidFill>
                <a:latin typeface="Source Sans Pro"/>
                <a:ea typeface="Source Sans Pro"/>
                <a:cs typeface="Source Sans Pro"/>
                <a:sym typeface="Source Sans Pro"/>
              </a:defRPr>
            </a:lvl1pPr>
            <a:lvl2pPr indent="0" lvl="1" marL="0" marR="0" rtl="0" algn="l">
              <a:spcBef>
                <a:spcPts val="0"/>
              </a:spcBef>
              <a:spcAft>
                <a:spcPts val="0"/>
              </a:spcAft>
              <a:buNone/>
              <a:defRPr b="0" i="0" sz="3600" u="none" cap="none" strike="noStrike">
                <a:solidFill>
                  <a:schemeClr val="lt2"/>
                </a:solidFill>
                <a:latin typeface="Source Sans Pro"/>
                <a:ea typeface="Source Sans Pro"/>
                <a:cs typeface="Source Sans Pro"/>
                <a:sym typeface="Source Sans Pro"/>
              </a:defRPr>
            </a:lvl2pPr>
            <a:lvl3pPr indent="0" lvl="2" marL="0" marR="0" rtl="0" algn="l">
              <a:spcBef>
                <a:spcPts val="0"/>
              </a:spcBef>
              <a:spcAft>
                <a:spcPts val="0"/>
              </a:spcAft>
              <a:buNone/>
              <a:defRPr b="0" i="0" sz="3600" u="none" cap="none" strike="noStrike">
                <a:solidFill>
                  <a:schemeClr val="lt2"/>
                </a:solidFill>
                <a:latin typeface="Source Sans Pro"/>
                <a:ea typeface="Source Sans Pro"/>
                <a:cs typeface="Source Sans Pro"/>
                <a:sym typeface="Source Sans Pro"/>
              </a:defRPr>
            </a:lvl3pPr>
            <a:lvl4pPr indent="0" lvl="3" marL="0" marR="0" rtl="0" algn="l">
              <a:spcBef>
                <a:spcPts val="0"/>
              </a:spcBef>
              <a:spcAft>
                <a:spcPts val="0"/>
              </a:spcAft>
              <a:buNone/>
              <a:defRPr b="0" i="0" sz="3600" u="none" cap="none" strike="noStrike">
                <a:solidFill>
                  <a:schemeClr val="lt2"/>
                </a:solidFill>
                <a:latin typeface="Source Sans Pro"/>
                <a:ea typeface="Source Sans Pro"/>
                <a:cs typeface="Source Sans Pro"/>
                <a:sym typeface="Source Sans Pro"/>
              </a:defRPr>
            </a:lvl4pPr>
            <a:lvl5pPr indent="0" lvl="4" marL="0" marR="0" rtl="0" algn="l">
              <a:spcBef>
                <a:spcPts val="0"/>
              </a:spcBef>
              <a:spcAft>
                <a:spcPts val="0"/>
              </a:spcAft>
              <a:buNone/>
              <a:defRPr b="0" i="0" sz="3600" u="none" cap="none" strike="noStrike">
                <a:solidFill>
                  <a:schemeClr val="lt2"/>
                </a:solidFill>
                <a:latin typeface="Source Sans Pro"/>
                <a:ea typeface="Source Sans Pro"/>
                <a:cs typeface="Source Sans Pro"/>
                <a:sym typeface="Source Sans Pro"/>
              </a:defRPr>
            </a:lvl5pPr>
            <a:lvl6pPr indent="0" lvl="5" marL="457200" marR="0" rtl="0" algn="l">
              <a:spcBef>
                <a:spcPts val="0"/>
              </a:spcBef>
              <a:spcAft>
                <a:spcPts val="0"/>
              </a:spcAft>
              <a:buNone/>
              <a:defRPr b="0" i="0" sz="3600" u="none" cap="none" strike="noStrike">
                <a:solidFill>
                  <a:schemeClr val="lt2"/>
                </a:solidFill>
                <a:latin typeface="Source Sans Pro"/>
                <a:ea typeface="Source Sans Pro"/>
                <a:cs typeface="Source Sans Pro"/>
                <a:sym typeface="Source Sans Pro"/>
              </a:defRPr>
            </a:lvl6pPr>
            <a:lvl7pPr indent="0" lvl="6" marL="914400" marR="0" rtl="0" algn="l">
              <a:spcBef>
                <a:spcPts val="0"/>
              </a:spcBef>
              <a:spcAft>
                <a:spcPts val="0"/>
              </a:spcAft>
              <a:buNone/>
              <a:defRPr b="0" i="0" sz="3600" u="none" cap="none" strike="noStrike">
                <a:solidFill>
                  <a:schemeClr val="lt2"/>
                </a:solidFill>
                <a:latin typeface="Source Sans Pro"/>
                <a:ea typeface="Source Sans Pro"/>
                <a:cs typeface="Source Sans Pro"/>
                <a:sym typeface="Source Sans Pro"/>
              </a:defRPr>
            </a:lvl7pPr>
            <a:lvl8pPr indent="0" lvl="7" marL="1371600" marR="0" rtl="0" algn="l">
              <a:spcBef>
                <a:spcPts val="0"/>
              </a:spcBef>
              <a:spcAft>
                <a:spcPts val="0"/>
              </a:spcAft>
              <a:buNone/>
              <a:defRPr b="0" i="0" sz="3600" u="none" cap="none" strike="noStrike">
                <a:solidFill>
                  <a:schemeClr val="lt2"/>
                </a:solidFill>
                <a:latin typeface="Source Sans Pro"/>
                <a:ea typeface="Source Sans Pro"/>
                <a:cs typeface="Source Sans Pro"/>
                <a:sym typeface="Source Sans Pro"/>
              </a:defRPr>
            </a:lvl8pPr>
            <a:lvl9pPr indent="0" lvl="8" marL="1828800" marR="0" rtl="0" algn="l">
              <a:spcBef>
                <a:spcPts val="0"/>
              </a:spcBef>
              <a:spcAft>
                <a:spcPts val="0"/>
              </a:spcAft>
              <a:buNone/>
              <a:defRPr b="0" i="0" sz="3600" u="none" cap="none" strike="noStrike">
                <a:solidFill>
                  <a:schemeClr val="lt2"/>
                </a:solidFill>
                <a:latin typeface="Source Sans Pro"/>
                <a:ea typeface="Source Sans Pro"/>
                <a:cs typeface="Source Sans Pro"/>
                <a:sym typeface="Source Sans Pro"/>
              </a:defRPr>
            </a:lvl9pPr>
          </a:lstStyle>
          <a:p/>
        </p:txBody>
      </p:sp>
      <p:sp>
        <p:nvSpPr>
          <p:cNvPr id="41" name="Shape 41"/>
          <p:cNvSpPr txBox="1"/>
          <p:nvPr>
            <p:ph idx="10" type="dt"/>
          </p:nvPr>
        </p:nvSpPr>
        <p:spPr>
          <a:xfrm>
            <a:off x="6477000" y="76200"/>
            <a:ext cx="2514599" cy="2889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lt1"/>
                </a:solidFill>
                <a:latin typeface="Arial"/>
                <a:ea typeface="Arial"/>
                <a:cs typeface="Arial"/>
                <a:sym typeface="Arial"/>
              </a:defRPr>
            </a:lvl5pPr>
            <a:lvl6pPr indent="0" lvl="5" marL="2286000" marR="0" rtl="0" algn="l">
              <a:spcBef>
                <a:spcPts val="0"/>
              </a:spcBef>
              <a:buNone/>
              <a:defRPr b="0" i="0" sz="1800" u="none" cap="none" strike="noStrike">
                <a:solidFill>
                  <a:schemeClr val="lt1"/>
                </a:solidFill>
                <a:latin typeface="Arial"/>
                <a:ea typeface="Arial"/>
                <a:cs typeface="Arial"/>
                <a:sym typeface="Arial"/>
              </a:defRPr>
            </a:lvl6pPr>
            <a:lvl7pPr indent="0" lvl="6" marL="2743200" marR="0" rtl="0" algn="l">
              <a:spcBef>
                <a:spcPts val="0"/>
              </a:spcBef>
              <a:buNone/>
              <a:defRPr b="0" i="0" sz="1800" u="none" cap="none" strike="noStrike">
                <a:solidFill>
                  <a:schemeClr val="lt1"/>
                </a:solidFill>
                <a:latin typeface="Arial"/>
                <a:ea typeface="Arial"/>
                <a:cs typeface="Arial"/>
                <a:sym typeface="Arial"/>
              </a:defRPr>
            </a:lvl7pPr>
            <a:lvl8pPr indent="0" lvl="7" marL="3200400" marR="0" rtl="0" algn="l">
              <a:spcBef>
                <a:spcPts val="0"/>
              </a:spcBef>
              <a:buNone/>
              <a:defRPr b="0" i="0" sz="1800" u="none" cap="none" strike="noStrike">
                <a:solidFill>
                  <a:schemeClr val="lt1"/>
                </a:solidFill>
                <a:latin typeface="Arial"/>
                <a:ea typeface="Arial"/>
                <a:cs typeface="Arial"/>
                <a:sym typeface="Arial"/>
              </a:defRPr>
            </a:lvl8pPr>
            <a:lvl9pPr indent="0" lvl="8" marL="3657600" marR="0" rtl="0" algn="l">
              <a:spcBef>
                <a:spcPts val="0"/>
              </a:spcBef>
              <a:buNone/>
              <a:defRPr b="0" i="0" sz="1800" u="none" cap="none" strike="noStrike">
                <a:solidFill>
                  <a:schemeClr val="lt1"/>
                </a:solidFill>
                <a:latin typeface="Arial"/>
                <a:ea typeface="Arial"/>
                <a:cs typeface="Arial"/>
                <a:sym typeface="Arial"/>
              </a:defRPr>
            </a:lvl9pPr>
          </a:lstStyle>
          <a:p/>
        </p:txBody>
      </p:sp>
      <p:sp>
        <p:nvSpPr>
          <p:cNvPr id="42" name="Shape 42"/>
          <p:cNvSpPr txBox="1"/>
          <p:nvPr>
            <p:ph idx="11" type="ftr"/>
          </p:nvPr>
        </p:nvSpPr>
        <p:spPr>
          <a:xfrm>
            <a:off x="3124200" y="76200"/>
            <a:ext cx="3352799" cy="288925"/>
          </a:xfrm>
          <a:prstGeom prst="rect">
            <a:avLst/>
          </a:prstGeom>
          <a:noFill/>
          <a:ln>
            <a:noFill/>
          </a:ln>
        </p:spPr>
        <p:txBody>
          <a:bodyPr anchorCtr="0" anchor="t" bIns="91425" lIns="91425" rIns="91425" tIns="91425"/>
          <a:lstStyle>
            <a:lvl1pPr indent="0" lvl="0" marL="0" marR="0" rtl="0" algn="r">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lt1"/>
                </a:solidFill>
                <a:latin typeface="Arial"/>
                <a:ea typeface="Arial"/>
                <a:cs typeface="Arial"/>
                <a:sym typeface="Arial"/>
              </a:defRPr>
            </a:lvl5pPr>
            <a:lvl6pPr indent="0" lvl="5" marL="2286000" marR="0" rtl="0" algn="l">
              <a:spcBef>
                <a:spcPts val="0"/>
              </a:spcBef>
              <a:buNone/>
              <a:defRPr b="0" i="0" sz="1800" u="none" cap="none" strike="noStrike">
                <a:solidFill>
                  <a:schemeClr val="lt1"/>
                </a:solidFill>
                <a:latin typeface="Arial"/>
                <a:ea typeface="Arial"/>
                <a:cs typeface="Arial"/>
                <a:sym typeface="Arial"/>
              </a:defRPr>
            </a:lvl6pPr>
            <a:lvl7pPr indent="0" lvl="6" marL="2743200" marR="0" rtl="0" algn="l">
              <a:spcBef>
                <a:spcPts val="0"/>
              </a:spcBef>
              <a:buNone/>
              <a:defRPr b="0" i="0" sz="1800" u="none" cap="none" strike="noStrike">
                <a:solidFill>
                  <a:schemeClr val="lt1"/>
                </a:solidFill>
                <a:latin typeface="Arial"/>
                <a:ea typeface="Arial"/>
                <a:cs typeface="Arial"/>
                <a:sym typeface="Arial"/>
              </a:defRPr>
            </a:lvl7pPr>
            <a:lvl8pPr indent="0" lvl="7" marL="3200400" marR="0" rtl="0" algn="l">
              <a:spcBef>
                <a:spcPts val="0"/>
              </a:spcBef>
              <a:buNone/>
              <a:defRPr b="0" i="0" sz="1800" u="none" cap="none" strike="noStrike">
                <a:solidFill>
                  <a:schemeClr val="lt1"/>
                </a:solidFill>
                <a:latin typeface="Arial"/>
                <a:ea typeface="Arial"/>
                <a:cs typeface="Arial"/>
                <a:sym typeface="Arial"/>
              </a:defRPr>
            </a:lvl8pPr>
            <a:lvl9pPr indent="0" lvl="8" marL="3657600" marR="0" rtl="0" algn="l">
              <a:spcBef>
                <a:spcPts val="0"/>
              </a:spcBef>
              <a:buNone/>
              <a:defRPr b="0" i="0" sz="1800" u="none" cap="none" strike="noStrike">
                <a:solidFill>
                  <a:schemeClr val="lt1"/>
                </a:solidFill>
                <a:latin typeface="Arial"/>
                <a:ea typeface="Arial"/>
                <a:cs typeface="Arial"/>
                <a:sym typeface="Arial"/>
              </a:defRPr>
            </a:lvl9pPr>
          </a:lstStyle>
          <a:p/>
        </p:txBody>
      </p:sp>
      <p:sp>
        <p:nvSpPr>
          <p:cNvPr id="43" name="Shape 43"/>
          <p:cNvSpPr txBox="1"/>
          <p:nvPr>
            <p:ph idx="12" type="sldNum"/>
          </p:nvPr>
        </p:nvSpPr>
        <p:spPr>
          <a:xfrm>
            <a:off x="8229600" y="6477000"/>
            <a:ext cx="762000" cy="244474"/>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44" name="Shape 44"/>
        <p:cNvGrpSpPr/>
        <p:nvPr/>
      </p:nvGrpSpPr>
      <p:grpSpPr>
        <a:xfrm>
          <a:off x="0" y="0"/>
          <a:ext cx="0" cy="0"/>
          <a:chOff x="0" y="0"/>
          <a:chExt cx="0" cy="0"/>
        </a:xfrm>
      </p:grpSpPr>
      <p:sp>
        <p:nvSpPr>
          <p:cNvPr id="45" name="Shape 45"/>
          <p:cNvSpPr txBox="1"/>
          <p:nvPr>
            <p:ph type="title"/>
          </p:nvPr>
        </p:nvSpPr>
        <p:spPr>
          <a:xfrm>
            <a:off x="301752" y="457200"/>
            <a:ext cx="8686800" cy="841248"/>
          </a:xfrm>
          <a:prstGeom prst="rect">
            <a:avLst/>
          </a:prstGeom>
          <a:noFill/>
          <a:ln>
            <a:noFill/>
          </a:ln>
        </p:spPr>
        <p:txBody>
          <a:bodyPr anchorCtr="0" anchor="ctr" bIns="91425" lIns="91425" rIns="91425" tIns="91425"/>
          <a:lstStyle>
            <a:lvl1pPr indent="0" lvl="0"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1pPr>
            <a:lvl2pPr indent="0" lvl="1"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2pPr>
            <a:lvl3pPr indent="0" lvl="2"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3pPr>
            <a:lvl4pPr indent="0" lvl="3"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4pPr>
            <a:lvl5pPr indent="0" lvl="4"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5pPr>
            <a:lvl6pPr indent="0" lvl="5" marL="4572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6pPr>
            <a:lvl7pPr indent="0" lvl="6" marL="9144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7pPr>
            <a:lvl8pPr indent="0" lvl="7" marL="13716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8pPr>
            <a:lvl9pPr indent="0" lvl="8" marL="18288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9pPr>
          </a:lstStyle>
          <a:p/>
        </p:txBody>
      </p:sp>
      <p:sp>
        <p:nvSpPr>
          <p:cNvPr id="46" name="Shape 46"/>
          <p:cNvSpPr txBox="1"/>
          <p:nvPr>
            <p:ph idx="1" type="body"/>
          </p:nvPr>
        </p:nvSpPr>
        <p:spPr>
          <a:xfrm>
            <a:off x="304800" y="1600200"/>
            <a:ext cx="4190999" cy="4724400"/>
          </a:xfrm>
          <a:prstGeom prst="rect">
            <a:avLst/>
          </a:prstGeom>
          <a:noFill/>
          <a:ln>
            <a:noFill/>
          </a:ln>
        </p:spPr>
        <p:txBody>
          <a:bodyPr anchorCtr="0" anchor="t" bIns="91425" lIns="91425" rIns="91425" tIns="91425"/>
          <a:lstStyle>
            <a:lvl1pPr indent="-218440" lvl="0" marL="342900" marR="0" rtl="0" algn="l">
              <a:spcBef>
                <a:spcPts val="560"/>
              </a:spcBef>
              <a:spcAft>
                <a:spcPts val="0"/>
              </a:spcAft>
              <a:buClr>
                <a:schemeClr val="accent1"/>
              </a:buClr>
              <a:buSzPct val="70000"/>
              <a:buFont typeface="Noto Sans Symbols"/>
              <a:buChar char="✕"/>
              <a:defRPr b="0" i="0" sz="2800" u="none" cap="none" strike="noStrike">
                <a:solidFill>
                  <a:schemeClr val="dk2"/>
                </a:solidFill>
                <a:latin typeface="Source Sans Pro"/>
                <a:ea typeface="Source Sans Pro"/>
                <a:cs typeface="Source Sans Pro"/>
                <a:sym typeface="Source Sans Pro"/>
              </a:defRPr>
            </a:lvl1pPr>
            <a:lvl2pPr indent="-179069" lvl="1" marL="742950" marR="0" rtl="0" algn="l">
              <a:spcBef>
                <a:spcPts val="480"/>
              </a:spcBef>
              <a:spcAft>
                <a:spcPts val="0"/>
              </a:spcAft>
              <a:buClr>
                <a:schemeClr val="accent1"/>
              </a:buClr>
              <a:buSzPct val="70000"/>
              <a:buFont typeface="Noto Sans Symbols"/>
              <a:buChar char="+"/>
              <a:defRPr b="0" i="0" sz="2400" u="none" cap="none" strike="noStrike">
                <a:solidFill>
                  <a:schemeClr val="dk2"/>
                </a:solidFill>
                <a:latin typeface="Source Sans Pro"/>
                <a:ea typeface="Source Sans Pro"/>
                <a:cs typeface="Source Sans Pro"/>
                <a:sym typeface="Source Sans Pro"/>
              </a:defRPr>
            </a:lvl2pPr>
            <a:lvl3pPr indent="-139700" lvl="2" marL="1143000" marR="0" rtl="0" algn="l">
              <a:spcBef>
                <a:spcPts val="400"/>
              </a:spcBef>
              <a:spcAft>
                <a:spcPts val="0"/>
              </a:spcAft>
              <a:buClr>
                <a:schemeClr val="accent1"/>
              </a:buClr>
              <a:buSzPct val="70000"/>
              <a:buFont typeface="Noto Sans Symbols"/>
              <a:buChar char="✕"/>
              <a:defRPr b="0" i="0" sz="2000" u="none" cap="none" strike="noStrike">
                <a:solidFill>
                  <a:schemeClr val="dk2"/>
                </a:solidFill>
                <a:latin typeface="Source Sans Pro"/>
                <a:ea typeface="Source Sans Pro"/>
                <a:cs typeface="Source Sans Pro"/>
                <a:sym typeface="Source Sans Pro"/>
              </a:defRPr>
            </a:lvl3pPr>
            <a:lvl4pPr indent="-148589" lvl="3" marL="1600200" marR="0" rtl="0" algn="l">
              <a:spcBef>
                <a:spcPts val="360"/>
              </a:spcBef>
              <a:spcAft>
                <a:spcPts val="0"/>
              </a:spcAft>
              <a:buClr>
                <a:schemeClr val="accent1"/>
              </a:buClr>
              <a:buSzPct val="70000"/>
              <a:buFont typeface="Noto Sans Symbols"/>
              <a:buChar char="✱"/>
              <a:defRPr b="0" i="0" sz="1800" u="none" cap="none" strike="noStrike">
                <a:solidFill>
                  <a:schemeClr val="dk2"/>
                </a:solidFill>
                <a:latin typeface="Source Sans Pro"/>
                <a:ea typeface="Source Sans Pro"/>
                <a:cs typeface="Source Sans Pro"/>
                <a:sym typeface="Source Sans Pro"/>
              </a:defRPr>
            </a:lvl4pPr>
            <a:lvl5pPr indent="-160020" lvl="4" marL="2057400" marR="0" rtl="0" algn="l">
              <a:spcBef>
                <a:spcPts val="360"/>
              </a:spcBef>
              <a:spcAft>
                <a:spcPts val="0"/>
              </a:spcAft>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dk2"/>
                </a:solidFill>
                <a:latin typeface="Source Sans Pro"/>
                <a:ea typeface="Source Sans Pro"/>
                <a:cs typeface="Source Sans Pro"/>
                <a:sym typeface="Source Sans Pro"/>
              </a:defRPr>
            </a:lvl9pPr>
          </a:lstStyle>
          <a:p/>
        </p:txBody>
      </p:sp>
      <p:sp>
        <p:nvSpPr>
          <p:cNvPr id="47" name="Shape 47"/>
          <p:cNvSpPr txBox="1"/>
          <p:nvPr>
            <p:ph idx="2" type="body"/>
          </p:nvPr>
        </p:nvSpPr>
        <p:spPr>
          <a:xfrm>
            <a:off x="4648200" y="1600200"/>
            <a:ext cx="4343400" cy="4724400"/>
          </a:xfrm>
          <a:prstGeom prst="rect">
            <a:avLst/>
          </a:prstGeom>
          <a:noFill/>
          <a:ln>
            <a:noFill/>
          </a:ln>
        </p:spPr>
        <p:txBody>
          <a:bodyPr anchorCtr="0" anchor="t" bIns="91425" lIns="91425" rIns="91425" tIns="91425"/>
          <a:lstStyle>
            <a:lvl1pPr indent="-218440" lvl="0" marL="342900" marR="0" rtl="0" algn="l">
              <a:spcBef>
                <a:spcPts val="560"/>
              </a:spcBef>
              <a:spcAft>
                <a:spcPts val="0"/>
              </a:spcAft>
              <a:buClr>
                <a:schemeClr val="accent1"/>
              </a:buClr>
              <a:buSzPct val="70000"/>
              <a:buFont typeface="Noto Sans Symbols"/>
              <a:buChar char="✕"/>
              <a:defRPr b="0" i="0" sz="2800" u="none" cap="none" strike="noStrike">
                <a:solidFill>
                  <a:schemeClr val="dk2"/>
                </a:solidFill>
                <a:latin typeface="Source Sans Pro"/>
                <a:ea typeface="Source Sans Pro"/>
                <a:cs typeface="Source Sans Pro"/>
                <a:sym typeface="Source Sans Pro"/>
              </a:defRPr>
            </a:lvl1pPr>
            <a:lvl2pPr indent="-179069" lvl="1" marL="742950" marR="0" rtl="0" algn="l">
              <a:spcBef>
                <a:spcPts val="480"/>
              </a:spcBef>
              <a:spcAft>
                <a:spcPts val="0"/>
              </a:spcAft>
              <a:buClr>
                <a:schemeClr val="accent1"/>
              </a:buClr>
              <a:buSzPct val="70000"/>
              <a:buFont typeface="Noto Sans Symbols"/>
              <a:buChar char="+"/>
              <a:defRPr b="0" i="0" sz="2400" u="none" cap="none" strike="noStrike">
                <a:solidFill>
                  <a:schemeClr val="dk2"/>
                </a:solidFill>
                <a:latin typeface="Source Sans Pro"/>
                <a:ea typeface="Source Sans Pro"/>
                <a:cs typeface="Source Sans Pro"/>
                <a:sym typeface="Source Sans Pro"/>
              </a:defRPr>
            </a:lvl2pPr>
            <a:lvl3pPr indent="-139700" lvl="2" marL="1143000" marR="0" rtl="0" algn="l">
              <a:spcBef>
                <a:spcPts val="400"/>
              </a:spcBef>
              <a:spcAft>
                <a:spcPts val="0"/>
              </a:spcAft>
              <a:buClr>
                <a:schemeClr val="accent1"/>
              </a:buClr>
              <a:buSzPct val="70000"/>
              <a:buFont typeface="Noto Sans Symbols"/>
              <a:buChar char="✕"/>
              <a:defRPr b="0" i="0" sz="2000" u="none" cap="none" strike="noStrike">
                <a:solidFill>
                  <a:schemeClr val="dk2"/>
                </a:solidFill>
                <a:latin typeface="Source Sans Pro"/>
                <a:ea typeface="Source Sans Pro"/>
                <a:cs typeface="Source Sans Pro"/>
                <a:sym typeface="Source Sans Pro"/>
              </a:defRPr>
            </a:lvl3pPr>
            <a:lvl4pPr indent="-148589" lvl="3" marL="1600200" marR="0" rtl="0" algn="l">
              <a:spcBef>
                <a:spcPts val="360"/>
              </a:spcBef>
              <a:spcAft>
                <a:spcPts val="0"/>
              </a:spcAft>
              <a:buClr>
                <a:schemeClr val="accent1"/>
              </a:buClr>
              <a:buSzPct val="70000"/>
              <a:buFont typeface="Noto Sans Symbols"/>
              <a:buChar char="✱"/>
              <a:defRPr b="0" i="0" sz="1800" u="none" cap="none" strike="noStrike">
                <a:solidFill>
                  <a:schemeClr val="dk2"/>
                </a:solidFill>
                <a:latin typeface="Source Sans Pro"/>
                <a:ea typeface="Source Sans Pro"/>
                <a:cs typeface="Source Sans Pro"/>
                <a:sym typeface="Source Sans Pro"/>
              </a:defRPr>
            </a:lvl4pPr>
            <a:lvl5pPr indent="-160020" lvl="4" marL="2057400" marR="0" rtl="0" algn="l">
              <a:spcBef>
                <a:spcPts val="360"/>
              </a:spcBef>
              <a:spcAft>
                <a:spcPts val="0"/>
              </a:spcAft>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dk2"/>
                </a:solidFill>
                <a:latin typeface="Source Sans Pro"/>
                <a:ea typeface="Source Sans Pro"/>
                <a:cs typeface="Source Sans Pro"/>
                <a:sym typeface="Source Sans Pro"/>
              </a:defRPr>
            </a:lvl9pPr>
          </a:lstStyle>
          <a:p/>
        </p:txBody>
      </p:sp>
      <p:sp>
        <p:nvSpPr>
          <p:cNvPr id="48" name="Shape 48"/>
          <p:cNvSpPr txBox="1"/>
          <p:nvPr>
            <p:ph idx="10" type="dt"/>
          </p:nvPr>
        </p:nvSpPr>
        <p:spPr>
          <a:xfrm>
            <a:off x="6477000" y="76200"/>
            <a:ext cx="2514599" cy="2889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49" name="Shape 49"/>
          <p:cNvSpPr txBox="1"/>
          <p:nvPr>
            <p:ph idx="11" type="ftr"/>
          </p:nvPr>
        </p:nvSpPr>
        <p:spPr>
          <a:xfrm>
            <a:off x="3124200" y="76200"/>
            <a:ext cx="3352799" cy="288925"/>
          </a:xfrm>
          <a:prstGeom prst="rect">
            <a:avLst/>
          </a:prstGeom>
          <a:noFill/>
          <a:ln>
            <a:noFill/>
          </a:ln>
        </p:spPr>
        <p:txBody>
          <a:bodyPr anchorCtr="0" anchor="t" bIns="91425" lIns="91425" rIns="91425" tIns="91425"/>
          <a:lstStyle>
            <a:lvl1pPr indent="0" lvl="0" marL="0" marR="0" rtl="0" algn="r">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0" name="Shape 50"/>
          <p:cNvSpPr txBox="1"/>
          <p:nvPr>
            <p:ph idx="12" type="sldNum"/>
          </p:nvPr>
        </p:nvSpPr>
        <p:spPr>
          <a:xfrm>
            <a:off x="8229600" y="6477000"/>
            <a:ext cx="762000" cy="244474"/>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51" name="Shape 51"/>
        <p:cNvGrpSpPr/>
        <p:nvPr/>
      </p:nvGrpSpPr>
      <p:grpSpPr>
        <a:xfrm>
          <a:off x="0" y="0"/>
          <a:ext cx="0" cy="0"/>
          <a:chOff x="0" y="0"/>
          <a:chExt cx="0" cy="0"/>
        </a:xfrm>
      </p:grpSpPr>
      <p:cxnSp>
        <p:nvCxnSpPr>
          <p:cNvPr id="52" name="Shape 52"/>
          <p:cNvCxnSpPr/>
          <p:nvPr/>
        </p:nvCxnSpPr>
        <p:spPr>
          <a:xfrm>
            <a:off x="514350" y="6019800"/>
            <a:ext cx="8629649" cy="2381"/>
          </a:xfrm>
          <a:prstGeom prst="straightConnector1">
            <a:avLst/>
          </a:prstGeom>
          <a:noFill/>
          <a:ln cap="flat" cmpd="sng" w="9525">
            <a:solidFill>
              <a:schemeClr val="accent1"/>
            </a:solidFill>
            <a:prstDash val="solid"/>
            <a:round/>
            <a:headEnd len="med" w="med" type="none"/>
            <a:tailEnd len="med" w="med" type="none"/>
          </a:ln>
        </p:spPr>
      </p:cxnSp>
      <p:sp>
        <p:nvSpPr>
          <p:cNvPr id="53" name="Shape 53"/>
          <p:cNvSpPr txBox="1"/>
          <p:nvPr>
            <p:ph type="title"/>
          </p:nvPr>
        </p:nvSpPr>
        <p:spPr>
          <a:xfrm>
            <a:off x="304800" y="5410200"/>
            <a:ext cx="8610599" cy="882649"/>
          </a:xfrm>
          <a:prstGeom prst="rect">
            <a:avLst/>
          </a:prstGeom>
          <a:noFill/>
          <a:ln>
            <a:noFill/>
          </a:ln>
        </p:spPr>
        <p:txBody>
          <a:bodyPr anchorCtr="0" anchor="ctr" bIns="91425" lIns="91425" rIns="91425" tIns="91425"/>
          <a:lstStyle>
            <a:lvl1pPr indent="0" lvl="0"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1pPr>
            <a:lvl2pPr indent="0" lvl="1"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2pPr>
            <a:lvl3pPr indent="0" lvl="2"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3pPr>
            <a:lvl4pPr indent="0" lvl="3"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4pPr>
            <a:lvl5pPr indent="0" lvl="4"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5pPr>
            <a:lvl6pPr indent="0" lvl="5" marL="4572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6pPr>
            <a:lvl7pPr indent="0" lvl="6" marL="9144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7pPr>
            <a:lvl8pPr indent="0" lvl="7" marL="13716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8pPr>
            <a:lvl9pPr indent="0" lvl="8" marL="18288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9pPr>
          </a:lstStyle>
          <a:p/>
        </p:txBody>
      </p:sp>
      <p:sp>
        <p:nvSpPr>
          <p:cNvPr id="54" name="Shape 54"/>
          <p:cNvSpPr txBox="1"/>
          <p:nvPr>
            <p:ph idx="1" type="body"/>
          </p:nvPr>
        </p:nvSpPr>
        <p:spPr>
          <a:xfrm>
            <a:off x="281443" y="666750"/>
            <a:ext cx="4290555" cy="639762"/>
          </a:xfrm>
          <a:prstGeom prst="rect">
            <a:avLst/>
          </a:prstGeom>
          <a:noFill/>
          <a:ln>
            <a:noFill/>
          </a:ln>
        </p:spPr>
        <p:txBody>
          <a:bodyPr anchorCtr="0" anchor="ctr" bIns="91425" lIns="91425" rIns="91425" tIns="91425"/>
          <a:lstStyle>
            <a:lvl1pPr indent="0" lvl="0" marL="0" marR="0" rtl="0" algn="l">
              <a:spcBef>
                <a:spcPts val="360"/>
              </a:spcBef>
              <a:spcAft>
                <a:spcPts val="0"/>
              </a:spcAft>
              <a:buClr>
                <a:schemeClr val="accent1"/>
              </a:buClr>
              <a:buFont typeface="Noto Sans Symbols"/>
              <a:buNone/>
              <a:defRPr b="0" i="0" sz="1800" u="none" cap="none" strike="noStrike">
                <a:solidFill>
                  <a:srgbClr val="78846A"/>
                </a:solidFill>
                <a:latin typeface="Source Sans Pro"/>
                <a:ea typeface="Source Sans Pro"/>
                <a:cs typeface="Source Sans Pro"/>
                <a:sym typeface="Source Sans Pro"/>
              </a:defRPr>
            </a:lvl1pPr>
            <a:lvl2pPr indent="-285750" lvl="1" marL="742950" marR="0" rtl="0" algn="l">
              <a:spcBef>
                <a:spcPts val="400"/>
              </a:spcBef>
              <a:spcAft>
                <a:spcPts val="0"/>
              </a:spcAft>
              <a:buClr>
                <a:schemeClr val="accent1"/>
              </a:buClr>
              <a:buFont typeface="Noto Sans Symbols"/>
              <a:buNone/>
              <a:defRPr b="1" i="0" sz="2000" u="none" cap="none" strike="noStrike">
                <a:solidFill>
                  <a:schemeClr val="dk2"/>
                </a:solidFill>
                <a:latin typeface="Source Sans Pro"/>
                <a:ea typeface="Source Sans Pro"/>
                <a:cs typeface="Source Sans Pro"/>
                <a:sym typeface="Source Sans Pro"/>
              </a:defRPr>
            </a:lvl2pPr>
            <a:lvl3pPr indent="-228600" lvl="2" marL="1143000" marR="0" rtl="0" algn="l">
              <a:spcBef>
                <a:spcPts val="360"/>
              </a:spcBef>
              <a:spcAft>
                <a:spcPts val="0"/>
              </a:spcAft>
              <a:buClr>
                <a:schemeClr val="accent1"/>
              </a:buClr>
              <a:buFont typeface="Noto Sans Symbols"/>
              <a:buNone/>
              <a:defRPr b="1" i="0" sz="1800" u="none" cap="none" strike="noStrike">
                <a:solidFill>
                  <a:schemeClr val="dk2"/>
                </a:solidFill>
                <a:latin typeface="Source Sans Pro"/>
                <a:ea typeface="Source Sans Pro"/>
                <a:cs typeface="Source Sans Pro"/>
                <a:sym typeface="Source Sans Pro"/>
              </a:defRPr>
            </a:lvl3pPr>
            <a:lvl4pPr indent="-228600" lvl="3" marL="1600200" marR="0" rtl="0" algn="l">
              <a:spcBef>
                <a:spcPts val="320"/>
              </a:spcBef>
              <a:spcAft>
                <a:spcPts val="0"/>
              </a:spcAft>
              <a:buClr>
                <a:schemeClr val="accent1"/>
              </a:buClr>
              <a:buFont typeface="Noto Sans Symbols"/>
              <a:buNone/>
              <a:defRPr b="1" i="0" sz="1600" u="none" cap="none" strike="noStrike">
                <a:solidFill>
                  <a:schemeClr val="dk2"/>
                </a:solidFill>
                <a:latin typeface="Source Sans Pro"/>
                <a:ea typeface="Source Sans Pro"/>
                <a:cs typeface="Source Sans Pro"/>
                <a:sym typeface="Source Sans Pro"/>
              </a:defRPr>
            </a:lvl4pPr>
            <a:lvl5pPr indent="-228600" lvl="4" marL="2057400" marR="0" rtl="0" algn="l">
              <a:spcBef>
                <a:spcPts val="320"/>
              </a:spcBef>
              <a:spcAft>
                <a:spcPts val="0"/>
              </a:spcAft>
              <a:buClr>
                <a:schemeClr val="accent1"/>
              </a:buClr>
              <a:buFont typeface="Noto Sans Symbols"/>
              <a:buNone/>
              <a:defRPr b="1" i="0" sz="1600" u="none" cap="none" strike="noStrike">
                <a:solidFill>
                  <a:schemeClr val="dk2"/>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dk2"/>
                </a:solidFill>
                <a:latin typeface="Source Sans Pro"/>
                <a:ea typeface="Source Sans Pro"/>
                <a:cs typeface="Source Sans Pro"/>
                <a:sym typeface="Source Sans Pro"/>
              </a:defRPr>
            </a:lvl9pPr>
          </a:lstStyle>
          <a:p/>
        </p:txBody>
      </p:sp>
      <p:sp>
        <p:nvSpPr>
          <p:cNvPr id="55" name="Shape 55"/>
          <p:cNvSpPr txBox="1"/>
          <p:nvPr>
            <p:ph idx="2" type="body"/>
          </p:nvPr>
        </p:nvSpPr>
        <p:spPr>
          <a:xfrm>
            <a:off x="4645025" y="666750"/>
            <a:ext cx="4292241" cy="639762"/>
          </a:xfrm>
          <a:prstGeom prst="rect">
            <a:avLst/>
          </a:prstGeom>
          <a:noFill/>
          <a:ln>
            <a:noFill/>
          </a:ln>
        </p:spPr>
        <p:txBody>
          <a:bodyPr anchorCtr="0" anchor="ctr" bIns="91425" lIns="91425" rIns="91425" tIns="91425"/>
          <a:lstStyle>
            <a:lvl1pPr indent="0" lvl="0" marL="0" marR="0" rtl="0" algn="l">
              <a:spcBef>
                <a:spcPts val="360"/>
              </a:spcBef>
              <a:spcAft>
                <a:spcPts val="0"/>
              </a:spcAft>
              <a:buClr>
                <a:schemeClr val="accent1"/>
              </a:buClr>
              <a:buFont typeface="Noto Sans Symbols"/>
              <a:buNone/>
              <a:defRPr b="0" i="0" sz="1800" u="none" cap="none" strike="noStrike">
                <a:solidFill>
                  <a:srgbClr val="78846A"/>
                </a:solidFill>
                <a:latin typeface="Source Sans Pro"/>
                <a:ea typeface="Source Sans Pro"/>
                <a:cs typeface="Source Sans Pro"/>
                <a:sym typeface="Source Sans Pro"/>
              </a:defRPr>
            </a:lvl1pPr>
            <a:lvl2pPr indent="-285750" lvl="1" marL="742950" marR="0" rtl="0" algn="l">
              <a:spcBef>
                <a:spcPts val="400"/>
              </a:spcBef>
              <a:spcAft>
                <a:spcPts val="0"/>
              </a:spcAft>
              <a:buClr>
                <a:schemeClr val="accent1"/>
              </a:buClr>
              <a:buFont typeface="Noto Sans Symbols"/>
              <a:buNone/>
              <a:defRPr b="1" i="0" sz="2000" u="none" cap="none" strike="noStrike">
                <a:solidFill>
                  <a:schemeClr val="dk2"/>
                </a:solidFill>
                <a:latin typeface="Source Sans Pro"/>
                <a:ea typeface="Source Sans Pro"/>
                <a:cs typeface="Source Sans Pro"/>
                <a:sym typeface="Source Sans Pro"/>
              </a:defRPr>
            </a:lvl2pPr>
            <a:lvl3pPr indent="-228600" lvl="2" marL="1143000" marR="0" rtl="0" algn="l">
              <a:spcBef>
                <a:spcPts val="360"/>
              </a:spcBef>
              <a:spcAft>
                <a:spcPts val="0"/>
              </a:spcAft>
              <a:buClr>
                <a:schemeClr val="accent1"/>
              </a:buClr>
              <a:buFont typeface="Noto Sans Symbols"/>
              <a:buNone/>
              <a:defRPr b="1" i="0" sz="1800" u="none" cap="none" strike="noStrike">
                <a:solidFill>
                  <a:schemeClr val="dk2"/>
                </a:solidFill>
                <a:latin typeface="Source Sans Pro"/>
                <a:ea typeface="Source Sans Pro"/>
                <a:cs typeface="Source Sans Pro"/>
                <a:sym typeface="Source Sans Pro"/>
              </a:defRPr>
            </a:lvl3pPr>
            <a:lvl4pPr indent="-228600" lvl="3" marL="1600200" marR="0" rtl="0" algn="l">
              <a:spcBef>
                <a:spcPts val="320"/>
              </a:spcBef>
              <a:spcAft>
                <a:spcPts val="0"/>
              </a:spcAft>
              <a:buClr>
                <a:schemeClr val="accent1"/>
              </a:buClr>
              <a:buFont typeface="Noto Sans Symbols"/>
              <a:buNone/>
              <a:defRPr b="1" i="0" sz="1600" u="none" cap="none" strike="noStrike">
                <a:solidFill>
                  <a:schemeClr val="dk2"/>
                </a:solidFill>
                <a:latin typeface="Source Sans Pro"/>
                <a:ea typeface="Source Sans Pro"/>
                <a:cs typeface="Source Sans Pro"/>
                <a:sym typeface="Source Sans Pro"/>
              </a:defRPr>
            </a:lvl4pPr>
            <a:lvl5pPr indent="-228600" lvl="4" marL="2057400" marR="0" rtl="0" algn="l">
              <a:spcBef>
                <a:spcPts val="320"/>
              </a:spcBef>
              <a:spcAft>
                <a:spcPts val="0"/>
              </a:spcAft>
              <a:buClr>
                <a:schemeClr val="accent1"/>
              </a:buClr>
              <a:buFont typeface="Noto Sans Symbols"/>
              <a:buNone/>
              <a:defRPr b="1" i="0" sz="1600" u="none" cap="none" strike="noStrike">
                <a:solidFill>
                  <a:schemeClr val="dk2"/>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dk2"/>
                </a:solidFill>
                <a:latin typeface="Source Sans Pro"/>
                <a:ea typeface="Source Sans Pro"/>
                <a:cs typeface="Source Sans Pro"/>
                <a:sym typeface="Source Sans Pro"/>
              </a:defRPr>
            </a:lvl9pPr>
          </a:lstStyle>
          <a:p/>
        </p:txBody>
      </p:sp>
      <p:sp>
        <p:nvSpPr>
          <p:cNvPr id="56" name="Shape 56"/>
          <p:cNvSpPr txBox="1"/>
          <p:nvPr>
            <p:ph idx="3" type="body"/>
          </p:nvPr>
        </p:nvSpPr>
        <p:spPr>
          <a:xfrm>
            <a:off x="281443" y="1316037"/>
            <a:ext cx="4290555" cy="3941762"/>
          </a:xfrm>
          <a:prstGeom prst="rect">
            <a:avLst/>
          </a:prstGeom>
          <a:noFill/>
          <a:ln>
            <a:noFill/>
          </a:ln>
        </p:spPr>
        <p:txBody>
          <a:bodyPr anchorCtr="0" anchor="t" bIns="91425" lIns="91425" rIns="91425" tIns="91425"/>
          <a:lstStyle>
            <a:lvl1pPr indent="-236220" lvl="0" marL="342900" marR="0" rtl="0" algn="l">
              <a:spcBef>
                <a:spcPts val="480"/>
              </a:spcBef>
              <a:spcAft>
                <a:spcPts val="0"/>
              </a:spcAft>
              <a:buClr>
                <a:schemeClr val="accent1"/>
              </a:buClr>
              <a:buSzPct val="70000"/>
              <a:buFont typeface="Noto Sans Symbols"/>
              <a:buChar char="✕"/>
              <a:defRPr b="0" i="0" sz="2400" u="none" cap="none" strike="noStrike">
                <a:solidFill>
                  <a:schemeClr val="dk2"/>
                </a:solidFill>
                <a:latin typeface="Source Sans Pro"/>
                <a:ea typeface="Source Sans Pro"/>
                <a:cs typeface="Source Sans Pro"/>
                <a:sym typeface="Source Sans Pro"/>
              </a:defRPr>
            </a:lvl1pPr>
            <a:lvl2pPr indent="-196850" lvl="1" marL="742950" marR="0" rtl="0" algn="l">
              <a:spcBef>
                <a:spcPts val="400"/>
              </a:spcBef>
              <a:spcAft>
                <a:spcPts val="0"/>
              </a:spcAft>
              <a:buClr>
                <a:schemeClr val="accent1"/>
              </a:buClr>
              <a:buSzPct val="70000"/>
              <a:buFont typeface="Noto Sans Symbols"/>
              <a:buChar char="+"/>
              <a:defRPr b="0" i="0" sz="2000" u="none" cap="none" strike="noStrike">
                <a:solidFill>
                  <a:schemeClr val="dk2"/>
                </a:solidFill>
                <a:latin typeface="Source Sans Pro"/>
                <a:ea typeface="Source Sans Pro"/>
                <a:cs typeface="Source Sans Pro"/>
                <a:sym typeface="Source Sans Pro"/>
              </a:defRPr>
            </a:lvl2pPr>
            <a:lvl3pPr indent="-148589" lvl="2" marL="1143000" marR="0" rtl="0" algn="l">
              <a:spcBef>
                <a:spcPts val="360"/>
              </a:spcBef>
              <a:spcAft>
                <a:spcPts val="0"/>
              </a:spcAft>
              <a:buClr>
                <a:schemeClr val="accent1"/>
              </a:buClr>
              <a:buSzPct val="70000"/>
              <a:buFont typeface="Noto Sans Symbols"/>
              <a:buChar char="✕"/>
              <a:defRPr b="0" i="0" sz="1800" u="none" cap="none" strike="noStrike">
                <a:solidFill>
                  <a:schemeClr val="dk2"/>
                </a:solidFill>
                <a:latin typeface="Source Sans Pro"/>
                <a:ea typeface="Source Sans Pro"/>
                <a:cs typeface="Source Sans Pro"/>
                <a:sym typeface="Source Sans Pro"/>
              </a:defRPr>
            </a:lvl3pPr>
            <a:lvl4pPr indent="-157480" lvl="3" marL="1600200" marR="0" rtl="0" algn="l">
              <a:spcBef>
                <a:spcPts val="320"/>
              </a:spcBef>
              <a:spcAft>
                <a:spcPts val="0"/>
              </a:spcAft>
              <a:buClr>
                <a:schemeClr val="accent1"/>
              </a:buClr>
              <a:buSzPct val="70000"/>
              <a:buFont typeface="Noto Sans Symbols"/>
              <a:buChar char="✱"/>
              <a:defRPr b="0" i="0" sz="1600" u="none" cap="none" strike="noStrike">
                <a:solidFill>
                  <a:schemeClr val="dk2"/>
                </a:solidFill>
                <a:latin typeface="Source Sans Pro"/>
                <a:ea typeface="Source Sans Pro"/>
                <a:cs typeface="Source Sans Pro"/>
                <a:sym typeface="Source Sans Pro"/>
              </a:defRPr>
            </a:lvl4pPr>
            <a:lvl5pPr indent="-167639" lvl="4" marL="2057400" marR="0" rtl="0" algn="l">
              <a:spcBef>
                <a:spcPts val="320"/>
              </a:spcBef>
              <a:spcAft>
                <a:spcPts val="0"/>
              </a:spcAft>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dk2"/>
                </a:solidFill>
                <a:latin typeface="Source Sans Pro"/>
                <a:ea typeface="Source Sans Pro"/>
                <a:cs typeface="Source Sans Pro"/>
                <a:sym typeface="Source Sans Pro"/>
              </a:defRPr>
            </a:lvl9pPr>
          </a:lstStyle>
          <a:p/>
        </p:txBody>
      </p:sp>
      <p:sp>
        <p:nvSpPr>
          <p:cNvPr id="57" name="Shape 57"/>
          <p:cNvSpPr txBox="1"/>
          <p:nvPr>
            <p:ph idx="4" type="body"/>
          </p:nvPr>
        </p:nvSpPr>
        <p:spPr>
          <a:xfrm>
            <a:off x="4648730" y="1316037"/>
            <a:ext cx="4288536" cy="3941762"/>
          </a:xfrm>
          <a:prstGeom prst="rect">
            <a:avLst/>
          </a:prstGeom>
          <a:noFill/>
          <a:ln>
            <a:noFill/>
          </a:ln>
        </p:spPr>
        <p:txBody>
          <a:bodyPr anchorCtr="0" anchor="t" bIns="91425" lIns="91425" rIns="91425" tIns="91425"/>
          <a:lstStyle>
            <a:lvl1pPr indent="-236220" lvl="0" marL="342900" marR="0" rtl="0" algn="l">
              <a:spcBef>
                <a:spcPts val="480"/>
              </a:spcBef>
              <a:spcAft>
                <a:spcPts val="0"/>
              </a:spcAft>
              <a:buClr>
                <a:schemeClr val="accent1"/>
              </a:buClr>
              <a:buSzPct val="70000"/>
              <a:buFont typeface="Noto Sans Symbols"/>
              <a:buChar char="✕"/>
              <a:defRPr b="0" i="0" sz="2400" u="none" cap="none" strike="noStrike">
                <a:solidFill>
                  <a:schemeClr val="dk2"/>
                </a:solidFill>
                <a:latin typeface="Source Sans Pro"/>
                <a:ea typeface="Source Sans Pro"/>
                <a:cs typeface="Source Sans Pro"/>
                <a:sym typeface="Source Sans Pro"/>
              </a:defRPr>
            </a:lvl1pPr>
            <a:lvl2pPr indent="-196850" lvl="1" marL="742950" marR="0" rtl="0" algn="l">
              <a:spcBef>
                <a:spcPts val="400"/>
              </a:spcBef>
              <a:spcAft>
                <a:spcPts val="0"/>
              </a:spcAft>
              <a:buClr>
                <a:schemeClr val="accent1"/>
              </a:buClr>
              <a:buSzPct val="70000"/>
              <a:buFont typeface="Noto Sans Symbols"/>
              <a:buChar char="+"/>
              <a:defRPr b="0" i="0" sz="2000" u="none" cap="none" strike="noStrike">
                <a:solidFill>
                  <a:schemeClr val="dk2"/>
                </a:solidFill>
                <a:latin typeface="Source Sans Pro"/>
                <a:ea typeface="Source Sans Pro"/>
                <a:cs typeface="Source Sans Pro"/>
                <a:sym typeface="Source Sans Pro"/>
              </a:defRPr>
            </a:lvl2pPr>
            <a:lvl3pPr indent="-148589" lvl="2" marL="1143000" marR="0" rtl="0" algn="l">
              <a:spcBef>
                <a:spcPts val="360"/>
              </a:spcBef>
              <a:spcAft>
                <a:spcPts val="0"/>
              </a:spcAft>
              <a:buClr>
                <a:schemeClr val="accent1"/>
              </a:buClr>
              <a:buSzPct val="70000"/>
              <a:buFont typeface="Noto Sans Symbols"/>
              <a:buChar char="✕"/>
              <a:defRPr b="0" i="0" sz="1800" u="none" cap="none" strike="noStrike">
                <a:solidFill>
                  <a:schemeClr val="dk2"/>
                </a:solidFill>
                <a:latin typeface="Source Sans Pro"/>
                <a:ea typeface="Source Sans Pro"/>
                <a:cs typeface="Source Sans Pro"/>
                <a:sym typeface="Source Sans Pro"/>
              </a:defRPr>
            </a:lvl3pPr>
            <a:lvl4pPr indent="-157480" lvl="3" marL="1600200" marR="0" rtl="0" algn="l">
              <a:spcBef>
                <a:spcPts val="320"/>
              </a:spcBef>
              <a:spcAft>
                <a:spcPts val="0"/>
              </a:spcAft>
              <a:buClr>
                <a:schemeClr val="accent1"/>
              </a:buClr>
              <a:buSzPct val="70000"/>
              <a:buFont typeface="Noto Sans Symbols"/>
              <a:buChar char="✱"/>
              <a:defRPr b="0" i="0" sz="1600" u="none" cap="none" strike="noStrike">
                <a:solidFill>
                  <a:schemeClr val="dk2"/>
                </a:solidFill>
                <a:latin typeface="Source Sans Pro"/>
                <a:ea typeface="Source Sans Pro"/>
                <a:cs typeface="Source Sans Pro"/>
                <a:sym typeface="Source Sans Pro"/>
              </a:defRPr>
            </a:lvl4pPr>
            <a:lvl5pPr indent="-167639" lvl="4" marL="2057400" marR="0" rtl="0" algn="l">
              <a:spcBef>
                <a:spcPts val="320"/>
              </a:spcBef>
              <a:spcAft>
                <a:spcPts val="0"/>
              </a:spcAft>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dk2"/>
                </a:solidFill>
                <a:latin typeface="Source Sans Pro"/>
                <a:ea typeface="Source Sans Pro"/>
                <a:cs typeface="Source Sans Pro"/>
                <a:sym typeface="Source Sans Pro"/>
              </a:defRPr>
            </a:lvl9pPr>
          </a:lstStyle>
          <a:p/>
        </p:txBody>
      </p:sp>
      <p:sp>
        <p:nvSpPr>
          <p:cNvPr id="58" name="Shape 58"/>
          <p:cNvSpPr txBox="1"/>
          <p:nvPr>
            <p:ph idx="10" type="dt"/>
          </p:nvPr>
        </p:nvSpPr>
        <p:spPr>
          <a:xfrm>
            <a:off x="6477000" y="76200"/>
            <a:ext cx="2514599" cy="2889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59" name="Shape 59"/>
          <p:cNvSpPr txBox="1"/>
          <p:nvPr>
            <p:ph idx="11" type="ftr"/>
          </p:nvPr>
        </p:nvSpPr>
        <p:spPr>
          <a:xfrm>
            <a:off x="3124200" y="76200"/>
            <a:ext cx="3352799" cy="288925"/>
          </a:xfrm>
          <a:prstGeom prst="rect">
            <a:avLst/>
          </a:prstGeom>
          <a:noFill/>
          <a:ln>
            <a:noFill/>
          </a:ln>
        </p:spPr>
        <p:txBody>
          <a:bodyPr anchorCtr="0" anchor="t" bIns="91425" lIns="91425" rIns="91425" tIns="91425"/>
          <a:lstStyle>
            <a:lvl1pPr indent="0" lvl="0" marL="0" marR="0" rtl="0" algn="r">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60" name="Shape 60"/>
          <p:cNvSpPr txBox="1"/>
          <p:nvPr>
            <p:ph idx="12" type="sldNum"/>
          </p:nvPr>
        </p:nvSpPr>
        <p:spPr>
          <a:xfrm>
            <a:off x="8229600" y="6477000"/>
            <a:ext cx="762000" cy="247649"/>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sp>
        <p:nvSpPr>
          <p:cNvPr id="61" name="Shape 61"/>
          <p:cNvSpPr txBox="1"/>
          <p:nvPr/>
        </p:nvSpPr>
        <p:spPr>
          <a:xfrm>
            <a:off x="428625" y="6237312"/>
            <a:ext cx="7929563" cy="620688"/>
          </a:xfrm>
          <a:prstGeom prst="rect">
            <a:avLst/>
          </a:prstGeom>
          <a:noFill/>
          <a:ln>
            <a:noFill/>
          </a:ln>
        </p:spPr>
        <p:txBody>
          <a:bodyPr anchorCtr="1" anchor="ctr" bIns="45700" lIns="91425" rIns="91425" tIns="45700">
            <a:noAutofit/>
          </a:bodyPr>
          <a:lstStyle/>
          <a:p>
            <a:pPr indent="0" lvl="0" marL="0" marR="0" rtl="0" algn="ctr">
              <a:spcBef>
                <a:spcPts val="0"/>
              </a:spcBef>
              <a:spcAft>
                <a:spcPts val="0"/>
              </a:spcAft>
              <a:buSzPct val="25000"/>
              <a:buNone/>
            </a:pPr>
            <a:r>
              <a:rPr b="1" i="0" lang="en-GB" sz="1200">
                <a:solidFill>
                  <a:schemeClr val="dk1"/>
                </a:solidFill>
                <a:latin typeface="Arial"/>
                <a:ea typeface="Arial"/>
                <a:cs typeface="Arial"/>
                <a:sym typeface="Arial"/>
              </a:rPr>
              <a:t>Roundtable on Human Centered Economics</a:t>
            </a:r>
          </a:p>
          <a:p>
            <a:pPr indent="0" lvl="0" marL="0" marR="0" rtl="0" algn="ctr">
              <a:spcBef>
                <a:spcPts val="0"/>
              </a:spcBef>
              <a:spcAft>
                <a:spcPts val="0"/>
              </a:spcAft>
              <a:buSzPct val="25000"/>
              <a:buNone/>
            </a:pPr>
            <a:r>
              <a:rPr b="1" i="0" lang="en-GB" sz="1200">
                <a:solidFill>
                  <a:schemeClr val="dk1"/>
                </a:solidFill>
                <a:latin typeface="Arial"/>
                <a:ea typeface="Arial"/>
                <a:cs typeface="Arial"/>
                <a:sym typeface="Arial"/>
              </a:rPr>
              <a:t>	February 1-3, 2017, </a:t>
            </a:r>
            <a:r>
              <a:rPr b="1" lang="en-GB" sz="1200">
                <a:solidFill>
                  <a:schemeClr val="dk1"/>
                </a:solidFill>
                <a:latin typeface="Arial"/>
                <a:ea typeface="Arial"/>
                <a:cs typeface="Arial"/>
                <a:sym typeface="Arial"/>
              </a:rPr>
              <a:t>Dubrovnik, Croatia </a:t>
            </a:r>
            <a:r>
              <a:rPr b="1" lang="en-GB" sz="1600">
                <a:solidFill>
                  <a:schemeClr val="dk1"/>
                </a:solidFill>
                <a:latin typeface="Arial"/>
                <a:ea typeface="Arial"/>
                <a:cs typeface="Arial"/>
                <a:sym typeface="Arial"/>
              </a:rPr>
              <a:t>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2" name="Shape 62"/>
        <p:cNvGrpSpPr/>
        <p:nvPr/>
      </p:nvGrpSpPr>
      <p:grpSpPr>
        <a:xfrm>
          <a:off x="0" y="0"/>
          <a:ext cx="0" cy="0"/>
          <a:chOff x="0" y="0"/>
          <a:chExt cx="0" cy="0"/>
        </a:xfrm>
      </p:grpSpPr>
      <p:sp>
        <p:nvSpPr>
          <p:cNvPr id="63" name="Shape 63"/>
          <p:cNvSpPr txBox="1"/>
          <p:nvPr>
            <p:ph idx="10" type="dt"/>
          </p:nvPr>
        </p:nvSpPr>
        <p:spPr>
          <a:xfrm>
            <a:off x="6477000" y="76200"/>
            <a:ext cx="2514599" cy="2889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64" name="Shape 64"/>
          <p:cNvSpPr txBox="1"/>
          <p:nvPr>
            <p:ph idx="11" type="ftr"/>
          </p:nvPr>
        </p:nvSpPr>
        <p:spPr>
          <a:xfrm>
            <a:off x="3124200" y="76200"/>
            <a:ext cx="3352799" cy="288925"/>
          </a:xfrm>
          <a:prstGeom prst="rect">
            <a:avLst/>
          </a:prstGeom>
          <a:noFill/>
          <a:ln>
            <a:noFill/>
          </a:ln>
        </p:spPr>
        <p:txBody>
          <a:bodyPr anchorCtr="0" anchor="t" bIns="91425" lIns="91425" rIns="91425" tIns="91425"/>
          <a:lstStyle>
            <a:lvl1pPr indent="0" lvl="0" marL="0" marR="0" rtl="0" algn="r">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65" name="Shape 65"/>
          <p:cNvSpPr txBox="1"/>
          <p:nvPr>
            <p:ph idx="12" type="sldNum"/>
          </p:nvPr>
        </p:nvSpPr>
        <p:spPr>
          <a:xfrm>
            <a:off x="8229600" y="6477000"/>
            <a:ext cx="762000" cy="244474"/>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sp>
        <p:nvSpPr>
          <p:cNvPr id="66" name="Shape 66"/>
          <p:cNvSpPr txBox="1"/>
          <p:nvPr/>
        </p:nvSpPr>
        <p:spPr>
          <a:xfrm>
            <a:off x="428625" y="6237312"/>
            <a:ext cx="7929563" cy="620688"/>
          </a:xfrm>
          <a:prstGeom prst="rect">
            <a:avLst/>
          </a:prstGeom>
          <a:noFill/>
          <a:ln>
            <a:noFill/>
          </a:ln>
        </p:spPr>
        <p:txBody>
          <a:bodyPr anchorCtr="1" anchor="ctr" bIns="45700" lIns="91425" rIns="91425" tIns="45700">
            <a:noAutofit/>
          </a:bodyPr>
          <a:lstStyle/>
          <a:p>
            <a:pPr indent="0" lvl="0" marL="0" marR="0" rtl="0" algn="ctr">
              <a:spcBef>
                <a:spcPts val="0"/>
              </a:spcBef>
              <a:spcAft>
                <a:spcPts val="0"/>
              </a:spcAft>
              <a:buSzPct val="25000"/>
              <a:buNone/>
            </a:pPr>
            <a:r>
              <a:rPr b="1" i="0" lang="en-GB" sz="1000">
                <a:solidFill>
                  <a:schemeClr val="dk1"/>
                </a:solidFill>
                <a:latin typeface="Arial"/>
                <a:ea typeface="Arial"/>
                <a:cs typeface="Arial"/>
                <a:sym typeface="Arial"/>
              </a:rPr>
              <a:t>Roundtable on Human Centered Economics</a:t>
            </a:r>
          </a:p>
          <a:p>
            <a:pPr indent="0" lvl="0" marL="0" marR="0" rtl="0" algn="ctr">
              <a:spcBef>
                <a:spcPts val="0"/>
              </a:spcBef>
              <a:spcAft>
                <a:spcPts val="0"/>
              </a:spcAft>
              <a:buSzPct val="25000"/>
              <a:buNone/>
            </a:pPr>
            <a:r>
              <a:rPr b="1" i="0" lang="en-GB" sz="1000">
                <a:solidFill>
                  <a:schemeClr val="dk1"/>
                </a:solidFill>
                <a:latin typeface="Arial"/>
                <a:ea typeface="Arial"/>
                <a:cs typeface="Arial"/>
                <a:sym typeface="Arial"/>
              </a:rPr>
              <a:t>      February 1-3, 2017, </a:t>
            </a:r>
            <a:r>
              <a:rPr b="1" lang="en-GB" sz="1000">
                <a:solidFill>
                  <a:schemeClr val="dk1"/>
                </a:solidFill>
                <a:latin typeface="Arial"/>
                <a:ea typeface="Arial"/>
                <a:cs typeface="Arial"/>
                <a:sym typeface="Arial"/>
              </a:rPr>
              <a:t>Dubrovnik, Croatia </a:t>
            </a:r>
            <a:r>
              <a:rPr b="1" lang="en-GB" sz="1600">
                <a:solidFill>
                  <a:schemeClr val="dk1"/>
                </a:solidFill>
                <a:latin typeface="Arial"/>
                <a:ea typeface="Arial"/>
                <a:cs typeface="Arial"/>
                <a:sym typeface="Arial"/>
              </a:rPr>
              <a:t>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_Blank">
    <p:spTree>
      <p:nvGrpSpPr>
        <p:cNvPr id="67" name="Shape 67"/>
        <p:cNvGrpSpPr/>
        <p:nvPr/>
      </p:nvGrpSpPr>
      <p:grpSpPr>
        <a:xfrm>
          <a:off x="0" y="0"/>
          <a:ext cx="0" cy="0"/>
          <a:chOff x="0" y="0"/>
          <a:chExt cx="0" cy="0"/>
        </a:xfrm>
      </p:grpSpPr>
      <p:sp>
        <p:nvSpPr>
          <p:cNvPr id="68" name="Shape 68"/>
          <p:cNvSpPr txBox="1"/>
          <p:nvPr>
            <p:ph type="title"/>
          </p:nvPr>
        </p:nvSpPr>
        <p:spPr>
          <a:xfrm>
            <a:off x="457200" y="2500306"/>
            <a:ext cx="8686800" cy="841248"/>
          </a:xfrm>
          <a:prstGeom prst="rect">
            <a:avLst/>
          </a:prstGeom>
          <a:noFill/>
          <a:ln>
            <a:noFill/>
          </a:ln>
        </p:spPr>
        <p:txBody>
          <a:bodyPr anchorCtr="0" anchor="ctr" bIns="91425" lIns="91425" rIns="91425" tIns="91425"/>
          <a:lstStyle>
            <a:lvl1pPr indent="0" lvl="0"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1pPr>
            <a:lvl2pPr indent="0" lvl="1"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2pPr>
            <a:lvl3pPr indent="0" lvl="2"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3pPr>
            <a:lvl4pPr indent="0" lvl="3"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4pPr>
            <a:lvl5pPr indent="0" lvl="4"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5pPr>
            <a:lvl6pPr indent="0" lvl="5" marL="4572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6pPr>
            <a:lvl7pPr indent="0" lvl="6" marL="9144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7pPr>
            <a:lvl8pPr indent="0" lvl="7" marL="13716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8pPr>
            <a:lvl9pPr indent="0" lvl="8" marL="18288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9pPr>
          </a:lstStyle>
          <a:p/>
        </p:txBody>
      </p:sp>
      <p:sp>
        <p:nvSpPr>
          <p:cNvPr id="69" name="Shape 69"/>
          <p:cNvSpPr txBox="1"/>
          <p:nvPr>
            <p:ph idx="1" type="subTitle"/>
          </p:nvPr>
        </p:nvSpPr>
        <p:spPr>
          <a:xfrm>
            <a:off x="428595" y="3500437"/>
            <a:ext cx="8458200" cy="914400"/>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accent1"/>
              </a:buClr>
              <a:buFont typeface="Noto Sans Symbols"/>
              <a:buNone/>
              <a:defRPr b="0" i="0" sz="2400" u="none" cap="none" strike="noStrike">
                <a:solidFill>
                  <a:srgbClr val="3B4321"/>
                </a:solidFill>
                <a:latin typeface="Source Sans Pro"/>
                <a:ea typeface="Source Sans Pro"/>
                <a:cs typeface="Source Sans Pro"/>
                <a:sym typeface="Source Sans Pro"/>
              </a:defRPr>
            </a:lvl1pPr>
            <a:lvl2pPr indent="0" lvl="1" marL="457200" marR="0" rtl="0" algn="ctr">
              <a:spcBef>
                <a:spcPts val="560"/>
              </a:spcBef>
              <a:spcAft>
                <a:spcPts val="0"/>
              </a:spcAft>
              <a:buClr>
                <a:schemeClr val="accent1"/>
              </a:buClr>
              <a:buFont typeface="Noto Sans Symbols"/>
              <a:buNone/>
              <a:defRPr b="0" i="0" sz="2800" u="none" cap="none" strike="noStrike">
                <a:solidFill>
                  <a:schemeClr val="dk2"/>
                </a:solidFill>
                <a:latin typeface="Source Sans Pro"/>
                <a:ea typeface="Source Sans Pro"/>
                <a:cs typeface="Source Sans Pro"/>
                <a:sym typeface="Source Sans Pro"/>
              </a:defRPr>
            </a:lvl2pPr>
            <a:lvl3pPr indent="0" lvl="2" marL="914400" marR="0" rtl="0" algn="ctr">
              <a:spcBef>
                <a:spcPts val="480"/>
              </a:spcBef>
              <a:spcAft>
                <a:spcPts val="0"/>
              </a:spcAft>
              <a:buClr>
                <a:schemeClr val="accent1"/>
              </a:buClr>
              <a:buFont typeface="Noto Sans Symbols"/>
              <a:buNone/>
              <a:defRPr b="0" i="0" sz="2400" u="none" cap="none" strike="noStrike">
                <a:solidFill>
                  <a:schemeClr val="dk2"/>
                </a:solidFill>
                <a:latin typeface="Source Sans Pro"/>
                <a:ea typeface="Source Sans Pro"/>
                <a:cs typeface="Source Sans Pro"/>
                <a:sym typeface="Source Sans Pro"/>
              </a:defRPr>
            </a:lvl3pPr>
            <a:lvl4pPr indent="0" lvl="3" marL="1371600" marR="0" rtl="0" algn="ctr">
              <a:spcBef>
                <a:spcPts val="400"/>
              </a:spcBef>
              <a:spcAft>
                <a:spcPts val="0"/>
              </a:spcAft>
              <a:buClr>
                <a:schemeClr val="accent1"/>
              </a:buClr>
              <a:buFont typeface="Noto Sans Symbols"/>
              <a:buNone/>
              <a:defRPr b="0" i="0" sz="2000" u="none" cap="none" strike="noStrike">
                <a:solidFill>
                  <a:schemeClr val="dk2"/>
                </a:solidFill>
                <a:latin typeface="Source Sans Pro"/>
                <a:ea typeface="Source Sans Pro"/>
                <a:cs typeface="Source Sans Pro"/>
                <a:sym typeface="Source Sans Pro"/>
              </a:defRPr>
            </a:lvl4pPr>
            <a:lvl5pPr indent="0" lvl="4" marL="1828800" marR="0" rtl="0" algn="ctr">
              <a:spcBef>
                <a:spcPts val="360"/>
              </a:spcBef>
              <a:spcAft>
                <a:spcPts val="0"/>
              </a:spcAft>
              <a:buClr>
                <a:schemeClr val="accent1"/>
              </a:buClr>
              <a:buFont typeface="Noto Sans Symbols"/>
              <a:buNone/>
              <a:defRPr b="0" i="0" sz="1800" u="none" cap="none" strike="noStrike">
                <a:solidFill>
                  <a:schemeClr val="dk2"/>
                </a:solidFill>
                <a:latin typeface="Source Sans Pro"/>
                <a:ea typeface="Source Sans Pro"/>
                <a:cs typeface="Source Sans Pro"/>
                <a:sym typeface="Source Sans Pro"/>
              </a:defRPr>
            </a:lvl5pPr>
            <a:lvl6pPr indent="0" lvl="5" marL="2286000" marR="0" rtl="0" algn="ctr">
              <a:spcBef>
                <a:spcPts val="360"/>
              </a:spcBef>
              <a:buClr>
                <a:schemeClr val="accent1"/>
              </a:buClr>
              <a:buFont typeface="Noto Sans Symbols"/>
              <a:buNone/>
              <a:defRPr b="0" i="0" sz="1800" u="none" cap="none" strike="noStrike">
                <a:solidFill>
                  <a:schemeClr val="dk2"/>
                </a:solidFill>
                <a:latin typeface="Source Sans Pro"/>
                <a:ea typeface="Source Sans Pro"/>
                <a:cs typeface="Source Sans Pro"/>
                <a:sym typeface="Source Sans Pro"/>
              </a:defRPr>
            </a:lvl6pPr>
            <a:lvl7pPr indent="0" lvl="6" marL="2743200" marR="0" rtl="0" algn="ctr">
              <a:spcBef>
                <a:spcPts val="320"/>
              </a:spcBef>
              <a:buClr>
                <a:schemeClr val="accent1"/>
              </a:buClr>
              <a:buFont typeface="Noto Sans Symbols"/>
              <a:buNone/>
              <a:defRPr b="0" i="0" sz="1600" u="none" cap="none" strike="noStrike">
                <a:solidFill>
                  <a:schemeClr val="dk2"/>
                </a:solidFill>
                <a:latin typeface="Source Sans Pro"/>
                <a:ea typeface="Source Sans Pro"/>
                <a:cs typeface="Source Sans Pro"/>
                <a:sym typeface="Source Sans Pro"/>
              </a:defRPr>
            </a:lvl7pPr>
            <a:lvl8pPr indent="0" lvl="7" marL="3200400" marR="0" rtl="0" algn="ctr">
              <a:spcBef>
                <a:spcPts val="320"/>
              </a:spcBef>
              <a:buClr>
                <a:schemeClr val="accent1"/>
              </a:buClr>
              <a:buFont typeface="Noto Sans Symbols"/>
              <a:buNone/>
              <a:defRPr b="0" i="0" sz="1600" u="none" cap="none" strike="noStrike">
                <a:solidFill>
                  <a:schemeClr val="dk2"/>
                </a:solidFill>
                <a:latin typeface="Source Sans Pro"/>
                <a:ea typeface="Source Sans Pro"/>
                <a:cs typeface="Source Sans Pro"/>
                <a:sym typeface="Source Sans Pro"/>
              </a:defRPr>
            </a:lvl8pPr>
            <a:lvl9pPr indent="0" lvl="8" marL="3657600" marR="0" rtl="0" algn="ctr">
              <a:spcBef>
                <a:spcPts val="280"/>
              </a:spcBef>
              <a:buClr>
                <a:schemeClr val="accent1"/>
              </a:buClr>
              <a:buFont typeface="Noto Sans Symbols"/>
              <a:buNone/>
              <a:defRPr b="0" i="0" sz="1400" u="none" cap="none" strike="noStrike">
                <a:solidFill>
                  <a:schemeClr val="dk2"/>
                </a:solidFill>
                <a:latin typeface="Source Sans Pro"/>
                <a:ea typeface="Source Sans Pro"/>
                <a:cs typeface="Source Sans Pro"/>
                <a:sym typeface="Source Sans Pro"/>
              </a:defRPr>
            </a:lvl9pPr>
          </a:lstStyle>
          <a:p/>
        </p:txBody>
      </p:sp>
      <p:sp>
        <p:nvSpPr>
          <p:cNvPr id="70" name="Shape 70"/>
          <p:cNvSpPr txBox="1"/>
          <p:nvPr>
            <p:ph idx="10" type="dt"/>
          </p:nvPr>
        </p:nvSpPr>
        <p:spPr>
          <a:xfrm>
            <a:off x="6477000" y="76200"/>
            <a:ext cx="2514599" cy="2889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71" name="Shape 71"/>
          <p:cNvSpPr txBox="1"/>
          <p:nvPr>
            <p:ph idx="11" type="ftr"/>
          </p:nvPr>
        </p:nvSpPr>
        <p:spPr>
          <a:xfrm>
            <a:off x="3124200" y="76200"/>
            <a:ext cx="3352799" cy="288925"/>
          </a:xfrm>
          <a:prstGeom prst="rect">
            <a:avLst/>
          </a:prstGeom>
          <a:noFill/>
          <a:ln>
            <a:noFill/>
          </a:ln>
        </p:spPr>
        <p:txBody>
          <a:bodyPr anchorCtr="0" anchor="t" bIns="91425" lIns="91425" rIns="91425" tIns="91425"/>
          <a:lstStyle>
            <a:lvl1pPr indent="0" lvl="0" marL="0" marR="0" rtl="0" algn="r">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72" name="Shape 72"/>
          <p:cNvSpPr txBox="1"/>
          <p:nvPr>
            <p:ph idx="12" type="sldNum"/>
          </p:nvPr>
        </p:nvSpPr>
        <p:spPr>
          <a:xfrm>
            <a:off x="8229600" y="6477000"/>
            <a:ext cx="762000" cy="244474"/>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sp>
        <p:nvSpPr>
          <p:cNvPr id="73" name="Shape 73"/>
          <p:cNvSpPr txBox="1"/>
          <p:nvPr/>
        </p:nvSpPr>
        <p:spPr>
          <a:xfrm>
            <a:off x="428625" y="6237312"/>
            <a:ext cx="7929563" cy="620688"/>
          </a:xfrm>
          <a:prstGeom prst="rect">
            <a:avLst/>
          </a:prstGeom>
          <a:noFill/>
          <a:ln>
            <a:noFill/>
          </a:ln>
        </p:spPr>
        <p:txBody>
          <a:bodyPr anchorCtr="1" anchor="ctr" bIns="45700" lIns="91425" rIns="91425" tIns="45700">
            <a:noAutofit/>
          </a:bodyPr>
          <a:lstStyle/>
          <a:p>
            <a:pPr indent="0" lvl="0" marL="0" marR="0" rtl="0" algn="ctr">
              <a:spcBef>
                <a:spcPts val="0"/>
              </a:spcBef>
              <a:spcAft>
                <a:spcPts val="0"/>
              </a:spcAft>
              <a:buSzPct val="25000"/>
              <a:buNone/>
            </a:pPr>
            <a:r>
              <a:rPr b="1" i="0" lang="en-GB" sz="1000">
                <a:solidFill>
                  <a:schemeClr val="dk1"/>
                </a:solidFill>
                <a:latin typeface="Arial"/>
                <a:ea typeface="Arial"/>
                <a:cs typeface="Arial"/>
                <a:sym typeface="Arial"/>
              </a:rPr>
              <a:t>Roundtable on Human Centered Economics</a:t>
            </a:r>
          </a:p>
          <a:p>
            <a:pPr indent="0" lvl="0" marL="0" marR="0" rtl="0" algn="ctr">
              <a:spcBef>
                <a:spcPts val="0"/>
              </a:spcBef>
              <a:spcAft>
                <a:spcPts val="0"/>
              </a:spcAft>
              <a:buSzPct val="25000"/>
              <a:buNone/>
            </a:pPr>
            <a:r>
              <a:rPr b="1" i="0" lang="en-GB" sz="1000">
                <a:solidFill>
                  <a:schemeClr val="dk1"/>
                </a:solidFill>
                <a:latin typeface="Arial"/>
                <a:ea typeface="Arial"/>
                <a:cs typeface="Arial"/>
                <a:sym typeface="Arial"/>
              </a:rPr>
              <a:t>	February 1-3, 2017, </a:t>
            </a:r>
            <a:r>
              <a:rPr b="1" lang="en-GB" sz="1000">
                <a:solidFill>
                  <a:schemeClr val="dk1"/>
                </a:solidFill>
                <a:latin typeface="Arial"/>
                <a:ea typeface="Arial"/>
                <a:cs typeface="Arial"/>
                <a:sym typeface="Arial"/>
              </a:rPr>
              <a:t>Dubrovnik, Croatia </a:t>
            </a:r>
            <a:r>
              <a:rPr b="1" lang="en-GB" sz="1600">
                <a:solidFill>
                  <a:schemeClr val="dk1"/>
                </a:solidFill>
                <a:latin typeface="Arial"/>
                <a:ea typeface="Arial"/>
                <a:cs typeface="Arial"/>
                <a:sym typeface="Arial"/>
              </a:rPr>
              <a:t>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4" name="Shape 74"/>
        <p:cNvGrpSpPr/>
        <p:nvPr/>
      </p:nvGrpSpPr>
      <p:grpSpPr>
        <a:xfrm>
          <a:off x="0" y="0"/>
          <a:ext cx="0" cy="0"/>
          <a:chOff x="0" y="0"/>
          <a:chExt cx="0" cy="0"/>
        </a:xfrm>
      </p:grpSpPr>
      <p:cxnSp>
        <p:nvCxnSpPr>
          <p:cNvPr id="75" name="Shape 75"/>
          <p:cNvCxnSpPr/>
          <p:nvPr/>
        </p:nvCxnSpPr>
        <p:spPr>
          <a:xfrm>
            <a:off x="514350" y="5849117"/>
            <a:ext cx="8629649" cy="2381"/>
          </a:xfrm>
          <a:prstGeom prst="straightConnector1">
            <a:avLst/>
          </a:prstGeom>
          <a:noFill/>
          <a:ln cap="flat" cmpd="sng" w="9525">
            <a:solidFill>
              <a:schemeClr val="accent1"/>
            </a:solidFill>
            <a:prstDash val="solid"/>
            <a:round/>
            <a:headEnd len="med" w="med" type="none"/>
            <a:tailEnd len="med" w="med" type="none"/>
          </a:ln>
        </p:spPr>
      </p:cxnSp>
      <p:sp>
        <p:nvSpPr>
          <p:cNvPr id="76" name="Shape 76"/>
          <p:cNvSpPr txBox="1"/>
          <p:nvPr>
            <p:ph type="title"/>
          </p:nvPr>
        </p:nvSpPr>
        <p:spPr>
          <a:xfrm>
            <a:off x="457200" y="5486400"/>
            <a:ext cx="8458200" cy="520700"/>
          </a:xfrm>
          <a:prstGeom prst="rect">
            <a:avLst/>
          </a:prstGeom>
          <a:noFill/>
          <a:ln>
            <a:noFill/>
          </a:ln>
        </p:spPr>
        <p:txBody>
          <a:bodyPr anchorCtr="0" anchor="ctr" bIns="91425" lIns="91425" rIns="91425" tIns="91425"/>
          <a:lstStyle>
            <a:lvl1pPr indent="0" lvl="0" marL="0" marR="0" rtl="0" algn="l">
              <a:spcBef>
                <a:spcPts val="0"/>
              </a:spcBef>
              <a:spcAft>
                <a:spcPts val="0"/>
              </a:spcAft>
              <a:buClr>
                <a:schemeClr val="dk2"/>
              </a:buClr>
              <a:buFont typeface="Source Sans Pro"/>
              <a:buNone/>
              <a:defRPr b="1" i="0" sz="2000" u="none" cap="none" strike="noStrike">
                <a:solidFill>
                  <a:schemeClr val="dk2"/>
                </a:solidFill>
                <a:latin typeface="Source Sans Pro"/>
                <a:ea typeface="Source Sans Pro"/>
                <a:cs typeface="Source Sans Pro"/>
                <a:sym typeface="Source Sans Pro"/>
              </a:defRPr>
            </a:lvl1pPr>
            <a:lvl2pPr indent="0" lvl="1"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2pPr>
            <a:lvl3pPr indent="0" lvl="2"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3pPr>
            <a:lvl4pPr indent="0" lvl="3"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4pPr>
            <a:lvl5pPr indent="0" lvl="4"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5pPr>
            <a:lvl6pPr indent="0" lvl="5" marL="4572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6pPr>
            <a:lvl7pPr indent="0" lvl="6" marL="9144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7pPr>
            <a:lvl8pPr indent="0" lvl="7" marL="13716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8pPr>
            <a:lvl9pPr indent="0" lvl="8" marL="18288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9pPr>
          </a:lstStyle>
          <a:p/>
        </p:txBody>
      </p:sp>
      <p:sp>
        <p:nvSpPr>
          <p:cNvPr id="77" name="Shape 77"/>
          <p:cNvSpPr txBox="1"/>
          <p:nvPr>
            <p:ph idx="1" type="body"/>
          </p:nvPr>
        </p:nvSpPr>
        <p:spPr>
          <a:xfrm>
            <a:off x="457200" y="609600"/>
            <a:ext cx="3008313" cy="4800600"/>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accent1"/>
              </a:buClr>
              <a:buFont typeface="Noto Sans Symbols"/>
              <a:buNone/>
              <a:defRPr b="0" i="0" sz="1400" u="none" cap="none" strike="noStrike">
                <a:solidFill>
                  <a:schemeClr val="dk2"/>
                </a:solidFill>
                <a:latin typeface="Source Sans Pro"/>
                <a:ea typeface="Source Sans Pro"/>
                <a:cs typeface="Source Sans Pro"/>
                <a:sym typeface="Source Sans Pro"/>
              </a:defRPr>
            </a:lvl1pPr>
            <a:lvl2pPr indent="-285750" lvl="1" marL="742950" marR="0" rtl="0" algn="l">
              <a:spcBef>
                <a:spcPts val="240"/>
              </a:spcBef>
              <a:spcAft>
                <a:spcPts val="0"/>
              </a:spcAft>
              <a:buClr>
                <a:schemeClr val="accent1"/>
              </a:buClr>
              <a:buFont typeface="Noto Sans Symbols"/>
              <a:buNone/>
              <a:defRPr b="0" i="0" sz="1200" u="none" cap="none" strike="noStrike">
                <a:solidFill>
                  <a:schemeClr val="dk2"/>
                </a:solidFill>
                <a:latin typeface="Source Sans Pro"/>
                <a:ea typeface="Source Sans Pro"/>
                <a:cs typeface="Source Sans Pro"/>
                <a:sym typeface="Source Sans Pro"/>
              </a:defRPr>
            </a:lvl2pPr>
            <a:lvl3pPr indent="-228600" lvl="2" marL="1143000" marR="0" rtl="0" algn="l">
              <a:spcBef>
                <a:spcPts val="200"/>
              </a:spcBef>
              <a:spcAft>
                <a:spcPts val="0"/>
              </a:spcAft>
              <a:buClr>
                <a:schemeClr val="accent1"/>
              </a:buClr>
              <a:buFont typeface="Noto Sans Symbols"/>
              <a:buNone/>
              <a:defRPr b="0" i="0" sz="1000" u="none" cap="none" strike="noStrike">
                <a:solidFill>
                  <a:schemeClr val="dk2"/>
                </a:solidFill>
                <a:latin typeface="Source Sans Pro"/>
                <a:ea typeface="Source Sans Pro"/>
                <a:cs typeface="Source Sans Pro"/>
                <a:sym typeface="Source Sans Pro"/>
              </a:defRPr>
            </a:lvl3pPr>
            <a:lvl4pPr indent="-228600" lvl="3" marL="1600200" marR="0" rtl="0" algn="l">
              <a:spcBef>
                <a:spcPts val="180"/>
              </a:spcBef>
              <a:spcAft>
                <a:spcPts val="0"/>
              </a:spcAft>
              <a:buClr>
                <a:schemeClr val="accent1"/>
              </a:buClr>
              <a:buFont typeface="Noto Sans Symbols"/>
              <a:buNone/>
              <a:defRPr b="0" i="0" sz="900" u="none" cap="none" strike="noStrike">
                <a:solidFill>
                  <a:schemeClr val="dk2"/>
                </a:solidFill>
                <a:latin typeface="Source Sans Pro"/>
                <a:ea typeface="Source Sans Pro"/>
                <a:cs typeface="Source Sans Pro"/>
                <a:sym typeface="Source Sans Pro"/>
              </a:defRPr>
            </a:lvl4pPr>
            <a:lvl5pPr indent="-228600" lvl="4" marL="2057400" marR="0" rtl="0" algn="l">
              <a:spcBef>
                <a:spcPts val="180"/>
              </a:spcBef>
              <a:spcAft>
                <a:spcPts val="0"/>
              </a:spcAft>
              <a:buClr>
                <a:schemeClr val="accent1"/>
              </a:buClr>
              <a:buFont typeface="Noto Sans Symbols"/>
              <a:buNone/>
              <a:defRPr b="0" i="0" sz="900" u="none" cap="none" strike="noStrike">
                <a:solidFill>
                  <a:schemeClr val="dk2"/>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dk2"/>
                </a:solidFill>
                <a:latin typeface="Source Sans Pro"/>
                <a:ea typeface="Source Sans Pro"/>
                <a:cs typeface="Source Sans Pro"/>
                <a:sym typeface="Source Sans Pro"/>
              </a:defRPr>
            </a:lvl9pPr>
          </a:lstStyle>
          <a:p/>
        </p:txBody>
      </p:sp>
      <p:sp>
        <p:nvSpPr>
          <p:cNvPr id="78" name="Shape 78"/>
          <p:cNvSpPr txBox="1"/>
          <p:nvPr>
            <p:ph idx="2" type="body"/>
          </p:nvPr>
        </p:nvSpPr>
        <p:spPr>
          <a:xfrm>
            <a:off x="3575050" y="609600"/>
            <a:ext cx="5340350" cy="4800600"/>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accent1"/>
              </a:buClr>
              <a:buSzPct val="70000"/>
              <a:buFont typeface="Noto Sans Symbols"/>
              <a:buChar char="✕"/>
              <a:defRPr b="0" i="0" sz="3200" u="none" cap="none" strike="noStrike">
                <a:solidFill>
                  <a:schemeClr val="dk2"/>
                </a:solidFill>
                <a:latin typeface="Source Sans Pro"/>
                <a:ea typeface="Source Sans Pro"/>
                <a:cs typeface="Source Sans Pro"/>
                <a:sym typeface="Source Sans Pro"/>
              </a:defRPr>
            </a:lvl1pPr>
            <a:lvl2pPr indent="-161290" lvl="1" marL="742950" marR="0" rtl="0" algn="l">
              <a:spcBef>
                <a:spcPts val="560"/>
              </a:spcBef>
              <a:spcAft>
                <a:spcPts val="0"/>
              </a:spcAft>
              <a:buClr>
                <a:schemeClr val="accent1"/>
              </a:buClr>
              <a:buSzPct val="70000"/>
              <a:buFont typeface="Noto Sans Symbols"/>
              <a:buChar char="+"/>
              <a:defRPr b="0" i="0" sz="2800" u="none" cap="none" strike="noStrike">
                <a:solidFill>
                  <a:schemeClr val="dk2"/>
                </a:solidFill>
                <a:latin typeface="Source Sans Pro"/>
                <a:ea typeface="Source Sans Pro"/>
                <a:cs typeface="Source Sans Pro"/>
                <a:sym typeface="Source Sans Pro"/>
              </a:defRPr>
            </a:lvl2pPr>
            <a:lvl3pPr indent="-121919" lvl="2" marL="1143000" marR="0" rtl="0" algn="l">
              <a:spcBef>
                <a:spcPts val="480"/>
              </a:spcBef>
              <a:spcAft>
                <a:spcPts val="0"/>
              </a:spcAft>
              <a:buClr>
                <a:schemeClr val="accent1"/>
              </a:buClr>
              <a:buSzPct val="70000"/>
              <a:buFont typeface="Noto Sans Symbols"/>
              <a:buChar char="✕"/>
              <a:defRPr b="0" i="0" sz="2400" u="none" cap="none" strike="noStrike">
                <a:solidFill>
                  <a:schemeClr val="dk2"/>
                </a:solidFill>
                <a:latin typeface="Source Sans Pro"/>
                <a:ea typeface="Source Sans Pro"/>
                <a:cs typeface="Source Sans Pro"/>
                <a:sym typeface="Source Sans Pro"/>
              </a:defRPr>
            </a:lvl3pPr>
            <a:lvl4pPr indent="-139700" lvl="3" marL="1600200" marR="0" rtl="0" algn="l">
              <a:spcBef>
                <a:spcPts val="400"/>
              </a:spcBef>
              <a:spcAft>
                <a:spcPts val="0"/>
              </a:spcAft>
              <a:buClr>
                <a:schemeClr val="accent1"/>
              </a:buClr>
              <a:buSzPct val="70000"/>
              <a:buFont typeface="Noto Sans Symbols"/>
              <a:buChar char="✱"/>
              <a:defRPr b="0" i="0" sz="2000" u="none" cap="none" strike="noStrike">
                <a:solidFill>
                  <a:schemeClr val="dk2"/>
                </a:solidFill>
                <a:latin typeface="Source Sans Pro"/>
                <a:ea typeface="Source Sans Pro"/>
                <a:cs typeface="Source Sans Pro"/>
                <a:sym typeface="Source Sans Pro"/>
              </a:defRPr>
            </a:lvl4pPr>
            <a:lvl5pPr indent="-152400" lvl="4" marL="2057400" marR="0" rtl="0" algn="l">
              <a:spcBef>
                <a:spcPts val="400"/>
              </a:spcBef>
              <a:spcAft>
                <a:spcPts val="0"/>
              </a:spcAft>
              <a:buClr>
                <a:schemeClr val="accent1"/>
              </a:buClr>
              <a:buSzPct val="60000"/>
              <a:buFont typeface="Noto Sans Symbols"/>
              <a:buChar char="✕"/>
              <a:defRPr b="0" i="0" sz="2000" u="none" cap="none" strike="noStrike">
                <a:solidFill>
                  <a:schemeClr val="dk2"/>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dk2"/>
                </a:solidFill>
                <a:latin typeface="Source Sans Pro"/>
                <a:ea typeface="Source Sans Pro"/>
                <a:cs typeface="Source Sans Pro"/>
                <a:sym typeface="Source Sans Pro"/>
              </a:defRPr>
            </a:lvl9pPr>
          </a:lstStyle>
          <a:p/>
        </p:txBody>
      </p:sp>
      <p:sp>
        <p:nvSpPr>
          <p:cNvPr id="79" name="Shape 79"/>
          <p:cNvSpPr txBox="1"/>
          <p:nvPr>
            <p:ph idx="10" type="dt"/>
          </p:nvPr>
        </p:nvSpPr>
        <p:spPr>
          <a:xfrm>
            <a:off x="6477000" y="76200"/>
            <a:ext cx="2514599" cy="288925"/>
          </a:xfrm>
          <a:prstGeom prst="rect">
            <a:avLst/>
          </a:prstGeom>
          <a:noFill/>
          <a:ln>
            <a:noFill/>
          </a:ln>
        </p:spPr>
        <p:txBody>
          <a:bodyPr anchorCtr="0" anchor="t" bIns="91425" lIns="91425" rIns="91425" tIns="91425"/>
          <a:lstStyle>
            <a:lvl1pPr indent="0" lvl="0" marL="0" marR="0" rtl="0" algn="l">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0" name="Shape 80"/>
          <p:cNvSpPr txBox="1"/>
          <p:nvPr>
            <p:ph idx="11" type="ftr"/>
          </p:nvPr>
        </p:nvSpPr>
        <p:spPr>
          <a:xfrm>
            <a:off x="3124200" y="76200"/>
            <a:ext cx="3352799" cy="288925"/>
          </a:xfrm>
          <a:prstGeom prst="rect">
            <a:avLst/>
          </a:prstGeom>
          <a:noFill/>
          <a:ln>
            <a:noFill/>
          </a:ln>
        </p:spPr>
        <p:txBody>
          <a:bodyPr anchorCtr="0" anchor="t" bIns="91425" lIns="91425" rIns="91425" tIns="91425"/>
          <a:lstStyle>
            <a:lvl1pPr indent="0" lvl="0" marL="0" marR="0" rtl="0" algn="r">
              <a:spcBef>
                <a:spcPts val="0"/>
              </a:spcBef>
              <a:spcAft>
                <a:spcPts val="0"/>
              </a:spcAft>
              <a:buNone/>
              <a:defRPr sz="1200">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81" name="Shape 81"/>
          <p:cNvSpPr txBox="1"/>
          <p:nvPr>
            <p:ph idx="12" type="sldNum"/>
          </p:nvPr>
        </p:nvSpPr>
        <p:spPr>
          <a:xfrm>
            <a:off x="8229600" y="6477000"/>
            <a:ext cx="762000" cy="244474"/>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sp>
        <p:nvSpPr>
          <p:cNvPr id="82" name="Shape 82"/>
          <p:cNvSpPr/>
          <p:nvPr/>
        </p:nvSpPr>
        <p:spPr>
          <a:xfrm>
            <a:off x="684212" y="0"/>
            <a:ext cx="8459786" cy="476671"/>
          </a:xfrm>
          <a:prstGeom prst="rect">
            <a:avLst/>
          </a:prstGeom>
          <a:noFill/>
          <a:ln>
            <a:noFill/>
          </a:ln>
        </p:spPr>
        <p:txBody>
          <a:bodyPr anchorCtr="0" anchor="b" bIns="45700" lIns="91425" rIns="91425" tIns="45700">
            <a:noAutofit/>
          </a:bodyPr>
          <a:lstStyle/>
          <a:p>
            <a:pPr indent="0" lvl="0" marL="0" marR="0" rtl="0" algn="r">
              <a:spcBef>
                <a:spcPts val="0"/>
              </a:spcBef>
              <a:spcAft>
                <a:spcPts val="0"/>
              </a:spcAft>
              <a:buSzPct val="25000"/>
              <a:buNone/>
            </a:pPr>
            <a:r>
              <a:rPr i="1" lang="en-GB" sz="1400">
                <a:solidFill>
                  <a:schemeClr val="dk1"/>
                </a:solidFill>
                <a:latin typeface="Arial"/>
                <a:ea typeface="Arial"/>
                <a:cs typeface="Arial"/>
                <a:sym typeface="Arial"/>
              </a:rPr>
              <a:t>“Organizatia care invata, caracteristica strategica a intreprinderii sustenabile”, </a:t>
            </a:r>
          </a:p>
          <a:p>
            <a:pPr indent="0" lvl="0" marL="0" marR="0" rtl="0" algn="r">
              <a:spcBef>
                <a:spcPts val="0"/>
              </a:spcBef>
              <a:spcAft>
                <a:spcPts val="0"/>
              </a:spcAft>
              <a:buSzPct val="25000"/>
              <a:buNone/>
            </a:pPr>
            <a:r>
              <a:rPr i="1" lang="en-GB" sz="1400">
                <a:solidFill>
                  <a:schemeClr val="dk1"/>
                </a:solidFill>
                <a:latin typeface="Arial"/>
                <a:ea typeface="Arial"/>
                <a:cs typeface="Arial"/>
                <a:sym typeface="Arial"/>
              </a:rPr>
              <a:t>Dan Oncica-Sanislav</a:t>
            </a:r>
          </a:p>
        </p:txBody>
      </p:sp>
      <p:sp>
        <p:nvSpPr>
          <p:cNvPr id="83" name="Shape 83"/>
          <p:cNvSpPr txBox="1"/>
          <p:nvPr/>
        </p:nvSpPr>
        <p:spPr>
          <a:xfrm>
            <a:off x="428625" y="6237312"/>
            <a:ext cx="7929563" cy="620688"/>
          </a:xfrm>
          <a:prstGeom prst="rect">
            <a:avLst/>
          </a:prstGeom>
          <a:noFill/>
          <a:ln>
            <a:noFill/>
          </a:ln>
        </p:spPr>
        <p:txBody>
          <a:bodyPr anchorCtr="1" anchor="ctr" bIns="45700" lIns="91425" rIns="91425" tIns="45700">
            <a:noAutofit/>
          </a:bodyPr>
          <a:lstStyle/>
          <a:p>
            <a:pPr indent="0" lvl="0" marL="0" marR="0" rtl="0" algn="ctr">
              <a:spcBef>
                <a:spcPts val="0"/>
              </a:spcBef>
              <a:spcAft>
                <a:spcPts val="0"/>
              </a:spcAft>
              <a:buSzPct val="25000"/>
              <a:buNone/>
            </a:pPr>
            <a:r>
              <a:rPr b="1" i="0" lang="en-GB" sz="1000">
                <a:solidFill>
                  <a:schemeClr val="dk1"/>
                </a:solidFill>
                <a:latin typeface="Arial"/>
                <a:ea typeface="Arial"/>
                <a:cs typeface="Arial"/>
                <a:sym typeface="Arial"/>
              </a:rPr>
              <a:t>Roundtable on Human Centered Economics</a:t>
            </a:r>
          </a:p>
          <a:p>
            <a:pPr indent="0" lvl="0" marL="0" marR="0" rtl="0" algn="ctr">
              <a:spcBef>
                <a:spcPts val="0"/>
              </a:spcBef>
              <a:spcAft>
                <a:spcPts val="0"/>
              </a:spcAft>
              <a:buSzPct val="25000"/>
              <a:buNone/>
            </a:pPr>
            <a:r>
              <a:rPr b="1" i="0" lang="en-GB" sz="1000">
                <a:solidFill>
                  <a:schemeClr val="dk1"/>
                </a:solidFill>
                <a:latin typeface="Arial"/>
                <a:ea typeface="Arial"/>
                <a:cs typeface="Arial"/>
                <a:sym typeface="Arial"/>
              </a:rPr>
              <a:t>	February 1-3, 2017, </a:t>
            </a:r>
            <a:r>
              <a:rPr b="1" lang="en-GB" sz="1000">
                <a:solidFill>
                  <a:schemeClr val="dk1"/>
                </a:solidFill>
                <a:latin typeface="Arial"/>
                <a:ea typeface="Arial"/>
                <a:cs typeface="Arial"/>
                <a:sym typeface="Arial"/>
              </a:rPr>
              <a:t>Dubrovnik, Croatia 	</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0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rotWithShape="1">
          <a:blip r:embed="rId1">
            <a:alphaModFix/>
          </a:blip>
          <a:stretch>
            <a:fillRect b="0" l="0" r="0" t="0"/>
          </a:stretch>
        </a:blipFill>
      </p:bgPr>
    </p:bg>
    <p:spTree>
      <p:nvGrpSpPr>
        <p:cNvPr id="9" name="Shape 9"/>
        <p:cNvGrpSpPr/>
        <p:nvPr/>
      </p:nvGrpSpPr>
      <p:grpSpPr>
        <a:xfrm>
          <a:off x="0" y="0"/>
          <a:ext cx="0" cy="0"/>
          <a:chOff x="0" y="0"/>
          <a:chExt cx="0" cy="0"/>
        </a:xfrm>
      </p:grpSpPr>
      <p:cxnSp>
        <p:nvCxnSpPr>
          <p:cNvPr id="10" name="Shape 10"/>
          <p:cNvCxnSpPr/>
          <p:nvPr/>
        </p:nvCxnSpPr>
        <p:spPr>
          <a:xfrm>
            <a:off x="514350" y="1050898"/>
            <a:ext cx="8629649" cy="2381"/>
          </a:xfrm>
          <a:prstGeom prst="straightConnector1">
            <a:avLst/>
          </a:prstGeom>
          <a:noFill/>
          <a:ln cap="flat" cmpd="sng" w="9525">
            <a:solidFill>
              <a:schemeClr val="accent1"/>
            </a:solidFill>
            <a:prstDash val="solid"/>
            <a:round/>
            <a:headEnd len="med" w="med" type="none"/>
            <a:tailEnd len="med" w="med" type="none"/>
          </a:ln>
        </p:spPr>
      </p:cxnSp>
      <p:sp>
        <p:nvSpPr>
          <p:cNvPr id="11" name="Shape 11"/>
          <p:cNvSpPr txBox="1"/>
          <p:nvPr>
            <p:ph idx="1" type="body"/>
          </p:nvPr>
        </p:nvSpPr>
        <p:spPr>
          <a:xfrm>
            <a:off x="304800" y="1554162"/>
            <a:ext cx="86868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accent1"/>
              </a:buClr>
              <a:buSzPct val="70000"/>
              <a:buFont typeface="Noto Sans Symbols"/>
              <a:buChar char="✕"/>
              <a:defRPr b="0" i="0" sz="3200" u="none" cap="none" strike="noStrike">
                <a:solidFill>
                  <a:schemeClr val="dk2"/>
                </a:solidFill>
                <a:latin typeface="Source Sans Pro"/>
                <a:ea typeface="Source Sans Pro"/>
                <a:cs typeface="Source Sans Pro"/>
                <a:sym typeface="Source Sans Pro"/>
              </a:defRPr>
            </a:lvl1pPr>
            <a:lvl2pPr indent="-161290" lvl="1" marL="742950" marR="0" rtl="0" algn="l">
              <a:spcBef>
                <a:spcPts val="560"/>
              </a:spcBef>
              <a:spcAft>
                <a:spcPts val="0"/>
              </a:spcAft>
              <a:buClr>
                <a:schemeClr val="accent1"/>
              </a:buClr>
              <a:buSzPct val="70000"/>
              <a:buFont typeface="Noto Sans Symbols"/>
              <a:buChar char="+"/>
              <a:defRPr b="0" i="0" sz="2800" u="none" cap="none" strike="noStrike">
                <a:solidFill>
                  <a:schemeClr val="dk2"/>
                </a:solidFill>
                <a:latin typeface="Source Sans Pro"/>
                <a:ea typeface="Source Sans Pro"/>
                <a:cs typeface="Source Sans Pro"/>
                <a:sym typeface="Source Sans Pro"/>
              </a:defRPr>
            </a:lvl2pPr>
            <a:lvl3pPr indent="-121919" lvl="2" marL="1143000" marR="0" rtl="0" algn="l">
              <a:spcBef>
                <a:spcPts val="480"/>
              </a:spcBef>
              <a:spcAft>
                <a:spcPts val="0"/>
              </a:spcAft>
              <a:buClr>
                <a:schemeClr val="accent1"/>
              </a:buClr>
              <a:buSzPct val="70000"/>
              <a:buFont typeface="Noto Sans Symbols"/>
              <a:buChar char="✕"/>
              <a:defRPr b="0" i="0" sz="2400" u="none" cap="none" strike="noStrike">
                <a:solidFill>
                  <a:schemeClr val="dk2"/>
                </a:solidFill>
                <a:latin typeface="Source Sans Pro"/>
                <a:ea typeface="Source Sans Pro"/>
                <a:cs typeface="Source Sans Pro"/>
                <a:sym typeface="Source Sans Pro"/>
              </a:defRPr>
            </a:lvl3pPr>
            <a:lvl4pPr indent="-139700" lvl="3" marL="1600200" marR="0" rtl="0" algn="l">
              <a:spcBef>
                <a:spcPts val="400"/>
              </a:spcBef>
              <a:spcAft>
                <a:spcPts val="0"/>
              </a:spcAft>
              <a:buClr>
                <a:schemeClr val="accent1"/>
              </a:buClr>
              <a:buSzPct val="70000"/>
              <a:buFont typeface="Noto Sans Symbols"/>
              <a:buChar char="✱"/>
              <a:defRPr b="0" i="0" sz="2000" u="none" cap="none" strike="noStrike">
                <a:solidFill>
                  <a:schemeClr val="dk2"/>
                </a:solidFill>
                <a:latin typeface="Source Sans Pro"/>
                <a:ea typeface="Source Sans Pro"/>
                <a:cs typeface="Source Sans Pro"/>
                <a:sym typeface="Source Sans Pro"/>
              </a:defRPr>
            </a:lvl4pPr>
            <a:lvl5pPr indent="-160020" lvl="4" marL="2057400" marR="0" rtl="0" algn="l">
              <a:spcBef>
                <a:spcPts val="360"/>
              </a:spcBef>
              <a:spcAft>
                <a:spcPts val="0"/>
              </a:spcAft>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5pPr>
            <a:lvl6pPr indent="-160020" lvl="5" marL="2514600" marR="0" rtl="0" algn="l">
              <a:spcBef>
                <a:spcPts val="360"/>
              </a:spcBef>
              <a:buClr>
                <a:schemeClr val="accent1"/>
              </a:buClr>
              <a:buSzPct val="60000"/>
              <a:buFont typeface="Noto Sans Symbols"/>
              <a:buChar char="+"/>
              <a:defRPr b="0" i="0" sz="1800" u="none" cap="none" strike="noStrike">
                <a:solidFill>
                  <a:schemeClr val="dk2"/>
                </a:solidFill>
                <a:latin typeface="Source Sans Pro"/>
                <a:ea typeface="Source Sans Pro"/>
                <a:cs typeface="Source Sans Pro"/>
                <a:sym typeface="Source Sans Pro"/>
              </a:defRPr>
            </a:lvl6pPr>
            <a:lvl7pPr indent="-167639" lvl="6" marL="29718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7pPr>
            <a:lvl8pPr indent="-167640" lvl="7" marL="3429000" marR="0" rtl="0" algn="l">
              <a:spcBef>
                <a:spcPts val="320"/>
              </a:spcBef>
              <a:buClr>
                <a:schemeClr val="accent1"/>
              </a:buClr>
              <a:buSzPct val="60000"/>
              <a:buFont typeface="Noto Sans Symbols"/>
              <a:buChar char="◆"/>
              <a:defRPr b="0" i="0" sz="1600" u="none" cap="none" strike="noStrike">
                <a:solidFill>
                  <a:schemeClr val="dk2"/>
                </a:solidFill>
                <a:latin typeface="Source Sans Pro"/>
                <a:ea typeface="Source Sans Pro"/>
                <a:cs typeface="Source Sans Pro"/>
                <a:sym typeface="Source Sans Pro"/>
              </a:defRPr>
            </a:lvl8pPr>
            <a:lvl9pPr indent="-175259" lvl="8" marL="3886200" marR="0" rtl="0" algn="l">
              <a:spcBef>
                <a:spcPts val="280"/>
              </a:spcBef>
              <a:buClr>
                <a:schemeClr val="accent1"/>
              </a:buClr>
              <a:buSzPct val="59999"/>
              <a:buFont typeface="Noto Sans Symbols"/>
              <a:buChar char="◼"/>
              <a:defRPr b="0" i="0" sz="1400" u="none" cap="none" strike="noStrike">
                <a:solidFill>
                  <a:schemeClr val="dk2"/>
                </a:solidFill>
                <a:latin typeface="Source Sans Pro"/>
                <a:ea typeface="Source Sans Pro"/>
                <a:cs typeface="Source Sans Pro"/>
                <a:sym typeface="Source Sans Pro"/>
              </a:defRPr>
            </a:lvl9pPr>
          </a:lstStyle>
          <a:p/>
        </p:txBody>
      </p:sp>
      <p:sp>
        <p:nvSpPr>
          <p:cNvPr id="12" name="Shape 12"/>
          <p:cNvSpPr txBox="1"/>
          <p:nvPr>
            <p:ph idx="10" type="dt"/>
          </p:nvPr>
        </p:nvSpPr>
        <p:spPr>
          <a:xfrm>
            <a:off x="6477000" y="76200"/>
            <a:ext cx="2514599" cy="288925"/>
          </a:xfrm>
          <a:prstGeom prst="rect">
            <a:avLst/>
          </a:prstGeom>
          <a:noFill/>
          <a:ln>
            <a:noFill/>
          </a:ln>
        </p:spPr>
        <p:txBody>
          <a:bodyPr anchorCtr="0" anchor="t" bIns="91425" lIns="91425" rIns="91425" tIns="91425"/>
          <a:lstStyle>
            <a:lvl1pPr indent="0" lvl="0" marL="0" marR="0" rtl="0" algn="l">
              <a:spcBef>
                <a:spcPts val="0"/>
              </a:spcBef>
              <a:spcAft>
                <a:spcPts val="0"/>
              </a:spcAft>
              <a:buNone/>
              <a:defRPr b="0" i="0" sz="1200" u="none" cap="none" strike="noStrike">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3" name="Shape 13"/>
          <p:cNvSpPr txBox="1"/>
          <p:nvPr>
            <p:ph idx="11" type="ftr"/>
          </p:nvPr>
        </p:nvSpPr>
        <p:spPr>
          <a:xfrm>
            <a:off x="3124200" y="76200"/>
            <a:ext cx="3352799" cy="288925"/>
          </a:xfrm>
          <a:prstGeom prst="rect">
            <a:avLst/>
          </a:prstGeom>
          <a:noFill/>
          <a:ln>
            <a:noFill/>
          </a:ln>
        </p:spPr>
        <p:txBody>
          <a:bodyPr anchorCtr="0" anchor="t" bIns="91425" lIns="91425" rIns="91425" tIns="91425"/>
          <a:lstStyle>
            <a:lvl1pPr indent="0" lvl="0" marL="0" marR="0" rtl="0" algn="r">
              <a:spcBef>
                <a:spcPts val="0"/>
              </a:spcBef>
              <a:spcAft>
                <a:spcPts val="0"/>
              </a:spcAft>
              <a:buNone/>
              <a:defRPr b="0" i="0" sz="1200" u="none" cap="none" strike="noStrike">
                <a:solidFill>
                  <a:srgbClr val="909E80"/>
                </a:solidFill>
                <a:latin typeface="Arial"/>
                <a:ea typeface="Arial"/>
                <a:cs typeface="Arial"/>
                <a:sym typeface="Arial"/>
              </a:defRPr>
            </a:lvl1pPr>
            <a:lvl2pPr indent="0" lvl="1" marL="457200" marR="0" rtl="0" algn="l">
              <a:spcBef>
                <a:spcPts val="0"/>
              </a:spcBef>
              <a:spcAft>
                <a:spcPts val="0"/>
              </a:spcAft>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1800" u="none" cap="none" strike="noStrike">
                <a:solidFill>
                  <a:schemeClr val="dk1"/>
                </a:solidFill>
                <a:latin typeface="Arial"/>
                <a:ea typeface="Arial"/>
                <a:cs typeface="Arial"/>
                <a:sym typeface="Arial"/>
              </a:defRPr>
            </a:lvl5pPr>
            <a:lvl6pPr indent="0" lvl="5" marL="2286000" marR="0" rtl="0" algn="l">
              <a:spcBef>
                <a:spcPts val="0"/>
              </a:spcBef>
              <a:buNone/>
              <a:defRPr b="0" i="0" sz="1800" u="none" cap="none" strike="noStrike">
                <a:solidFill>
                  <a:schemeClr val="dk1"/>
                </a:solidFill>
                <a:latin typeface="Arial"/>
                <a:ea typeface="Arial"/>
                <a:cs typeface="Arial"/>
                <a:sym typeface="Arial"/>
              </a:defRPr>
            </a:lvl6pPr>
            <a:lvl7pPr indent="0" lvl="6" marL="2743200" marR="0" rtl="0" algn="l">
              <a:spcBef>
                <a:spcPts val="0"/>
              </a:spcBef>
              <a:buNone/>
              <a:defRPr b="0" i="0" sz="1800" u="none" cap="none" strike="noStrike">
                <a:solidFill>
                  <a:schemeClr val="dk1"/>
                </a:solidFill>
                <a:latin typeface="Arial"/>
                <a:ea typeface="Arial"/>
                <a:cs typeface="Arial"/>
                <a:sym typeface="Arial"/>
              </a:defRPr>
            </a:lvl7pPr>
            <a:lvl8pPr indent="0" lvl="7" marL="3200400" marR="0" rtl="0" algn="l">
              <a:spcBef>
                <a:spcPts val="0"/>
              </a:spcBef>
              <a:buNone/>
              <a:defRPr b="0" i="0" sz="1800" u="none" cap="none" strike="noStrike">
                <a:solidFill>
                  <a:schemeClr val="dk1"/>
                </a:solidFill>
                <a:latin typeface="Arial"/>
                <a:ea typeface="Arial"/>
                <a:cs typeface="Arial"/>
                <a:sym typeface="Arial"/>
              </a:defRPr>
            </a:lvl8pPr>
            <a:lvl9pPr indent="0" lvl="8" marL="3657600" marR="0" rtl="0" algn="l">
              <a:spcBef>
                <a:spcPts val="0"/>
              </a:spcBef>
              <a:buNone/>
              <a:defRPr b="0" i="0" sz="1800" u="none" cap="none" strike="noStrike">
                <a:solidFill>
                  <a:schemeClr val="dk1"/>
                </a:solidFill>
                <a:latin typeface="Arial"/>
                <a:ea typeface="Arial"/>
                <a:cs typeface="Arial"/>
                <a:sym typeface="Arial"/>
              </a:defRPr>
            </a:lvl9pPr>
          </a:lstStyle>
          <a:p/>
        </p:txBody>
      </p:sp>
      <p:sp>
        <p:nvSpPr>
          <p:cNvPr id="14" name="Shape 14"/>
          <p:cNvSpPr txBox="1"/>
          <p:nvPr>
            <p:ph idx="12" type="sldNum"/>
          </p:nvPr>
        </p:nvSpPr>
        <p:spPr>
          <a:xfrm>
            <a:off x="8229600" y="6477000"/>
            <a:ext cx="762000" cy="244474"/>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b="0" i="0" lang="en-GB" sz="1200" u="none" cap="none" strike="noStrike">
                <a:solidFill>
                  <a:srgbClr val="909E80"/>
                </a:solidFill>
                <a:latin typeface="Arial"/>
                <a:ea typeface="Arial"/>
                <a:cs typeface="Arial"/>
                <a:sym typeface="Arial"/>
              </a:rPr>
              <a:t>‹#›</a:t>
            </a:fld>
          </a:p>
        </p:txBody>
      </p:sp>
      <p:sp>
        <p:nvSpPr>
          <p:cNvPr id="15" name="Shape 15"/>
          <p:cNvSpPr txBox="1"/>
          <p:nvPr>
            <p:ph type="title"/>
          </p:nvPr>
        </p:nvSpPr>
        <p:spPr>
          <a:xfrm>
            <a:off x="304800" y="457200"/>
            <a:ext cx="8686800" cy="838199"/>
          </a:xfrm>
          <a:prstGeom prst="rect">
            <a:avLst/>
          </a:prstGeom>
          <a:noFill/>
          <a:ln>
            <a:noFill/>
          </a:ln>
        </p:spPr>
        <p:txBody>
          <a:bodyPr anchorCtr="0" anchor="ctr" bIns="91425" lIns="91425" rIns="91425" tIns="91425"/>
          <a:lstStyle>
            <a:lvl1pPr indent="0" lvl="0"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1pPr>
            <a:lvl2pPr indent="0" lvl="1"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2pPr>
            <a:lvl3pPr indent="0" lvl="2"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3pPr>
            <a:lvl4pPr indent="0" lvl="3"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4pPr>
            <a:lvl5pPr indent="0" lvl="4" marL="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5pPr>
            <a:lvl6pPr indent="0" lvl="5" marL="4572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6pPr>
            <a:lvl7pPr indent="0" lvl="6" marL="9144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7pPr>
            <a:lvl8pPr indent="0" lvl="7" marL="13716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8pPr>
            <a:lvl9pPr indent="0" lvl="8" marL="1828800" marR="0" rtl="0" algn="l">
              <a:spcBef>
                <a:spcPts val="0"/>
              </a:spcBef>
              <a:spcAft>
                <a:spcPts val="0"/>
              </a:spcAft>
              <a:buNone/>
              <a:defRPr b="0" i="0" sz="3600" u="none" cap="none" strike="noStrike">
                <a:solidFill>
                  <a:schemeClr val="dk2"/>
                </a:solidFill>
                <a:latin typeface="Source Sans Pro"/>
                <a:ea typeface="Source Sans Pro"/>
                <a:cs typeface="Source Sans Pro"/>
                <a:sym typeface="Source Sans Pro"/>
              </a:defRPr>
            </a:lvl9pPr>
          </a:lstStyle>
          <a:p/>
        </p:txBody>
      </p:sp>
      <p:cxnSp>
        <p:nvCxnSpPr>
          <p:cNvPr id="16" name="Shape 16"/>
          <p:cNvCxnSpPr/>
          <p:nvPr/>
        </p:nvCxnSpPr>
        <p:spPr>
          <a:xfrm>
            <a:off x="514350" y="1050898"/>
            <a:ext cx="8629649" cy="2381"/>
          </a:xfrm>
          <a:prstGeom prst="straightConnector1">
            <a:avLst/>
          </a:prstGeom>
          <a:noFill/>
          <a:ln cap="flat" cmpd="sng" w="9525">
            <a:solidFill>
              <a:schemeClr val="accent1"/>
            </a:solidFill>
            <a:prstDash val="solid"/>
            <a:round/>
            <a:headEnd len="med" w="med" type="none"/>
            <a:tailEnd len="med" w="med" type="none"/>
          </a:ln>
        </p:spPr>
      </p:cxnSp>
      <p:cxnSp>
        <p:nvCxnSpPr>
          <p:cNvPr id="17" name="Shape 17"/>
          <p:cNvCxnSpPr/>
          <p:nvPr/>
        </p:nvCxnSpPr>
        <p:spPr>
          <a:xfrm>
            <a:off x="514350" y="1057986"/>
            <a:ext cx="8629649" cy="2381"/>
          </a:xfrm>
          <a:prstGeom prst="straightConnector1">
            <a:avLst/>
          </a:prstGeom>
          <a:noFill/>
          <a:ln cap="flat" cmpd="sng" w="9525">
            <a:solidFill>
              <a:schemeClr val="accent1"/>
            </a:solidFill>
            <a:prstDash val="solid"/>
            <a:round/>
            <a:headEnd len="med" w="med" type="none"/>
            <a:tailEnd len="med" w="med" type="none"/>
          </a:ln>
        </p:spPr>
      </p:cxnSp>
      <p:sp>
        <p:nvSpPr>
          <p:cNvPr id="18" name="Shape 18"/>
          <p:cNvSpPr txBox="1"/>
          <p:nvPr/>
        </p:nvSpPr>
        <p:spPr>
          <a:xfrm>
            <a:off x="428625" y="6237312"/>
            <a:ext cx="7929563" cy="620688"/>
          </a:xfrm>
          <a:prstGeom prst="rect">
            <a:avLst/>
          </a:prstGeom>
          <a:noFill/>
          <a:ln>
            <a:noFill/>
          </a:ln>
        </p:spPr>
        <p:txBody>
          <a:bodyPr anchorCtr="1" anchor="ctr" bIns="45700" lIns="91425" rIns="91425" tIns="45700">
            <a:noAutofit/>
          </a:bodyPr>
          <a:lstStyle/>
          <a:p>
            <a:pPr indent="0" lvl="0" marL="0" marR="0" rtl="0" algn="ctr">
              <a:spcBef>
                <a:spcPts val="0"/>
              </a:spcBef>
              <a:spcAft>
                <a:spcPts val="0"/>
              </a:spcAft>
              <a:buSzPct val="25000"/>
              <a:buNone/>
            </a:pPr>
            <a:r>
              <a:rPr b="1" i="0" lang="en-GB" sz="1200" u="none" cap="none" strike="noStrike">
                <a:solidFill>
                  <a:schemeClr val="dk1"/>
                </a:solidFill>
                <a:latin typeface="Arial"/>
                <a:ea typeface="Arial"/>
                <a:cs typeface="Arial"/>
                <a:sym typeface="Arial"/>
              </a:rPr>
              <a:t>Roundtable on Human Centered Economics</a:t>
            </a:r>
          </a:p>
          <a:p>
            <a:pPr indent="0" lvl="0" marL="0" marR="0" rtl="0" algn="ctr">
              <a:spcBef>
                <a:spcPts val="0"/>
              </a:spcBef>
              <a:spcAft>
                <a:spcPts val="0"/>
              </a:spcAft>
              <a:buSzPct val="25000"/>
              <a:buNone/>
            </a:pPr>
            <a:r>
              <a:rPr b="1" i="0" lang="en-GB" sz="1200" u="none" cap="none" strike="noStrike">
                <a:solidFill>
                  <a:schemeClr val="dk1"/>
                </a:solidFill>
                <a:latin typeface="Arial"/>
                <a:ea typeface="Arial"/>
                <a:cs typeface="Arial"/>
                <a:sym typeface="Arial"/>
              </a:rPr>
              <a:t>	February 1-3, 2017, Dubrovnik, Croatia </a:t>
            </a:r>
            <a:r>
              <a:rPr b="1" i="0" lang="en-GB" sz="1600" u="none" cap="none" strike="noStrike">
                <a:solidFill>
                  <a:schemeClr val="dk1"/>
                </a:solidFill>
                <a:latin typeface="Arial"/>
                <a:ea typeface="Arial"/>
                <a:cs typeface="Arial"/>
                <a:sym typeface="Arial"/>
              </a:rPr>
              <a:t>	</a:t>
            </a: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site/bussustlo/" TargetMode="External"/><Relationship Id="rId4" Type="http://schemas.openxmlformats.org/officeDocument/2006/relationships/hyperlink" Target="https://sites.google.com/site/bussustl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0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0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x="0" y="0"/>
          <a:ext cx="0" cy="0"/>
          <a:chOff x="0" y="0"/>
          <a:chExt cx="0" cy="0"/>
        </a:xfrm>
      </p:grpSpPr>
      <p:sp>
        <p:nvSpPr>
          <p:cNvPr id="106" name="Shape 106"/>
          <p:cNvSpPr txBox="1"/>
          <p:nvPr>
            <p:ph type="title"/>
          </p:nvPr>
        </p:nvSpPr>
        <p:spPr>
          <a:xfrm>
            <a:off x="457200" y="1916832"/>
            <a:ext cx="8686800" cy="841248"/>
          </a:xfrm>
          <a:prstGeom prst="rect">
            <a:avLst/>
          </a:prstGeom>
          <a:noFill/>
          <a:ln>
            <a:noFill/>
          </a:ln>
        </p:spPr>
        <p:txBody>
          <a:bodyPr anchorCtr="0" anchor="ctr" bIns="45700" lIns="45700" rIns="45700" tIns="45700">
            <a:noAutofit/>
          </a:bodyPr>
          <a:lstStyle/>
          <a:p>
            <a:pPr indent="0" lvl="0" marL="0" marR="0" rtl="0" algn="ctr">
              <a:lnSpc>
                <a:spcPct val="150000"/>
              </a:lnSpc>
              <a:spcBef>
                <a:spcPts val="0"/>
              </a:spcBef>
              <a:spcAft>
                <a:spcPts val="0"/>
              </a:spcAft>
              <a:buSzPct val="25000"/>
              <a:buNone/>
            </a:pPr>
            <a:r>
              <a:rPr b="1" i="0" lang="en-GB" sz="3200" u="none" cap="none" strike="noStrike">
                <a:solidFill>
                  <a:schemeClr val="dk2"/>
                </a:solidFill>
                <a:latin typeface="Source Sans Pro"/>
                <a:ea typeface="Source Sans Pro"/>
                <a:cs typeface="Source Sans Pro"/>
                <a:sym typeface="Source Sans Pro"/>
              </a:rPr>
              <a:t>BUSINESS SUSTAINABILITY: </a:t>
            </a:r>
            <a:br>
              <a:rPr b="1" i="0" lang="en-GB" sz="3200" u="none" cap="none" strike="noStrike">
                <a:solidFill>
                  <a:schemeClr val="dk2"/>
                </a:solidFill>
                <a:latin typeface="Source Sans Pro"/>
                <a:ea typeface="Source Sans Pro"/>
                <a:cs typeface="Source Sans Pro"/>
                <a:sym typeface="Source Sans Pro"/>
              </a:rPr>
            </a:br>
            <a:r>
              <a:rPr b="1" i="0" lang="en-GB" sz="3200" u="none" cap="none" strike="noStrike">
                <a:solidFill>
                  <a:schemeClr val="dk2"/>
                </a:solidFill>
                <a:latin typeface="Source Sans Pro"/>
                <a:ea typeface="Source Sans Pro"/>
                <a:cs typeface="Source Sans Pro"/>
                <a:sym typeface="Source Sans Pro"/>
              </a:rPr>
              <a:t>Is the Learning Organization one step ahead?</a:t>
            </a:r>
            <a:br>
              <a:rPr b="1" i="0" lang="en-GB" sz="3200" u="none" cap="none" strike="noStrike">
                <a:solidFill>
                  <a:schemeClr val="dk2"/>
                </a:solidFill>
                <a:latin typeface="Source Sans Pro"/>
                <a:ea typeface="Source Sans Pro"/>
                <a:cs typeface="Source Sans Pro"/>
                <a:sym typeface="Source Sans Pro"/>
              </a:rPr>
            </a:br>
            <a:br>
              <a:rPr b="1" i="0" lang="en-GB" sz="3200" u="none" cap="none" strike="noStrike">
                <a:solidFill>
                  <a:schemeClr val="dk2"/>
                </a:solidFill>
                <a:latin typeface="Source Sans Pro"/>
                <a:ea typeface="Source Sans Pro"/>
                <a:cs typeface="Source Sans Pro"/>
                <a:sym typeface="Source Sans Pro"/>
              </a:rPr>
            </a:br>
            <a:r>
              <a:rPr b="0" i="0" lang="en-GB" sz="2000" u="sng" cap="none" strike="noStrike">
                <a:solidFill>
                  <a:schemeClr val="hlink"/>
                </a:solidFill>
                <a:latin typeface="Source Sans Pro"/>
                <a:ea typeface="Source Sans Pro"/>
                <a:cs typeface="Source Sans Pro"/>
                <a:sym typeface="Source Sans Pro"/>
                <a:hlinkClick r:id="rId3"/>
              </a:rPr>
              <a:t>https://sites.google.com/site/bussustlo/</a:t>
            </a:r>
            <a:br>
              <a:rPr b="0" i="0" lang="en-GB" sz="2000" u="none" cap="none" strike="noStrike">
                <a:solidFill>
                  <a:schemeClr val="dk2"/>
                </a:solidFill>
                <a:latin typeface="Source Sans Pro"/>
                <a:ea typeface="Source Sans Pro"/>
                <a:cs typeface="Source Sans Pro"/>
                <a:sym typeface="Source Sans Pro"/>
              </a:rPr>
            </a:br>
            <a:br>
              <a:rPr b="1" i="0" lang="en-GB" sz="3200" u="none" cap="none" strike="noStrike">
                <a:solidFill>
                  <a:schemeClr val="dk2"/>
                </a:solidFill>
                <a:latin typeface="Source Sans Pro"/>
                <a:ea typeface="Source Sans Pro"/>
                <a:cs typeface="Source Sans Pro"/>
                <a:sym typeface="Source Sans Pro"/>
              </a:rPr>
            </a:br>
          </a:p>
        </p:txBody>
      </p:sp>
      <p:sp>
        <p:nvSpPr>
          <p:cNvPr id="107" name="Shape 107"/>
          <p:cNvSpPr txBox="1"/>
          <p:nvPr/>
        </p:nvSpPr>
        <p:spPr>
          <a:xfrm>
            <a:off x="1007095" y="3933055"/>
            <a:ext cx="8136903" cy="230832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i="0" lang="en-GB" sz="1800" u="none" cap="none" strike="noStrike">
                <a:solidFill>
                  <a:schemeClr val="dk1"/>
                </a:solidFill>
                <a:latin typeface="Arial"/>
                <a:ea typeface="Arial"/>
                <a:cs typeface="Arial"/>
                <a:sym typeface="Arial"/>
              </a:rPr>
              <a:t>	 				Dr.     Dan Oncică-Sanislav</a:t>
            </a:r>
          </a:p>
          <a:p>
            <a:pPr indent="0" lvl="0" marL="0" marR="0" rtl="0" algn="l">
              <a:spcBef>
                <a:spcPts val="0"/>
              </a:spcBef>
              <a:spcAft>
                <a:spcPts val="0"/>
              </a:spcAft>
              <a:buSzPct val="25000"/>
              <a:buNone/>
            </a:pPr>
            <a:r>
              <a:rPr b="1" lang="en-GB" sz="1800">
                <a:solidFill>
                  <a:schemeClr val="dk1"/>
                </a:solidFill>
                <a:latin typeface="Arial"/>
                <a:ea typeface="Arial"/>
                <a:cs typeface="Arial"/>
                <a:sym typeface="Arial"/>
              </a:rPr>
              <a:t>					Prof.  Dan Cândea</a:t>
            </a:r>
          </a:p>
          <a:p>
            <a:pPr indent="0" lvl="0" marL="0" marR="0" rtl="0" algn="l">
              <a:spcBef>
                <a:spcPts val="0"/>
              </a:spcBef>
              <a:spcAft>
                <a:spcPts val="0"/>
              </a:spcAft>
              <a:buNone/>
            </a:pPr>
            <a:r>
              <a:t/>
            </a:r>
            <a:endParaRPr b="1" sz="1800">
              <a:solidFill>
                <a:schemeClr val="dk1"/>
              </a:solidFill>
              <a:latin typeface="Arial"/>
              <a:ea typeface="Arial"/>
              <a:cs typeface="Arial"/>
              <a:sym typeface="Arial"/>
            </a:endParaRPr>
          </a:p>
          <a:p>
            <a:pPr indent="0" lvl="0" marL="0" marR="0" rtl="0" algn="l">
              <a:spcBef>
                <a:spcPts val="0"/>
              </a:spcBef>
              <a:spcAft>
                <a:spcPts val="0"/>
              </a:spcAft>
              <a:buNone/>
            </a:pPr>
            <a:r>
              <a:t/>
            </a:r>
            <a:endParaRPr b="1" sz="1800">
              <a:solidFill>
                <a:schemeClr val="dk1"/>
              </a:solidFill>
              <a:latin typeface="Arial"/>
              <a:ea typeface="Arial"/>
              <a:cs typeface="Arial"/>
              <a:sym typeface="Arial"/>
            </a:endParaRPr>
          </a:p>
          <a:p>
            <a:pPr indent="0" lvl="0" marL="0" marR="0" rtl="0" algn="r">
              <a:spcBef>
                <a:spcPts val="0"/>
              </a:spcBef>
              <a:spcAft>
                <a:spcPts val="0"/>
              </a:spcAft>
              <a:buSzPct val="25000"/>
              <a:buNone/>
            </a:pPr>
            <a:r>
              <a:rPr lang="en-GB" sz="1800">
                <a:solidFill>
                  <a:schemeClr val="dk1"/>
                </a:solidFill>
                <a:latin typeface="Arial"/>
                <a:ea typeface="Arial"/>
                <a:cs typeface="Arial"/>
                <a:sym typeface="Arial"/>
              </a:rPr>
              <a:t>		</a:t>
            </a:r>
            <a:r>
              <a:rPr i="1" lang="en-GB" sz="1800">
                <a:solidFill>
                  <a:schemeClr val="dk1"/>
                </a:solidFill>
                <a:latin typeface="Arial"/>
                <a:ea typeface="Arial"/>
                <a:cs typeface="Arial"/>
                <a:sym typeface="Arial"/>
              </a:rPr>
              <a:t>Center of Eco-Management (CEM),</a:t>
            </a:r>
          </a:p>
          <a:p>
            <a:pPr indent="0" lvl="0" marL="0" marR="0" rtl="0" algn="r">
              <a:spcBef>
                <a:spcPts val="0"/>
              </a:spcBef>
              <a:spcAft>
                <a:spcPts val="0"/>
              </a:spcAft>
              <a:buSzPct val="25000"/>
              <a:buNone/>
            </a:pPr>
            <a:r>
              <a:rPr i="1" lang="en-GB" sz="1800">
                <a:solidFill>
                  <a:schemeClr val="dk1"/>
                </a:solidFill>
                <a:latin typeface="Arial"/>
                <a:ea typeface="Arial"/>
                <a:cs typeface="Arial"/>
                <a:sym typeface="Arial"/>
              </a:rPr>
              <a:t>Technical University of Cluj-Napoca,</a:t>
            </a:r>
          </a:p>
          <a:p>
            <a:pPr indent="0" lvl="0" marL="0" marR="0" rtl="0" algn="r">
              <a:spcBef>
                <a:spcPts val="0"/>
              </a:spcBef>
              <a:spcAft>
                <a:spcPts val="0"/>
              </a:spcAft>
              <a:buSzPct val="25000"/>
              <a:buNone/>
            </a:pPr>
            <a:r>
              <a:rPr i="1" lang="en-GB" sz="1800">
                <a:solidFill>
                  <a:schemeClr val="dk1"/>
                </a:solidFill>
                <a:latin typeface="Arial"/>
                <a:ea typeface="Arial"/>
                <a:cs typeface="Arial"/>
                <a:sym typeface="Arial"/>
              </a:rPr>
              <a:t>Romania</a:t>
            </a: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08" name="Shape 108"/>
          <p:cNvSpPr txBox="1"/>
          <p:nvPr>
            <p:ph idx="12" type="sldNum"/>
          </p:nvPr>
        </p:nvSpPr>
        <p:spPr>
          <a:xfrm>
            <a:off x="8229600" y="6477000"/>
            <a:ext cx="762000" cy="244474"/>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sp>
        <p:nvSpPr>
          <p:cNvPr id="109" name="Shape 109"/>
          <p:cNvSpPr/>
          <p:nvPr/>
        </p:nvSpPr>
        <p:spPr>
          <a:xfrm>
            <a:off x="0" y="0"/>
            <a:ext cx="9144000" cy="4572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Clr>
                <a:srgbClr val="298CCA"/>
              </a:buClr>
              <a:buSzPct val="25000"/>
              <a:buFont typeface="Trebuchet MS"/>
              <a:buNone/>
            </a:pPr>
            <a:r>
              <a:rPr b="0" i="0" lang="en-GB" sz="1200" u="sng" cap="none" strike="noStrike">
                <a:solidFill>
                  <a:schemeClr val="hlink"/>
                </a:solidFill>
                <a:latin typeface="Trebuchet MS"/>
                <a:ea typeface="Trebuchet MS"/>
                <a:cs typeface="Trebuchet MS"/>
                <a:sym typeface="Trebuchet MS"/>
                <a:hlinkClick r:id="rId4"/>
              </a:rPr>
              <a:t>https://sites.google.com/site/bussustlo/</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sp>
        <p:nvSpPr>
          <p:cNvPr id="115" name="Shape 115"/>
          <p:cNvSpPr txBox="1"/>
          <p:nvPr>
            <p:ph type="title"/>
          </p:nvPr>
        </p:nvSpPr>
        <p:spPr>
          <a:xfrm>
            <a:off x="304800" y="457200"/>
            <a:ext cx="8686800" cy="838199"/>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GB" sz="2800" u="none" cap="none" strike="noStrike">
                <a:solidFill>
                  <a:schemeClr val="dk2"/>
                </a:solidFill>
                <a:latin typeface="Source Sans Pro"/>
                <a:ea typeface="Source Sans Pro"/>
                <a:cs typeface="Source Sans Pro"/>
                <a:sym typeface="Source Sans Pro"/>
              </a:rPr>
              <a:t>THE BUSINESS-SOCIETY PARTNERSHIP: A MUST</a:t>
            </a:r>
          </a:p>
        </p:txBody>
      </p:sp>
      <p:sp>
        <p:nvSpPr>
          <p:cNvPr id="116" name="Shape 116"/>
          <p:cNvSpPr txBox="1"/>
          <p:nvPr>
            <p:ph idx="1" type="body"/>
          </p:nvPr>
        </p:nvSpPr>
        <p:spPr>
          <a:xfrm>
            <a:off x="304800" y="1554162"/>
            <a:ext cx="8686800" cy="4525961"/>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p:txBody>
      </p:sp>
      <p:grpSp>
        <p:nvGrpSpPr>
          <p:cNvPr id="117" name="Shape 117"/>
          <p:cNvGrpSpPr/>
          <p:nvPr/>
        </p:nvGrpSpPr>
        <p:grpSpPr>
          <a:xfrm>
            <a:off x="827583" y="1556792"/>
            <a:ext cx="6984776" cy="1656184"/>
            <a:chOff x="0" y="1700807"/>
            <a:chExt cx="8748464" cy="3672409"/>
          </a:xfrm>
        </p:grpSpPr>
        <p:sp>
          <p:nvSpPr>
            <p:cNvPr id="118" name="Shape 118"/>
            <p:cNvSpPr/>
            <p:nvPr/>
          </p:nvSpPr>
          <p:spPr>
            <a:xfrm>
              <a:off x="251519" y="1700807"/>
              <a:ext cx="8496944" cy="3672409"/>
            </a:xfrm>
            <a:prstGeom prst="ellipse">
              <a:avLst/>
            </a:prstGeom>
            <a:solidFill>
              <a:srgbClr val="7CB967"/>
            </a:solidFill>
            <a:ln cap="flat" cmpd="sng" w="25400">
              <a:solidFill>
                <a:srgbClr val="FCECD8"/>
              </a:solidFill>
              <a:prstDash val="solid"/>
              <a:round/>
              <a:headEnd len="med" w="med" type="none"/>
              <a:tailEnd len="med" w="med" type="none"/>
            </a:ln>
          </p:spPr>
          <p:txBody>
            <a:bodyPr anchorCtr="0" anchor="ctr" bIns="45700" lIns="0" rIns="91425" tIns="45700">
              <a:noAutofit/>
            </a:bodyPr>
            <a:lstStyle/>
            <a:p>
              <a:pPr indent="0" lvl="0" marL="0" marR="0" rtl="0" algn="r">
                <a:spcBef>
                  <a:spcPts val="0"/>
                </a:spcBef>
                <a:spcAft>
                  <a:spcPts val="0"/>
                </a:spcAft>
                <a:buSzPct val="25000"/>
                <a:buNone/>
              </a:pPr>
              <a:r>
                <a:rPr lang="en-GB" sz="1200">
                  <a:solidFill>
                    <a:schemeClr val="dk1"/>
                  </a:solidFill>
                  <a:latin typeface="Arial"/>
                  <a:ea typeface="Arial"/>
                  <a:cs typeface="Arial"/>
                  <a:sym typeface="Arial"/>
                </a:rPr>
                <a:t>				</a:t>
              </a:r>
              <a:r>
                <a:rPr lang="en-GB" sz="1200">
                  <a:solidFill>
                    <a:schemeClr val="lt1"/>
                  </a:solidFill>
                  <a:latin typeface="Arial"/>
                  <a:ea typeface="Arial"/>
                  <a:cs typeface="Arial"/>
                  <a:sym typeface="Arial"/>
                </a:rPr>
                <a:t>Sustainable </a:t>
              </a:r>
            </a:p>
            <a:p>
              <a:pPr indent="0" lvl="0" marL="0" marR="0" rtl="0" algn="r">
                <a:spcBef>
                  <a:spcPts val="0"/>
                </a:spcBef>
                <a:spcAft>
                  <a:spcPts val="0"/>
                </a:spcAft>
                <a:buSzPct val="25000"/>
                <a:buNone/>
              </a:pPr>
              <a:r>
                <a:rPr lang="en-GB" sz="1200">
                  <a:solidFill>
                    <a:schemeClr val="lt1"/>
                  </a:solidFill>
                  <a:latin typeface="Arial"/>
                  <a:ea typeface="Arial"/>
                  <a:cs typeface="Arial"/>
                  <a:sym typeface="Arial"/>
                </a:rPr>
                <a:t>	Biosphere </a:t>
              </a:r>
            </a:p>
          </p:txBody>
        </p:sp>
        <p:sp>
          <p:nvSpPr>
            <p:cNvPr id="119" name="Shape 119"/>
            <p:cNvSpPr/>
            <p:nvPr/>
          </p:nvSpPr>
          <p:spPr>
            <a:xfrm>
              <a:off x="539552" y="2276872"/>
              <a:ext cx="5616623" cy="2448271"/>
            </a:xfrm>
            <a:prstGeom prst="ellipse">
              <a:avLst/>
            </a:prstGeom>
            <a:solidFill>
              <a:srgbClr val="9DB25E"/>
            </a:solidFill>
            <a:ln cap="flat" cmpd="sng" w="25400">
              <a:solidFill>
                <a:srgbClr val="FCECD8"/>
              </a:solidFill>
              <a:prstDash val="solid"/>
              <a:round/>
              <a:headEnd len="med" w="med" type="none"/>
              <a:tailEnd len="med" w="med" type="none"/>
            </a:ln>
          </p:spPr>
          <p:txBody>
            <a:bodyPr anchorCtr="0" anchor="ctr" bIns="45700" lIns="91425" rIns="91425" tIns="45700">
              <a:noAutofit/>
            </a:bodyPr>
            <a:lstStyle/>
            <a:p>
              <a:pPr indent="0" lvl="0" marL="0" marR="0" rtl="0" algn="r">
                <a:spcBef>
                  <a:spcPts val="0"/>
                </a:spcBef>
                <a:spcAft>
                  <a:spcPts val="0"/>
                </a:spcAft>
                <a:buSzPct val="25000"/>
                <a:buNone/>
              </a:pPr>
              <a:r>
                <a:rPr lang="en-GB" sz="1800">
                  <a:solidFill>
                    <a:schemeClr val="dk1"/>
                  </a:solidFill>
                  <a:latin typeface="Arial"/>
                  <a:ea typeface="Arial"/>
                  <a:cs typeface="Arial"/>
                  <a:sym typeface="Arial"/>
                </a:rPr>
                <a:t>		     </a:t>
              </a:r>
              <a:r>
                <a:rPr lang="en-GB" sz="1200">
                  <a:solidFill>
                    <a:schemeClr val="lt1"/>
                  </a:solidFill>
                  <a:latin typeface="Arial"/>
                  <a:ea typeface="Arial"/>
                  <a:cs typeface="Arial"/>
                  <a:sym typeface="Arial"/>
                </a:rPr>
                <a:t>Sustainable  Society</a:t>
              </a:r>
            </a:p>
          </p:txBody>
        </p:sp>
        <p:sp>
          <p:nvSpPr>
            <p:cNvPr id="120" name="Shape 120"/>
            <p:cNvSpPr/>
            <p:nvPr/>
          </p:nvSpPr>
          <p:spPr>
            <a:xfrm>
              <a:off x="683568" y="2852935"/>
              <a:ext cx="3312367" cy="1296143"/>
            </a:xfrm>
            <a:prstGeom prst="ellipse">
              <a:avLst/>
            </a:prstGeom>
            <a:solidFill>
              <a:schemeClr val="accent1"/>
            </a:solidFill>
            <a:ln cap="flat" cmpd="sng" w="25400">
              <a:solidFill>
                <a:srgbClr val="78846A"/>
              </a:solidFill>
              <a:prstDash val="solid"/>
              <a:round/>
              <a:headEnd len="med" w="med" type="none"/>
              <a:tailEnd len="med" w="med" type="none"/>
            </a:ln>
          </p:spPr>
          <p:txBody>
            <a:bodyPr anchorCtr="0" anchor="ctr" bIns="45700" lIns="91425" rIns="91425" tIns="45700">
              <a:noAutofit/>
            </a:bodyPr>
            <a:lstStyle/>
            <a:p>
              <a:pPr indent="0" lvl="0" marL="0" marR="0" rtl="0" algn="r">
                <a:spcBef>
                  <a:spcPts val="0"/>
                </a:spcBef>
                <a:spcAft>
                  <a:spcPts val="0"/>
                </a:spcAft>
                <a:buSzPct val="25000"/>
                <a:buNone/>
              </a:pPr>
              <a:r>
                <a:rPr lang="en-GB" sz="1200">
                  <a:solidFill>
                    <a:schemeClr val="lt1"/>
                  </a:solidFill>
                  <a:latin typeface="Arial"/>
                  <a:ea typeface="Arial"/>
                  <a:cs typeface="Arial"/>
                  <a:sym typeface="Arial"/>
                </a:rPr>
                <a:t>Sustainable 	Economy</a:t>
              </a:r>
            </a:p>
          </p:txBody>
        </p:sp>
        <p:sp>
          <p:nvSpPr>
            <p:cNvPr id="121" name="Shape 121"/>
            <p:cNvSpPr/>
            <p:nvPr/>
          </p:nvSpPr>
          <p:spPr>
            <a:xfrm>
              <a:off x="1082283" y="3297507"/>
              <a:ext cx="216023" cy="432047"/>
            </a:xfrm>
            <a:prstGeom prst="diamond">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122" name="Shape 122"/>
            <p:cNvCxnSpPr/>
            <p:nvPr/>
          </p:nvCxnSpPr>
          <p:spPr>
            <a:xfrm flipH="1" rot="-5400000">
              <a:off x="-12221" y="2027852"/>
              <a:ext cx="1378437" cy="1032950"/>
            </a:xfrm>
            <a:prstGeom prst="bentConnector3">
              <a:avLst>
                <a:gd fmla="val 144945" name="adj1"/>
              </a:avLst>
            </a:prstGeom>
            <a:noFill/>
            <a:ln cap="flat" cmpd="sng" w="10000">
              <a:solidFill>
                <a:srgbClr val="FF0000"/>
              </a:solidFill>
              <a:prstDash val="solid"/>
              <a:round/>
              <a:headEnd len="med" w="med" type="none"/>
              <a:tailEnd len="lg" w="lg" type="stealth"/>
            </a:ln>
          </p:spPr>
        </p:cxnSp>
        <p:sp>
          <p:nvSpPr>
            <p:cNvPr id="123" name="Shape 123"/>
            <p:cNvSpPr/>
            <p:nvPr/>
          </p:nvSpPr>
          <p:spPr>
            <a:xfrm>
              <a:off x="0" y="1855109"/>
              <a:ext cx="1763687" cy="36004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lang="en-GB" sz="1100">
                  <a:solidFill>
                    <a:srgbClr val="FF0000"/>
                  </a:solidFill>
                  <a:latin typeface="Arial"/>
                  <a:ea typeface="Arial"/>
                  <a:cs typeface="Arial"/>
                  <a:sym typeface="Arial"/>
                </a:rPr>
                <a:t>Sustainable</a:t>
              </a:r>
            </a:p>
            <a:p>
              <a:pPr indent="0" lvl="0" marL="0" marR="0" rtl="0" algn="ctr">
                <a:spcBef>
                  <a:spcPts val="0"/>
                </a:spcBef>
                <a:spcAft>
                  <a:spcPts val="0"/>
                </a:spcAft>
                <a:buSzPct val="25000"/>
                <a:buNone/>
              </a:pPr>
              <a:r>
                <a:rPr lang="en-GB" sz="1100">
                  <a:solidFill>
                    <a:srgbClr val="FF0000"/>
                  </a:solidFill>
                  <a:latin typeface="Arial"/>
                  <a:ea typeface="Arial"/>
                  <a:cs typeface="Arial"/>
                  <a:sym typeface="Arial"/>
                </a:rPr>
                <a:t> Business</a:t>
              </a:r>
            </a:p>
          </p:txBody>
        </p:sp>
      </p:grpSp>
      <p:sp>
        <p:nvSpPr>
          <p:cNvPr id="124" name="Shape 124"/>
          <p:cNvSpPr txBox="1"/>
          <p:nvPr>
            <p:ph idx="12" type="sldNum"/>
          </p:nvPr>
        </p:nvSpPr>
        <p:spPr>
          <a:xfrm>
            <a:off x="8229600" y="6473825"/>
            <a:ext cx="758825" cy="247649"/>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sp>
        <p:nvSpPr>
          <p:cNvPr id="125" name="Shape 125"/>
          <p:cNvSpPr/>
          <p:nvPr/>
        </p:nvSpPr>
        <p:spPr>
          <a:xfrm>
            <a:off x="323528" y="3501007"/>
            <a:ext cx="8280919" cy="230832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dk1"/>
              </a:buClr>
              <a:buSzPct val="100000"/>
              <a:buFont typeface="Noto Sans Symbols"/>
              <a:buChar char="➢"/>
            </a:pPr>
            <a:r>
              <a:rPr lang="en-GB" sz="1800">
                <a:solidFill>
                  <a:schemeClr val="dk1"/>
                </a:solidFill>
                <a:latin typeface="Arial"/>
                <a:ea typeface="Arial"/>
                <a:cs typeface="Arial"/>
                <a:sym typeface="Arial"/>
              </a:rPr>
              <a:t> a necessity that has to be understood by all partners involved </a:t>
            </a: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Clr>
                <a:schemeClr val="dk1"/>
              </a:buClr>
              <a:buSzPct val="100000"/>
              <a:buFont typeface="Noto Sans Symbols"/>
              <a:buChar char="➢"/>
            </a:pPr>
            <a:r>
              <a:rPr lang="en-GB" sz="1800">
                <a:solidFill>
                  <a:schemeClr val="dk1"/>
                </a:solidFill>
                <a:latin typeface="Arial"/>
                <a:ea typeface="Arial"/>
                <a:cs typeface="Arial"/>
                <a:sym typeface="Arial"/>
              </a:rPr>
              <a:t> understanding not only the long-term interest but also the short-term challenges of each of the partners </a:t>
            </a:r>
            <a:r>
              <a:rPr lang="en-GB" sz="1800">
                <a:solidFill>
                  <a:schemeClr val="dk1"/>
                </a:solidFill>
              </a:rPr>
              <a:t>is </a:t>
            </a:r>
            <a:r>
              <a:rPr lang="en-GB" sz="1800">
                <a:solidFill>
                  <a:schemeClr val="dk1"/>
                </a:solidFill>
                <a:latin typeface="Arial"/>
                <a:ea typeface="Arial"/>
                <a:cs typeface="Arial"/>
                <a:sym typeface="Arial"/>
              </a:rPr>
              <a:t>critical in order to secure vital interest of all</a:t>
            </a:r>
          </a:p>
          <a:p>
            <a:pPr indent="0" lvl="0" marL="0" marR="0" rtl="0" algn="l">
              <a:spcBef>
                <a:spcPts val="0"/>
              </a:spcBef>
              <a:spcAft>
                <a:spcPts val="0"/>
              </a:spcAft>
              <a:buClr>
                <a:schemeClr val="dk1"/>
              </a:buClr>
              <a:buFont typeface="Noto Sans Symbols"/>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Clr>
                <a:schemeClr val="dk1"/>
              </a:buClr>
              <a:buFont typeface="Noto Sans Symbols"/>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0" name="Shape 130"/>
        <p:cNvGrpSpPr/>
        <p:nvPr/>
      </p:nvGrpSpPr>
      <p:grpSpPr>
        <a:xfrm>
          <a:off x="0" y="0"/>
          <a:ext cx="0" cy="0"/>
          <a:chOff x="0" y="0"/>
          <a:chExt cx="0" cy="0"/>
        </a:xfrm>
      </p:grpSpPr>
      <p:sp>
        <p:nvSpPr>
          <p:cNvPr id="131" name="Shape 131"/>
          <p:cNvSpPr txBox="1"/>
          <p:nvPr>
            <p:ph type="title"/>
          </p:nvPr>
        </p:nvSpPr>
        <p:spPr>
          <a:xfrm>
            <a:off x="0" y="260647"/>
            <a:ext cx="8991600" cy="838199"/>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1" lang="en-GB" sz="2800" u="none" cap="none" strike="noStrike">
                <a:solidFill>
                  <a:schemeClr val="dk1"/>
                </a:solidFill>
                <a:latin typeface="Source Sans Pro"/>
                <a:ea typeface="Source Sans Pro"/>
                <a:cs typeface="Source Sans Pro"/>
                <a:sym typeface="Source Sans Pro"/>
              </a:rPr>
              <a:t>A CONTINOUS LEARNING PROCESS AT STRATEGIC LEVEL</a:t>
            </a:r>
          </a:p>
        </p:txBody>
      </p:sp>
      <p:sp>
        <p:nvSpPr>
          <p:cNvPr id="132" name="Shape 132"/>
          <p:cNvSpPr/>
          <p:nvPr/>
        </p:nvSpPr>
        <p:spPr>
          <a:xfrm>
            <a:off x="683568" y="1412775"/>
            <a:ext cx="8208912" cy="5185009"/>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3" name="Shape 133"/>
          <p:cNvSpPr/>
          <p:nvPr/>
        </p:nvSpPr>
        <p:spPr>
          <a:xfrm>
            <a:off x="467885" y="5373648"/>
            <a:ext cx="2538692" cy="348709"/>
          </a:xfrm>
          <a:prstGeom prst="roundRect">
            <a:avLst>
              <a:gd fmla="val 16667" name="adj"/>
            </a:avLst>
          </a:prstGeom>
          <a:solidFill>
            <a:srgbClr val="C0C0C0">
              <a:alpha val="20000"/>
            </a:srgbClr>
          </a:solidFill>
          <a:ln cap="flat" cmpd="sng" w="9525">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b="1" i="1" lang="en-GB" sz="1400">
                <a:solidFill>
                  <a:schemeClr val="dk1"/>
                </a:solidFill>
                <a:latin typeface="Times New Roman"/>
                <a:ea typeface="Times New Roman"/>
                <a:cs typeface="Times New Roman"/>
                <a:sym typeface="Times New Roman"/>
              </a:rPr>
              <a:t>Stage 1: Non-Compliance</a:t>
            </a:r>
          </a:p>
        </p:txBody>
      </p:sp>
      <p:sp>
        <p:nvSpPr>
          <p:cNvPr id="134" name="Shape 134"/>
          <p:cNvSpPr/>
          <p:nvPr/>
        </p:nvSpPr>
        <p:spPr>
          <a:xfrm>
            <a:off x="1547478" y="4509176"/>
            <a:ext cx="2155650" cy="359664"/>
          </a:xfrm>
          <a:prstGeom prst="roundRect">
            <a:avLst>
              <a:gd fmla="val 16667" name="adj"/>
            </a:avLst>
          </a:prstGeom>
          <a:solidFill>
            <a:srgbClr val="C0C0C0">
              <a:alpha val="20000"/>
            </a:srgbClr>
          </a:solidFill>
          <a:ln cap="flat" cmpd="sng" w="9525">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just">
              <a:spcBef>
                <a:spcPts val="0"/>
              </a:spcBef>
              <a:spcAft>
                <a:spcPts val="0"/>
              </a:spcAft>
              <a:buSzPct val="25000"/>
              <a:buNone/>
            </a:pPr>
            <a:r>
              <a:rPr b="1" i="1" lang="en-GB" sz="1400">
                <a:solidFill>
                  <a:schemeClr val="dk1"/>
                </a:solidFill>
                <a:latin typeface="Times New Roman"/>
                <a:ea typeface="Times New Roman"/>
                <a:cs typeface="Times New Roman"/>
                <a:sym typeface="Times New Roman"/>
              </a:rPr>
              <a:t>Stage 2: Compliance</a:t>
            </a:r>
          </a:p>
        </p:txBody>
      </p:sp>
      <p:sp>
        <p:nvSpPr>
          <p:cNvPr id="135" name="Shape 135"/>
          <p:cNvSpPr/>
          <p:nvPr/>
        </p:nvSpPr>
        <p:spPr>
          <a:xfrm>
            <a:off x="3059615" y="3357153"/>
            <a:ext cx="3060809" cy="399830"/>
          </a:xfrm>
          <a:prstGeom prst="roundRect">
            <a:avLst>
              <a:gd fmla="val 16667" name="adj"/>
            </a:avLst>
          </a:prstGeom>
          <a:solidFill>
            <a:srgbClr val="C0C0C0">
              <a:alpha val="20000"/>
            </a:srgbClr>
          </a:solidFill>
          <a:ln cap="flat" cmpd="sng" w="9525">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SzPct val="25000"/>
              <a:buNone/>
            </a:pPr>
            <a:r>
              <a:rPr b="1" i="1" lang="en-GB" sz="1400">
                <a:solidFill>
                  <a:schemeClr val="dk1"/>
                </a:solidFill>
                <a:latin typeface="Times New Roman"/>
                <a:ea typeface="Times New Roman"/>
                <a:cs typeface="Times New Roman"/>
                <a:sym typeface="Times New Roman"/>
              </a:rPr>
              <a:t>Stage 3:</a:t>
            </a:r>
            <a:r>
              <a:rPr b="1" lang="en-GB" sz="1400">
                <a:solidFill>
                  <a:schemeClr val="dk1"/>
                </a:solidFill>
                <a:latin typeface="Times New Roman"/>
                <a:ea typeface="Times New Roman"/>
                <a:cs typeface="Times New Roman"/>
                <a:sym typeface="Times New Roman"/>
              </a:rPr>
              <a:t> Beyond compliance</a:t>
            </a:r>
          </a:p>
        </p:txBody>
      </p:sp>
      <p:sp>
        <p:nvSpPr>
          <p:cNvPr id="136" name="Shape 136"/>
          <p:cNvSpPr/>
          <p:nvPr/>
        </p:nvSpPr>
        <p:spPr>
          <a:xfrm>
            <a:off x="4499857" y="2420566"/>
            <a:ext cx="2964166" cy="399830"/>
          </a:xfrm>
          <a:prstGeom prst="roundRect">
            <a:avLst>
              <a:gd fmla="val 16667" name="adj"/>
            </a:avLst>
          </a:prstGeom>
          <a:solidFill>
            <a:srgbClr val="C0C0C0">
              <a:alpha val="20000"/>
            </a:srgbClr>
          </a:solidFill>
          <a:ln cap="flat" cmpd="sng" w="9525">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Times New Roman"/>
              <a:buNone/>
            </a:pPr>
            <a:r>
              <a:rPr b="1" i="1" lang="en-GB" sz="1400" u="none" cap="none" strike="noStrike">
                <a:solidFill>
                  <a:schemeClr val="dk1"/>
                </a:solidFill>
                <a:latin typeface="Times New Roman"/>
                <a:ea typeface="Times New Roman"/>
                <a:cs typeface="Times New Roman"/>
                <a:sym typeface="Times New Roman"/>
              </a:rPr>
              <a:t>Stage 4</a:t>
            </a:r>
            <a:r>
              <a:rPr b="1" i="0" lang="en-GB" sz="1400" u="none" cap="none" strike="noStrike">
                <a:solidFill>
                  <a:schemeClr val="dk1"/>
                </a:solidFill>
                <a:latin typeface="Times New Roman"/>
                <a:ea typeface="Times New Roman"/>
                <a:cs typeface="Times New Roman"/>
                <a:sym typeface="Times New Roman"/>
              </a:rPr>
              <a:t>: Integrated strategy</a:t>
            </a:r>
          </a:p>
        </p:txBody>
      </p:sp>
      <p:sp>
        <p:nvSpPr>
          <p:cNvPr id="137" name="Shape 137"/>
          <p:cNvSpPr/>
          <p:nvPr/>
        </p:nvSpPr>
        <p:spPr>
          <a:xfrm>
            <a:off x="5940100" y="1628208"/>
            <a:ext cx="2750839" cy="399830"/>
          </a:xfrm>
          <a:prstGeom prst="roundRect">
            <a:avLst>
              <a:gd fmla="val 16667" name="adj"/>
            </a:avLst>
          </a:prstGeom>
          <a:solidFill>
            <a:srgbClr val="C0C0C0">
              <a:alpha val="20000"/>
            </a:srgbClr>
          </a:solidFill>
          <a:ln cap="flat" cmpd="sng" w="9525">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just">
              <a:lnSpc>
                <a:spcPct val="100000"/>
              </a:lnSpc>
              <a:spcBef>
                <a:spcPts val="0"/>
              </a:spcBef>
              <a:spcAft>
                <a:spcPts val="0"/>
              </a:spcAft>
              <a:buClr>
                <a:schemeClr val="dk1"/>
              </a:buClr>
              <a:buSzPct val="25000"/>
              <a:buFont typeface="Times New Roman"/>
              <a:buNone/>
            </a:pPr>
            <a:r>
              <a:rPr b="1" i="1" lang="en-GB" sz="1400" u="none" cap="none" strike="noStrike">
                <a:solidFill>
                  <a:schemeClr val="dk1"/>
                </a:solidFill>
                <a:latin typeface="Times New Roman"/>
                <a:ea typeface="Times New Roman"/>
                <a:cs typeface="Times New Roman"/>
                <a:sym typeface="Times New Roman"/>
              </a:rPr>
              <a:t>Stage</a:t>
            </a:r>
            <a:r>
              <a:rPr b="1" i="1" lang="en-GB" sz="1400" u="none" cap="none" strike="noStrike">
                <a:solidFill>
                  <a:schemeClr val="dk1"/>
                </a:solidFill>
                <a:latin typeface="Times New Roman"/>
                <a:ea typeface="Times New Roman"/>
                <a:cs typeface="Times New Roman"/>
                <a:sym typeface="Times New Roman"/>
              </a:rPr>
              <a:t> </a:t>
            </a:r>
            <a:r>
              <a:rPr b="1" i="1" lang="en-GB" sz="1400" u="none" cap="none" strike="noStrike">
                <a:solidFill>
                  <a:schemeClr val="dk1"/>
                </a:solidFill>
                <a:latin typeface="Times New Roman"/>
                <a:ea typeface="Times New Roman"/>
                <a:cs typeface="Times New Roman"/>
                <a:sym typeface="Times New Roman"/>
              </a:rPr>
              <a:t>5:</a:t>
            </a:r>
            <a:r>
              <a:rPr b="1" i="1" lang="en-GB" sz="1400" u="none" cap="none" strike="noStrike">
                <a:solidFill>
                  <a:schemeClr val="dk1"/>
                </a:solidFill>
                <a:latin typeface="Times New Roman"/>
                <a:ea typeface="Times New Roman"/>
                <a:cs typeface="Times New Roman"/>
                <a:sym typeface="Times New Roman"/>
              </a:rPr>
              <a:t> Purpose/Mission</a:t>
            </a:r>
          </a:p>
        </p:txBody>
      </p:sp>
      <p:sp>
        <p:nvSpPr>
          <p:cNvPr id="138" name="Shape 138"/>
          <p:cNvSpPr/>
          <p:nvPr/>
        </p:nvSpPr>
        <p:spPr>
          <a:xfrm>
            <a:off x="1547478" y="4868839"/>
            <a:ext cx="2800341" cy="533107"/>
          </a:xfrm>
          <a:prstGeom prst="roundRect">
            <a:avLst>
              <a:gd fmla="val 16667" name="adj"/>
            </a:avLst>
          </a:prstGeom>
          <a:solidFill>
            <a:srgbClr val="FFFFFF">
              <a:alpha val="0"/>
            </a:srgbClr>
          </a:solidFill>
          <a:ln>
            <a:noFill/>
          </a:ln>
        </p:spPr>
        <p:txBody>
          <a:bodyPr anchorCtr="0" anchor="t" bIns="45700" lIns="91425" rIns="91425" tIns="45700">
            <a:noAutofit/>
          </a:bodyPr>
          <a:lstStyle/>
          <a:p>
            <a:pPr indent="0" lvl="0" marL="0" marR="0" rtl="0" algn="l">
              <a:spcBef>
                <a:spcPts val="0"/>
              </a:spcBef>
              <a:spcAft>
                <a:spcPts val="0"/>
              </a:spcAft>
              <a:buClr>
                <a:schemeClr val="dk1"/>
              </a:buClr>
              <a:buSzPct val="100000"/>
              <a:buFont typeface="Times New Roman"/>
              <a:buChar char="•"/>
            </a:pPr>
            <a:r>
              <a:rPr lang="en-GB" sz="1200">
                <a:solidFill>
                  <a:schemeClr val="dk1"/>
                </a:solidFill>
                <a:latin typeface="Times New Roman"/>
                <a:ea typeface="Times New Roman"/>
                <a:cs typeface="Times New Roman"/>
                <a:sym typeface="Times New Roman"/>
              </a:rPr>
              <a:t> Regulatory demands/enforcement</a:t>
            </a:r>
          </a:p>
          <a:p>
            <a:pPr indent="0" lvl="0" marL="0" marR="0" rtl="0" algn="l">
              <a:spcBef>
                <a:spcPts val="0"/>
              </a:spcBef>
              <a:spcAft>
                <a:spcPts val="0"/>
              </a:spcAft>
              <a:buClr>
                <a:schemeClr val="dk1"/>
              </a:buClr>
              <a:buSzPct val="100000"/>
              <a:buFont typeface="Times New Roman"/>
              <a:buChar char="•"/>
            </a:pPr>
            <a:r>
              <a:rPr lang="en-GB" sz="1200">
                <a:solidFill>
                  <a:schemeClr val="dk1"/>
                </a:solidFill>
                <a:latin typeface="Times New Roman"/>
                <a:ea typeface="Times New Roman"/>
                <a:cs typeface="Times New Roman"/>
                <a:sym typeface="Times New Roman"/>
              </a:rPr>
              <a:t> Public pressure</a:t>
            </a:r>
          </a:p>
        </p:txBody>
      </p:sp>
      <p:sp>
        <p:nvSpPr>
          <p:cNvPr id="139" name="Shape 139"/>
          <p:cNvSpPr/>
          <p:nvPr/>
        </p:nvSpPr>
        <p:spPr>
          <a:xfrm>
            <a:off x="5940100" y="2060901"/>
            <a:ext cx="2946487" cy="266552"/>
          </a:xfrm>
          <a:prstGeom prst="roundRect">
            <a:avLst>
              <a:gd fmla="val 16667" name="adj"/>
            </a:avLst>
          </a:prstGeom>
          <a:solidFill>
            <a:srgbClr val="FFFFFF">
              <a:alpha val="0"/>
            </a:srgbClr>
          </a:solid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100000"/>
              <a:buFont typeface="Times New Roman"/>
              <a:buChar char="•"/>
            </a:pPr>
            <a:r>
              <a:rPr b="0" i="0" lang="en-GB" sz="1200" u="none" cap="none" strike="noStrike">
                <a:solidFill>
                  <a:schemeClr val="dk1"/>
                </a:solidFill>
                <a:latin typeface="Times New Roman"/>
                <a:ea typeface="Times New Roman"/>
                <a:cs typeface="Times New Roman"/>
                <a:sym typeface="Times New Roman"/>
              </a:rPr>
              <a:t> Align with core values</a:t>
            </a:r>
          </a:p>
        </p:txBody>
      </p:sp>
      <p:sp>
        <p:nvSpPr>
          <p:cNvPr id="140" name="Shape 140"/>
          <p:cNvSpPr/>
          <p:nvPr/>
        </p:nvSpPr>
        <p:spPr>
          <a:xfrm>
            <a:off x="3131508" y="3716819"/>
            <a:ext cx="2801519" cy="798747"/>
          </a:xfrm>
          <a:prstGeom prst="roundRect">
            <a:avLst>
              <a:gd fmla="val 16667" name="adj"/>
            </a:avLst>
          </a:prstGeom>
          <a:solidFill>
            <a:srgbClr val="FFFFFF">
              <a:alpha val="0"/>
            </a:srgbClr>
          </a:solidFill>
          <a:ln>
            <a:noFill/>
          </a:ln>
        </p:spPr>
        <p:txBody>
          <a:bodyPr anchorCtr="0" anchor="t" bIns="45700" lIns="91425" rIns="91425" tIns="45700">
            <a:noAutofit/>
          </a:bodyPr>
          <a:lstStyle/>
          <a:p>
            <a:pPr indent="0" lvl="0" marL="0" marR="0" rtl="0" algn="l">
              <a:spcBef>
                <a:spcPts val="0"/>
              </a:spcBef>
              <a:spcAft>
                <a:spcPts val="0"/>
              </a:spcAft>
              <a:buClr>
                <a:schemeClr val="dk1"/>
              </a:buClr>
              <a:buSzPct val="100000"/>
              <a:buFont typeface="Times New Roman"/>
              <a:buChar char="•"/>
            </a:pPr>
            <a:r>
              <a:rPr lang="en-GB" sz="1200">
                <a:solidFill>
                  <a:schemeClr val="dk1"/>
                </a:solidFill>
                <a:latin typeface="Times New Roman"/>
                <a:ea typeface="Times New Roman"/>
                <a:cs typeface="Times New Roman"/>
                <a:sym typeface="Times New Roman"/>
              </a:rPr>
              <a:t> Eco-efficiency</a:t>
            </a:r>
          </a:p>
          <a:p>
            <a:pPr indent="0" lvl="0" marL="0" marR="0" rtl="0" algn="l">
              <a:spcBef>
                <a:spcPts val="0"/>
              </a:spcBef>
              <a:spcAft>
                <a:spcPts val="0"/>
              </a:spcAft>
              <a:buClr>
                <a:schemeClr val="dk1"/>
              </a:buClr>
              <a:buSzPct val="100000"/>
              <a:buFont typeface="Times New Roman"/>
              <a:buChar char="•"/>
            </a:pPr>
            <a:r>
              <a:rPr lang="en-GB" sz="1200">
                <a:solidFill>
                  <a:schemeClr val="dk1"/>
                </a:solidFill>
                <a:latin typeface="Times New Roman"/>
                <a:ea typeface="Times New Roman"/>
                <a:cs typeface="Times New Roman"/>
                <a:sym typeface="Times New Roman"/>
              </a:rPr>
              <a:t> Regulatory Threat</a:t>
            </a:r>
          </a:p>
          <a:p>
            <a:pPr indent="0" lvl="0" marL="0" marR="0" rtl="0" algn="l">
              <a:spcBef>
                <a:spcPts val="0"/>
              </a:spcBef>
              <a:spcAft>
                <a:spcPts val="0"/>
              </a:spcAft>
              <a:buClr>
                <a:schemeClr val="dk1"/>
              </a:buClr>
              <a:buSzPct val="100000"/>
              <a:buFont typeface="Times New Roman"/>
              <a:buChar char="•"/>
            </a:pPr>
            <a:r>
              <a:rPr lang="en-GB" sz="1200">
                <a:solidFill>
                  <a:schemeClr val="dk1"/>
                </a:solidFill>
                <a:latin typeface="Times New Roman"/>
                <a:ea typeface="Times New Roman"/>
                <a:cs typeface="Times New Roman"/>
                <a:sym typeface="Times New Roman"/>
              </a:rPr>
              <a:t> PR Crisis</a:t>
            </a:r>
          </a:p>
        </p:txBody>
      </p:sp>
      <p:sp>
        <p:nvSpPr>
          <p:cNvPr id="141" name="Shape 141"/>
          <p:cNvSpPr/>
          <p:nvPr/>
        </p:nvSpPr>
        <p:spPr>
          <a:xfrm>
            <a:off x="4571751" y="2853258"/>
            <a:ext cx="2797984" cy="533107"/>
          </a:xfrm>
          <a:prstGeom prst="roundRect">
            <a:avLst>
              <a:gd fmla="val 16667" name="adj"/>
            </a:avLst>
          </a:prstGeom>
          <a:solidFill>
            <a:srgbClr val="FFFFFF">
              <a:alpha val="0"/>
            </a:srgbClr>
          </a:solid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100000"/>
              <a:buFont typeface="Times New Roman"/>
              <a:buChar char="•"/>
            </a:pPr>
            <a:r>
              <a:rPr b="0" i="0" lang="en-GB" sz="1200" u="none" cap="none" strike="noStrike">
                <a:solidFill>
                  <a:schemeClr val="dk1"/>
                </a:solidFill>
                <a:latin typeface="Times New Roman"/>
                <a:ea typeface="Times New Roman"/>
                <a:cs typeface="Times New Roman"/>
                <a:sym typeface="Times New Roman"/>
              </a:rPr>
              <a:t> Bussines</a:t>
            </a:r>
            <a:r>
              <a:rPr b="0" i="0" lang="en-GB" sz="1200" u="none" cap="none" strike="noStrike">
                <a:solidFill>
                  <a:schemeClr val="dk1"/>
                </a:solidFill>
                <a:latin typeface="Times New Roman"/>
                <a:ea typeface="Times New Roman"/>
                <a:cs typeface="Times New Roman"/>
                <a:sym typeface="Times New Roman"/>
              </a:rPr>
              <a:t> opportunies</a:t>
            </a:r>
          </a:p>
          <a:p>
            <a:pPr indent="0" lvl="0" marL="0" marR="0" rtl="0" algn="l">
              <a:lnSpc>
                <a:spcPct val="100000"/>
              </a:lnSpc>
              <a:spcBef>
                <a:spcPts val="0"/>
              </a:spcBef>
              <a:spcAft>
                <a:spcPts val="0"/>
              </a:spcAft>
              <a:buClr>
                <a:schemeClr val="dk1"/>
              </a:buClr>
              <a:buSzPct val="100000"/>
              <a:buFont typeface="Times New Roman"/>
              <a:buChar char="•"/>
            </a:pPr>
            <a:r>
              <a:rPr lang="en-GB" sz="1200">
                <a:solidFill>
                  <a:schemeClr val="dk1"/>
                </a:solidFill>
                <a:latin typeface="Times New Roman"/>
                <a:ea typeface="Times New Roman"/>
                <a:cs typeface="Times New Roman"/>
                <a:sym typeface="Times New Roman"/>
              </a:rPr>
              <a:t> Risk management</a:t>
            </a:r>
          </a:p>
        </p:txBody>
      </p:sp>
      <p:sp>
        <p:nvSpPr>
          <p:cNvPr id="142" name="Shape 142"/>
          <p:cNvSpPr/>
          <p:nvPr/>
        </p:nvSpPr>
        <p:spPr>
          <a:xfrm rot="10570538">
            <a:off x="705027" y="4458342"/>
            <a:ext cx="658834" cy="665470"/>
          </a:xfrm>
          <a:prstGeom prst="curvedLeftArrow">
            <a:avLst>
              <a:gd fmla="val 26082" name="adj1"/>
              <a:gd fmla="val 52165" name="adj2"/>
              <a:gd fmla="val 33333" name="adj3"/>
            </a:avLst>
          </a:prstGeom>
          <a:solidFill>
            <a:srgbClr val="FFFFFF"/>
          </a:solidFill>
          <a:ln cap="flat"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3" name="Shape 143"/>
          <p:cNvSpPr/>
          <p:nvPr/>
        </p:nvSpPr>
        <p:spPr>
          <a:xfrm rot="10570538">
            <a:off x="2288813" y="3378149"/>
            <a:ext cx="658834" cy="665470"/>
          </a:xfrm>
          <a:prstGeom prst="curvedLeftArrow">
            <a:avLst>
              <a:gd fmla="val 26082" name="adj1"/>
              <a:gd fmla="val 52165" name="adj2"/>
              <a:gd fmla="val 33333" name="adj3"/>
            </a:avLst>
          </a:prstGeom>
          <a:solidFill>
            <a:srgbClr val="FFFFFF"/>
          </a:solidFill>
          <a:ln cap="flat"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4" name="Shape 144"/>
          <p:cNvSpPr/>
          <p:nvPr/>
        </p:nvSpPr>
        <p:spPr>
          <a:xfrm rot="10570538">
            <a:off x="3657162" y="2442475"/>
            <a:ext cx="658834" cy="665470"/>
          </a:xfrm>
          <a:prstGeom prst="curvedLeftArrow">
            <a:avLst>
              <a:gd fmla="val 26082" name="adj1"/>
              <a:gd fmla="val 52165" name="adj2"/>
              <a:gd fmla="val 33333" name="adj3"/>
            </a:avLst>
          </a:prstGeom>
          <a:solidFill>
            <a:srgbClr val="FFFFFF"/>
          </a:solidFill>
          <a:ln cap="flat"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5" name="Shape 145"/>
          <p:cNvSpPr/>
          <p:nvPr/>
        </p:nvSpPr>
        <p:spPr>
          <a:xfrm rot="10570538">
            <a:off x="5097405" y="1650118"/>
            <a:ext cx="658834" cy="665470"/>
          </a:xfrm>
          <a:prstGeom prst="curvedLeftArrow">
            <a:avLst>
              <a:gd fmla="val 26082" name="adj1"/>
              <a:gd fmla="val 52165" name="adj2"/>
              <a:gd fmla="val 33333" name="adj3"/>
            </a:avLst>
          </a:prstGeom>
          <a:solidFill>
            <a:srgbClr val="FFFFFF"/>
          </a:solidFill>
          <a:ln cap="flat" cmpd="sng" w="9525">
            <a:solidFill>
              <a:srgbClr val="000000"/>
            </a:solidFill>
            <a:prstDash val="solid"/>
            <a:miter/>
            <a:headEnd len="med" w="med" type="none"/>
            <a:tailEnd len="med" w="med" type="none"/>
          </a:ln>
        </p:spPr>
        <p:txBody>
          <a:bodyPr anchorCtr="0" anchor="t" bIns="45700" lIns="91425" rIns="91425"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6" name="Shape 146"/>
          <p:cNvSpPr/>
          <p:nvPr/>
        </p:nvSpPr>
        <p:spPr>
          <a:xfrm>
            <a:off x="251519" y="1340767"/>
            <a:ext cx="144016" cy="4896543"/>
          </a:xfrm>
          <a:prstGeom prst="upArrow">
            <a:avLst>
              <a:gd fmla="val 50000" name="adj1"/>
              <a:gd fmla="val 50000" name="adj2"/>
            </a:avLst>
          </a:prstGeom>
          <a:solidFill>
            <a:schemeClr val="accent1"/>
          </a:solidFill>
          <a:ln cap="flat" cmpd="sng" w="25400">
            <a:solidFill>
              <a:srgbClr val="78846A"/>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47" name="Shape 147"/>
          <p:cNvSpPr/>
          <p:nvPr/>
        </p:nvSpPr>
        <p:spPr>
          <a:xfrm>
            <a:off x="395536" y="6093296"/>
            <a:ext cx="8496944" cy="144016"/>
          </a:xfrm>
          <a:prstGeom prst="rightArrow">
            <a:avLst>
              <a:gd fmla="val 50000" name="adj1"/>
              <a:gd fmla="val 50000" name="adj2"/>
            </a:avLst>
          </a:prstGeom>
          <a:solidFill>
            <a:schemeClr val="accent1"/>
          </a:solidFill>
          <a:ln cap="flat" cmpd="sng" w="25400">
            <a:solidFill>
              <a:srgbClr val="78846A"/>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48" name="Shape 148"/>
          <p:cNvSpPr/>
          <p:nvPr/>
        </p:nvSpPr>
        <p:spPr>
          <a:xfrm>
            <a:off x="755575" y="1268759"/>
            <a:ext cx="1512167" cy="504056"/>
          </a:xfrm>
          <a:prstGeom prst="rect">
            <a:avLst/>
          </a:prstGeom>
          <a:noFill/>
          <a:ln>
            <a:noFill/>
          </a:ln>
        </p:spPr>
        <p:txBody>
          <a:bodyPr anchorCtr="0" anchor="ctr" bIns="45700" lIns="91425" rIns="91425" tIns="45700">
            <a:noAutofit/>
          </a:bodyPr>
          <a:lstStyle/>
          <a:p>
            <a:pPr indent="0" lvl="0" marL="0" marR="0" rtl="0" algn="l">
              <a:spcBef>
                <a:spcPts val="0"/>
              </a:spcBef>
              <a:spcAft>
                <a:spcPts val="0"/>
              </a:spcAft>
              <a:buSzPct val="25000"/>
              <a:buNone/>
            </a:pPr>
            <a:r>
              <a:rPr i="1" lang="en-GB" sz="1800">
                <a:solidFill>
                  <a:schemeClr val="dk1"/>
                </a:solidFill>
                <a:latin typeface="Arial"/>
                <a:ea typeface="Arial"/>
                <a:cs typeface="Arial"/>
                <a:sym typeface="Arial"/>
              </a:rPr>
              <a:t>Learning </a:t>
            </a:r>
          </a:p>
        </p:txBody>
      </p:sp>
      <p:sp>
        <p:nvSpPr>
          <p:cNvPr id="149" name="Shape 149"/>
          <p:cNvSpPr/>
          <p:nvPr/>
        </p:nvSpPr>
        <p:spPr>
          <a:xfrm>
            <a:off x="7380311" y="6165303"/>
            <a:ext cx="1512167" cy="360040"/>
          </a:xfrm>
          <a:prstGeom prst="rect">
            <a:avLst/>
          </a:prstGeom>
          <a:noFill/>
          <a:ln>
            <a:noFill/>
          </a:ln>
        </p:spPr>
        <p:txBody>
          <a:bodyPr anchorCtr="0" anchor="ctr" bIns="45700" lIns="91425" rIns="91425" tIns="45700">
            <a:noAutofit/>
          </a:bodyPr>
          <a:lstStyle/>
          <a:p>
            <a:pPr indent="0" lvl="0" marL="0" marR="0" rtl="0" algn="r">
              <a:spcBef>
                <a:spcPts val="0"/>
              </a:spcBef>
              <a:spcAft>
                <a:spcPts val="0"/>
              </a:spcAft>
              <a:buSzPct val="25000"/>
              <a:buNone/>
            </a:pPr>
            <a:r>
              <a:rPr i="1" lang="en-GB" sz="1800">
                <a:solidFill>
                  <a:schemeClr val="dk1"/>
                </a:solidFill>
                <a:latin typeface="Arial"/>
                <a:ea typeface="Arial"/>
                <a:cs typeface="Arial"/>
                <a:sym typeface="Arial"/>
              </a:rPr>
              <a:t>Time</a:t>
            </a:r>
          </a:p>
        </p:txBody>
      </p:sp>
      <p:grpSp>
        <p:nvGrpSpPr>
          <p:cNvPr id="150" name="Shape 150"/>
          <p:cNvGrpSpPr/>
          <p:nvPr/>
        </p:nvGrpSpPr>
        <p:grpSpPr>
          <a:xfrm>
            <a:off x="2699792" y="5445223"/>
            <a:ext cx="216023" cy="216024"/>
            <a:chOff x="2843808" y="5445223"/>
            <a:chExt cx="216023" cy="216024"/>
          </a:xfrm>
        </p:grpSpPr>
        <p:sp>
          <p:nvSpPr>
            <p:cNvPr id="151" name="Shape 151"/>
            <p:cNvSpPr/>
            <p:nvPr/>
          </p:nvSpPr>
          <p:spPr>
            <a:xfrm>
              <a:off x="2843808" y="5445223"/>
              <a:ext cx="216023" cy="216023"/>
            </a:xfrm>
            <a:prstGeom prst="ellipse">
              <a:avLst/>
            </a:prstGeom>
            <a:noFill/>
            <a:ln cap="flat" cmpd="sng" w="127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152" name="Shape 152"/>
            <p:cNvCxnSpPr/>
            <p:nvPr/>
          </p:nvCxnSpPr>
          <p:spPr>
            <a:xfrm>
              <a:off x="2915816" y="5445223"/>
              <a:ext cx="72008" cy="0"/>
            </a:xfrm>
            <a:prstGeom prst="straightConnector1">
              <a:avLst/>
            </a:prstGeom>
            <a:noFill/>
            <a:ln cap="flat" cmpd="sng" w="10000">
              <a:solidFill>
                <a:schemeClr val="dk1"/>
              </a:solidFill>
              <a:prstDash val="solid"/>
              <a:round/>
              <a:headEnd len="med" w="med" type="none"/>
              <a:tailEnd len="lg" w="lg" type="triangle"/>
            </a:ln>
          </p:spPr>
        </p:cxnSp>
        <p:cxnSp>
          <p:nvCxnSpPr>
            <p:cNvPr id="153" name="Shape 153"/>
            <p:cNvCxnSpPr/>
            <p:nvPr/>
          </p:nvCxnSpPr>
          <p:spPr>
            <a:xfrm rot="10800000">
              <a:off x="2915816" y="5661248"/>
              <a:ext cx="72008" cy="0"/>
            </a:xfrm>
            <a:prstGeom prst="straightConnector1">
              <a:avLst/>
            </a:prstGeom>
            <a:noFill/>
            <a:ln cap="flat" cmpd="sng" w="10000">
              <a:solidFill>
                <a:schemeClr val="dk1"/>
              </a:solidFill>
              <a:prstDash val="solid"/>
              <a:round/>
              <a:headEnd len="med" w="med" type="none"/>
              <a:tailEnd len="lg" w="lg" type="triangle"/>
            </a:ln>
          </p:spPr>
        </p:cxnSp>
      </p:grpSp>
      <p:grpSp>
        <p:nvGrpSpPr>
          <p:cNvPr id="154" name="Shape 154"/>
          <p:cNvGrpSpPr/>
          <p:nvPr/>
        </p:nvGrpSpPr>
        <p:grpSpPr>
          <a:xfrm>
            <a:off x="3347864" y="4581127"/>
            <a:ext cx="216023" cy="216024"/>
            <a:chOff x="2843808" y="5445223"/>
            <a:chExt cx="216023" cy="216024"/>
          </a:xfrm>
        </p:grpSpPr>
        <p:sp>
          <p:nvSpPr>
            <p:cNvPr id="155" name="Shape 155"/>
            <p:cNvSpPr/>
            <p:nvPr/>
          </p:nvSpPr>
          <p:spPr>
            <a:xfrm>
              <a:off x="2843808" y="5445223"/>
              <a:ext cx="216023" cy="216023"/>
            </a:xfrm>
            <a:prstGeom prst="ellipse">
              <a:avLst/>
            </a:prstGeom>
            <a:noFill/>
            <a:ln cap="flat" cmpd="sng" w="127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156" name="Shape 156"/>
            <p:cNvCxnSpPr/>
            <p:nvPr/>
          </p:nvCxnSpPr>
          <p:spPr>
            <a:xfrm>
              <a:off x="2915816" y="5445223"/>
              <a:ext cx="72008" cy="0"/>
            </a:xfrm>
            <a:prstGeom prst="straightConnector1">
              <a:avLst/>
            </a:prstGeom>
            <a:noFill/>
            <a:ln cap="flat" cmpd="sng" w="10000">
              <a:solidFill>
                <a:schemeClr val="dk1"/>
              </a:solidFill>
              <a:prstDash val="solid"/>
              <a:round/>
              <a:headEnd len="med" w="med" type="none"/>
              <a:tailEnd len="lg" w="lg" type="triangle"/>
            </a:ln>
          </p:spPr>
        </p:cxnSp>
        <p:cxnSp>
          <p:nvCxnSpPr>
            <p:cNvPr id="157" name="Shape 157"/>
            <p:cNvCxnSpPr/>
            <p:nvPr/>
          </p:nvCxnSpPr>
          <p:spPr>
            <a:xfrm rot="10800000">
              <a:off x="2915816" y="5661248"/>
              <a:ext cx="72008" cy="0"/>
            </a:xfrm>
            <a:prstGeom prst="straightConnector1">
              <a:avLst/>
            </a:prstGeom>
            <a:noFill/>
            <a:ln cap="flat" cmpd="sng" w="10000">
              <a:solidFill>
                <a:schemeClr val="dk1"/>
              </a:solidFill>
              <a:prstDash val="solid"/>
              <a:round/>
              <a:headEnd len="med" w="med" type="none"/>
              <a:tailEnd len="lg" w="lg" type="triangle"/>
            </a:ln>
          </p:spPr>
        </p:cxnSp>
      </p:grpSp>
      <p:grpSp>
        <p:nvGrpSpPr>
          <p:cNvPr id="158" name="Shape 158"/>
          <p:cNvGrpSpPr/>
          <p:nvPr/>
        </p:nvGrpSpPr>
        <p:grpSpPr>
          <a:xfrm>
            <a:off x="5652119" y="3428999"/>
            <a:ext cx="216023" cy="216024"/>
            <a:chOff x="2843808" y="5445223"/>
            <a:chExt cx="216023" cy="216024"/>
          </a:xfrm>
        </p:grpSpPr>
        <p:sp>
          <p:nvSpPr>
            <p:cNvPr id="159" name="Shape 159"/>
            <p:cNvSpPr/>
            <p:nvPr/>
          </p:nvSpPr>
          <p:spPr>
            <a:xfrm>
              <a:off x="2843808" y="5445223"/>
              <a:ext cx="216023" cy="216023"/>
            </a:xfrm>
            <a:prstGeom prst="ellipse">
              <a:avLst/>
            </a:prstGeom>
            <a:noFill/>
            <a:ln cap="flat" cmpd="sng" w="127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160" name="Shape 160"/>
            <p:cNvCxnSpPr/>
            <p:nvPr/>
          </p:nvCxnSpPr>
          <p:spPr>
            <a:xfrm>
              <a:off x="2915816" y="5445223"/>
              <a:ext cx="72008" cy="0"/>
            </a:xfrm>
            <a:prstGeom prst="straightConnector1">
              <a:avLst/>
            </a:prstGeom>
            <a:noFill/>
            <a:ln cap="flat" cmpd="sng" w="10000">
              <a:solidFill>
                <a:schemeClr val="dk1"/>
              </a:solidFill>
              <a:prstDash val="solid"/>
              <a:round/>
              <a:headEnd len="med" w="med" type="none"/>
              <a:tailEnd len="lg" w="lg" type="triangle"/>
            </a:ln>
          </p:spPr>
        </p:cxnSp>
        <p:cxnSp>
          <p:nvCxnSpPr>
            <p:cNvPr id="161" name="Shape 161"/>
            <p:cNvCxnSpPr/>
            <p:nvPr/>
          </p:nvCxnSpPr>
          <p:spPr>
            <a:xfrm rot="10800000">
              <a:off x="2915816" y="5661248"/>
              <a:ext cx="72008" cy="0"/>
            </a:xfrm>
            <a:prstGeom prst="straightConnector1">
              <a:avLst/>
            </a:prstGeom>
            <a:noFill/>
            <a:ln cap="flat" cmpd="sng" w="10000">
              <a:solidFill>
                <a:schemeClr val="dk1"/>
              </a:solidFill>
              <a:prstDash val="solid"/>
              <a:round/>
              <a:headEnd len="med" w="med" type="none"/>
              <a:tailEnd len="lg" w="lg" type="triangle"/>
            </a:ln>
          </p:spPr>
        </p:cxnSp>
      </p:grpSp>
      <p:grpSp>
        <p:nvGrpSpPr>
          <p:cNvPr id="162" name="Shape 162"/>
          <p:cNvGrpSpPr/>
          <p:nvPr/>
        </p:nvGrpSpPr>
        <p:grpSpPr>
          <a:xfrm>
            <a:off x="7020272" y="2492895"/>
            <a:ext cx="216023" cy="216024"/>
            <a:chOff x="2843808" y="5445223"/>
            <a:chExt cx="216023" cy="216024"/>
          </a:xfrm>
        </p:grpSpPr>
        <p:sp>
          <p:nvSpPr>
            <p:cNvPr id="163" name="Shape 163"/>
            <p:cNvSpPr/>
            <p:nvPr/>
          </p:nvSpPr>
          <p:spPr>
            <a:xfrm>
              <a:off x="2843808" y="5445223"/>
              <a:ext cx="216023" cy="216023"/>
            </a:xfrm>
            <a:prstGeom prst="ellipse">
              <a:avLst/>
            </a:prstGeom>
            <a:noFill/>
            <a:ln cap="flat" cmpd="sng" w="127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164" name="Shape 164"/>
            <p:cNvCxnSpPr/>
            <p:nvPr/>
          </p:nvCxnSpPr>
          <p:spPr>
            <a:xfrm>
              <a:off x="2915816" y="5445223"/>
              <a:ext cx="72008" cy="0"/>
            </a:xfrm>
            <a:prstGeom prst="straightConnector1">
              <a:avLst/>
            </a:prstGeom>
            <a:noFill/>
            <a:ln cap="flat" cmpd="sng" w="10000">
              <a:solidFill>
                <a:schemeClr val="dk1"/>
              </a:solidFill>
              <a:prstDash val="solid"/>
              <a:round/>
              <a:headEnd len="med" w="med" type="none"/>
              <a:tailEnd len="lg" w="lg" type="triangle"/>
            </a:ln>
          </p:spPr>
        </p:cxnSp>
        <p:cxnSp>
          <p:nvCxnSpPr>
            <p:cNvPr id="165" name="Shape 165"/>
            <p:cNvCxnSpPr/>
            <p:nvPr/>
          </p:nvCxnSpPr>
          <p:spPr>
            <a:xfrm rot="10800000">
              <a:off x="2915816" y="5661248"/>
              <a:ext cx="72008" cy="0"/>
            </a:xfrm>
            <a:prstGeom prst="straightConnector1">
              <a:avLst/>
            </a:prstGeom>
            <a:noFill/>
            <a:ln cap="flat" cmpd="sng" w="10000">
              <a:solidFill>
                <a:schemeClr val="dk1"/>
              </a:solidFill>
              <a:prstDash val="solid"/>
              <a:round/>
              <a:headEnd len="med" w="med" type="none"/>
              <a:tailEnd len="lg" w="lg" type="triangle"/>
            </a:ln>
          </p:spPr>
        </p:cxnSp>
      </p:grpSp>
      <p:grpSp>
        <p:nvGrpSpPr>
          <p:cNvPr id="166" name="Shape 166"/>
          <p:cNvGrpSpPr/>
          <p:nvPr/>
        </p:nvGrpSpPr>
        <p:grpSpPr>
          <a:xfrm>
            <a:off x="8244408" y="1700807"/>
            <a:ext cx="216023" cy="216024"/>
            <a:chOff x="2843808" y="5445223"/>
            <a:chExt cx="216023" cy="216024"/>
          </a:xfrm>
        </p:grpSpPr>
        <p:sp>
          <p:nvSpPr>
            <p:cNvPr id="167" name="Shape 167"/>
            <p:cNvSpPr/>
            <p:nvPr/>
          </p:nvSpPr>
          <p:spPr>
            <a:xfrm>
              <a:off x="2843808" y="5445223"/>
              <a:ext cx="216023" cy="216023"/>
            </a:xfrm>
            <a:prstGeom prst="ellipse">
              <a:avLst/>
            </a:prstGeom>
            <a:noFill/>
            <a:ln cap="flat" cmpd="sng" w="127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168" name="Shape 168"/>
            <p:cNvCxnSpPr/>
            <p:nvPr/>
          </p:nvCxnSpPr>
          <p:spPr>
            <a:xfrm>
              <a:off x="2915816" y="5445223"/>
              <a:ext cx="72008" cy="0"/>
            </a:xfrm>
            <a:prstGeom prst="straightConnector1">
              <a:avLst/>
            </a:prstGeom>
            <a:noFill/>
            <a:ln cap="flat" cmpd="sng" w="10000">
              <a:solidFill>
                <a:schemeClr val="dk1"/>
              </a:solidFill>
              <a:prstDash val="solid"/>
              <a:round/>
              <a:headEnd len="med" w="med" type="none"/>
              <a:tailEnd len="lg" w="lg" type="triangle"/>
            </a:ln>
          </p:spPr>
        </p:cxnSp>
        <p:cxnSp>
          <p:nvCxnSpPr>
            <p:cNvPr id="169" name="Shape 169"/>
            <p:cNvCxnSpPr/>
            <p:nvPr/>
          </p:nvCxnSpPr>
          <p:spPr>
            <a:xfrm rot="10800000">
              <a:off x="2915816" y="5661248"/>
              <a:ext cx="72008" cy="0"/>
            </a:xfrm>
            <a:prstGeom prst="straightConnector1">
              <a:avLst/>
            </a:prstGeom>
            <a:noFill/>
            <a:ln cap="flat" cmpd="sng" w="10000">
              <a:solidFill>
                <a:schemeClr val="dk1"/>
              </a:solidFill>
              <a:prstDash val="solid"/>
              <a:round/>
              <a:headEnd len="med" w="med" type="none"/>
              <a:tailEnd len="lg" w="lg" type="triangle"/>
            </a:ln>
          </p:spPr>
        </p:cxnSp>
      </p:grpSp>
      <p:sp>
        <p:nvSpPr>
          <p:cNvPr id="170" name="Shape 170"/>
          <p:cNvSpPr txBox="1"/>
          <p:nvPr>
            <p:ph idx="12" type="sldNum"/>
          </p:nvPr>
        </p:nvSpPr>
        <p:spPr>
          <a:xfrm>
            <a:off x="8229600" y="6473825"/>
            <a:ext cx="758825" cy="247649"/>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cxnSp>
        <p:nvCxnSpPr>
          <p:cNvPr id="171" name="Shape 171"/>
          <p:cNvCxnSpPr/>
          <p:nvPr/>
        </p:nvCxnSpPr>
        <p:spPr>
          <a:xfrm flipH="1" rot="10800000">
            <a:off x="2987824" y="2060848"/>
            <a:ext cx="5904656" cy="3888432"/>
          </a:xfrm>
          <a:prstGeom prst="straightConnector1">
            <a:avLst/>
          </a:prstGeom>
          <a:noFill/>
          <a:ln cap="flat" cmpd="sng" w="25400">
            <a:solidFill>
              <a:srgbClr val="FF0000"/>
            </a:solidFill>
            <a:prstDash val="solid"/>
            <a:round/>
            <a:headEnd len="med" w="med" type="none"/>
            <a:tailEnd len="lg" w="lg" type="stealth"/>
          </a:ln>
        </p:spPr>
      </p:cxnSp>
      <p:sp>
        <p:nvSpPr>
          <p:cNvPr id="172" name="Shape 172"/>
          <p:cNvSpPr/>
          <p:nvPr/>
        </p:nvSpPr>
        <p:spPr>
          <a:xfrm rot="-2055047">
            <a:off x="4897300" y="3527141"/>
            <a:ext cx="2996353" cy="288031"/>
          </a:xfrm>
          <a:prstGeom prst="rect">
            <a:avLst/>
          </a:prstGeom>
          <a:blipFill rotWithShape="1">
            <a:blip r:embed="rId3">
              <a:alphaModFix/>
            </a:blip>
            <a:stretch>
              <a:fillRect b="0" l="0" r="0" t="0"/>
            </a:stretch>
          </a:blipFill>
          <a:ln>
            <a:noFill/>
          </a:ln>
        </p:spPr>
        <p:txBody>
          <a:bodyPr anchorCtr="0" anchor="ctr" bIns="45700" lIns="91425" rIns="91425" tIns="45700">
            <a:noAutofit/>
          </a:bodyPr>
          <a:lstStyle/>
          <a:p>
            <a:pPr indent="0" lvl="0" marL="0" marR="0" rtl="0" algn="ctr">
              <a:spcBef>
                <a:spcPts val="0"/>
              </a:spcBef>
              <a:spcAft>
                <a:spcPts val="0"/>
              </a:spcAft>
              <a:buSzPct val="25000"/>
              <a:buNone/>
            </a:pPr>
            <a:r>
              <a:rPr lang="en-GB" sz="1800">
                <a:solidFill>
                  <a:srgbClr val="FF0000"/>
                </a:solidFill>
                <a:latin typeface="Arial"/>
                <a:ea typeface="Arial"/>
                <a:cs typeface="Arial"/>
                <a:sym typeface="Arial"/>
              </a:rPr>
              <a:t>Strategy for sustainability</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7" name="Shape 177"/>
        <p:cNvGrpSpPr/>
        <p:nvPr/>
      </p:nvGrpSpPr>
      <p:grpSpPr>
        <a:xfrm>
          <a:off x="0" y="0"/>
          <a:ext cx="0" cy="0"/>
          <a:chOff x="0" y="0"/>
          <a:chExt cx="0" cy="0"/>
        </a:xfrm>
      </p:grpSpPr>
      <p:sp>
        <p:nvSpPr>
          <p:cNvPr id="178" name="Shape 178"/>
          <p:cNvSpPr txBox="1"/>
          <p:nvPr>
            <p:ph type="title"/>
          </p:nvPr>
        </p:nvSpPr>
        <p:spPr>
          <a:xfrm>
            <a:off x="251519" y="0"/>
            <a:ext cx="8686800" cy="838199"/>
          </a:xfrm>
          <a:prstGeom prst="rect">
            <a:avLst/>
          </a:prstGeom>
          <a:noFill/>
          <a:ln>
            <a:noFill/>
          </a:ln>
        </p:spPr>
        <p:txBody>
          <a:bodyPr anchorCtr="0" anchor="ctr" bIns="45700" lIns="91425" rIns="91425" tIns="45700">
            <a:noAutofit/>
          </a:bodyPr>
          <a:lstStyle/>
          <a:p>
            <a:pPr indent="0" lvl="0" marL="0" marR="0" rtl="0" algn="l">
              <a:spcBef>
                <a:spcPts val="0"/>
              </a:spcBef>
              <a:spcAft>
                <a:spcPts val="0"/>
              </a:spcAft>
              <a:buSzPct val="25000"/>
              <a:buNone/>
            </a:pPr>
            <a:r>
              <a:rPr b="0" i="0" lang="en-GB" sz="3600" u="none" cap="none" strike="noStrike">
                <a:solidFill>
                  <a:schemeClr val="dk2"/>
                </a:solidFill>
                <a:latin typeface="Source Sans Pro"/>
                <a:ea typeface="Source Sans Pro"/>
                <a:cs typeface="Source Sans Pro"/>
                <a:sym typeface="Source Sans Pro"/>
              </a:rPr>
              <a:t>OBSTACLES : LIMITS TO GROWTH PATTERN</a:t>
            </a:r>
          </a:p>
        </p:txBody>
      </p:sp>
      <p:sp>
        <p:nvSpPr>
          <p:cNvPr id="179" name="Shape 179"/>
          <p:cNvSpPr txBox="1"/>
          <p:nvPr>
            <p:ph idx="12" type="sldNum"/>
          </p:nvPr>
        </p:nvSpPr>
        <p:spPr>
          <a:xfrm>
            <a:off x="8229600" y="6473825"/>
            <a:ext cx="758825" cy="247649"/>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pic>
        <p:nvPicPr>
          <p:cNvPr id="180" name="Shape 180"/>
          <p:cNvPicPr preferRelativeResize="0"/>
          <p:nvPr/>
        </p:nvPicPr>
        <p:blipFill rotWithShape="1">
          <a:blip r:embed="rId3">
            <a:alphaModFix/>
          </a:blip>
          <a:srcRect b="0" l="0" r="0" t="0"/>
          <a:stretch/>
        </p:blipFill>
        <p:spPr>
          <a:xfrm>
            <a:off x="899591" y="2204864"/>
            <a:ext cx="7047921" cy="3992463"/>
          </a:xfrm>
          <a:prstGeom prst="rect">
            <a:avLst/>
          </a:prstGeom>
          <a:noFill/>
          <a:ln>
            <a:noFill/>
          </a:ln>
        </p:spPr>
      </p:pic>
      <p:sp>
        <p:nvSpPr>
          <p:cNvPr id="181" name="Shape 181"/>
          <p:cNvSpPr/>
          <p:nvPr/>
        </p:nvSpPr>
        <p:spPr>
          <a:xfrm rot="3439997">
            <a:off x="4104870" y="2092482"/>
            <a:ext cx="774249" cy="339955"/>
          </a:xfrm>
          <a:prstGeom prst="notchedRightArrow">
            <a:avLst>
              <a:gd fmla="val 50000" name="adj1"/>
              <a:gd fmla="val 50000" name="adj2"/>
            </a:avLst>
          </a:prstGeom>
          <a:solidFill>
            <a:schemeClr val="lt1"/>
          </a:solidFill>
          <a:ln cap="flat" cmpd="sng" w="25400">
            <a:solidFill>
              <a:srgbClr val="78846A"/>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2" name="Shape 182"/>
          <p:cNvSpPr/>
          <p:nvPr/>
        </p:nvSpPr>
        <p:spPr>
          <a:xfrm>
            <a:off x="2483767" y="1484783"/>
            <a:ext cx="1656183" cy="648071"/>
          </a:xfrm>
          <a:prstGeom prst="rect">
            <a:avLst/>
          </a:prstGeom>
          <a:solidFill>
            <a:schemeClr val="lt1"/>
          </a:solidFill>
          <a:ln cap="flat" cmpd="sng" w="25400">
            <a:solidFill>
              <a:srgbClr val="78846A"/>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SzPct val="25000"/>
              <a:buNone/>
            </a:pPr>
            <a:r>
              <a:rPr lang="en-GB" sz="1400">
                <a:solidFill>
                  <a:schemeClr val="dk1"/>
                </a:solidFill>
                <a:latin typeface="Arial"/>
                <a:ea typeface="Arial"/>
                <a:cs typeface="Arial"/>
                <a:sym typeface="Arial"/>
              </a:rPr>
              <a:t>LO PRINCIPLES AND TOOLS</a:t>
            </a:r>
          </a:p>
        </p:txBody>
      </p:sp>
      <p:sp>
        <p:nvSpPr>
          <p:cNvPr id="183" name="Shape 183"/>
          <p:cNvSpPr/>
          <p:nvPr/>
        </p:nvSpPr>
        <p:spPr>
          <a:xfrm>
            <a:off x="5148064" y="1052736"/>
            <a:ext cx="1656183" cy="864095"/>
          </a:xfrm>
          <a:prstGeom prst="rect">
            <a:avLst/>
          </a:prstGeom>
          <a:solidFill>
            <a:schemeClr val="lt1"/>
          </a:solidFill>
          <a:ln cap="flat" cmpd="sng" w="25400">
            <a:solidFill>
              <a:srgbClr val="78846A"/>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SzPct val="25000"/>
              <a:buNone/>
            </a:pPr>
            <a:r>
              <a:rPr lang="en-GB" sz="1400">
                <a:solidFill>
                  <a:schemeClr val="dk1"/>
                </a:solidFill>
                <a:latin typeface="Arial"/>
                <a:ea typeface="Arial"/>
                <a:cs typeface="Arial"/>
                <a:sym typeface="Arial"/>
              </a:rPr>
              <a:t>EXISTING SUSTAINABILITY FRAMEWORKS</a:t>
            </a:r>
          </a:p>
        </p:txBody>
      </p:sp>
      <p:sp>
        <p:nvSpPr>
          <p:cNvPr id="184" name="Shape 184"/>
          <p:cNvSpPr/>
          <p:nvPr/>
        </p:nvSpPr>
        <p:spPr>
          <a:xfrm>
            <a:off x="7524328" y="1412775"/>
            <a:ext cx="1368151" cy="576064"/>
          </a:xfrm>
          <a:prstGeom prst="rect">
            <a:avLst/>
          </a:prstGeom>
          <a:solidFill>
            <a:schemeClr val="lt1"/>
          </a:solidFill>
          <a:ln cap="flat" cmpd="sng" w="25400">
            <a:solidFill>
              <a:srgbClr val="78846A"/>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SzPct val="25000"/>
              <a:buNone/>
            </a:pPr>
            <a:r>
              <a:rPr lang="en-GB" sz="1400">
                <a:solidFill>
                  <a:schemeClr val="dk1"/>
                </a:solidFill>
                <a:latin typeface="Arial"/>
                <a:ea typeface="Arial"/>
                <a:cs typeface="Arial"/>
                <a:sym typeface="Arial"/>
              </a:rPr>
              <a:t>CASE STUDIES </a:t>
            </a:r>
          </a:p>
        </p:txBody>
      </p:sp>
      <p:sp>
        <p:nvSpPr>
          <p:cNvPr id="185" name="Shape 185"/>
          <p:cNvSpPr/>
          <p:nvPr/>
        </p:nvSpPr>
        <p:spPr>
          <a:xfrm rot="5711272">
            <a:off x="5541290" y="2075754"/>
            <a:ext cx="774248" cy="339956"/>
          </a:xfrm>
          <a:prstGeom prst="notchedRightArrow">
            <a:avLst>
              <a:gd fmla="val 50000" name="adj1"/>
              <a:gd fmla="val 50000" name="adj2"/>
            </a:avLst>
          </a:prstGeom>
          <a:solidFill>
            <a:schemeClr val="lt1"/>
          </a:solidFill>
          <a:ln cap="flat" cmpd="sng" w="25400">
            <a:solidFill>
              <a:srgbClr val="78846A"/>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6" name="Shape 186"/>
          <p:cNvSpPr/>
          <p:nvPr/>
        </p:nvSpPr>
        <p:spPr>
          <a:xfrm rot="6418969">
            <a:off x="6671420" y="2001108"/>
            <a:ext cx="1030203" cy="339956"/>
          </a:xfrm>
          <a:prstGeom prst="notchedRightArrow">
            <a:avLst>
              <a:gd fmla="val 50000" name="adj1"/>
              <a:gd fmla="val 50000" name="adj2"/>
            </a:avLst>
          </a:prstGeom>
          <a:solidFill>
            <a:schemeClr val="lt1"/>
          </a:solidFill>
          <a:ln cap="flat" cmpd="sng" w="25400">
            <a:solidFill>
              <a:srgbClr val="78846A"/>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500"/>
                                        <p:tgtEl>
                                          <p:spTgt spid="182"/>
                                        </p:tgtEl>
                                      </p:cBhvr>
                                    </p:animEffect>
                                  </p:childTnLst>
                                </p:cTn>
                              </p:par>
                              <p:par>
                                <p:cTn fill="hold" nodeType="with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500"/>
                                        <p:tgtEl>
                                          <p:spTgt spid="181"/>
                                        </p:tgtEl>
                                      </p:cBhvr>
                                    </p:animEffect>
                                  </p:childTnLst>
                                </p:cTn>
                              </p:par>
                              <p:par>
                                <p:cTn fill="hold" nodeType="with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500"/>
                                        <p:tgtEl>
                                          <p:spTgt spid="183"/>
                                        </p:tgtEl>
                                      </p:cBhvr>
                                    </p:animEffect>
                                  </p:childTnLst>
                                </p:cTn>
                              </p:par>
                              <p:par>
                                <p:cTn fill="hold" nodeType="with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500"/>
                                        <p:tgtEl>
                                          <p:spTgt spid="185"/>
                                        </p:tgtEl>
                                      </p:cBhvr>
                                    </p:animEffect>
                                  </p:childTnLst>
                                </p:cTn>
                              </p:par>
                              <p:par>
                                <p:cTn fill="hold" nodeType="with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500"/>
                                        <p:tgtEl>
                                          <p:spTgt spid="184"/>
                                        </p:tgtEl>
                                      </p:cBhvr>
                                    </p:animEffect>
                                  </p:childTnLst>
                                </p:cTn>
                              </p:par>
                              <p:par>
                                <p:cTn fill="hold" nodeType="with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500"/>
                                        <p:tgtEl>
                                          <p:spTgt spid="1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1" name="Shape 191"/>
        <p:cNvGrpSpPr/>
        <p:nvPr/>
      </p:nvGrpSpPr>
      <p:grpSpPr>
        <a:xfrm>
          <a:off x="0" y="0"/>
          <a:ext cx="0" cy="0"/>
          <a:chOff x="0" y="0"/>
          <a:chExt cx="0" cy="0"/>
        </a:xfrm>
      </p:grpSpPr>
      <p:sp>
        <p:nvSpPr>
          <p:cNvPr id="192" name="Shape 192"/>
          <p:cNvSpPr txBox="1"/>
          <p:nvPr>
            <p:ph type="title"/>
          </p:nvPr>
        </p:nvSpPr>
        <p:spPr>
          <a:xfrm>
            <a:off x="304800" y="457200"/>
            <a:ext cx="8686800" cy="838199"/>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b="0" i="0" lang="en-GB" sz="2800" u="none" cap="none" strike="noStrike">
                <a:solidFill>
                  <a:schemeClr val="dk2"/>
                </a:solidFill>
                <a:latin typeface="Source Sans Pro"/>
                <a:ea typeface="Source Sans Pro"/>
                <a:cs typeface="Source Sans Pro"/>
                <a:sym typeface="Source Sans Pro"/>
              </a:rPr>
              <a:t>THE BUSINESS-SOCIETY PARTNERSHIP: A MUST</a:t>
            </a:r>
          </a:p>
        </p:txBody>
      </p:sp>
      <p:sp>
        <p:nvSpPr>
          <p:cNvPr id="193" name="Shape 193"/>
          <p:cNvSpPr txBox="1"/>
          <p:nvPr>
            <p:ph idx="1" type="body"/>
          </p:nvPr>
        </p:nvSpPr>
        <p:spPr>
          <a:xfrm>
            <a:off x="304800" y="1554162"/>
            <a:ext cx="8686800" cy="4525961"/>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a:p>
            <a:pPr indent="-342900" lvl="0" marL="342900" marR="0" rtl="0" algn="l">
              <a:spcBef>
                <a:spcPts val="400"/>
              </a:spcBef>
              <a:spcAft>
                <a:spcPts val="0"/>
              </a:spcAft>
              <a:buClr>
                <a:schemeClr val="accent1"/>
              </a:buClr>
              <a:buSzPct val="70000"/>
              <a:buFont typeface="Noto Sans Symbols"/>
              <a:buNone/>
            </a:pPr>
            <a:r>
              <a:t/>
            </a:r>
            <a:endParaRPr b="0" i="0" sz="2000" u="none" cap="none" strike="noStrike">
              <a:solidFill>
                <a:schemeClr val="dk1"/>
              </a:solidFill>
              <a:latin typeface="Arial"/>
              <a:ea typeface="Arial"/>
              <a:cs typeface="Arial"/>
              <a:sym typeface="Arial"/>
            </a:endParaRPr>
          </a:p>
        </p:txBody>
      </p:sp>
      <p:grpSp>
        <p:nvGrpSpPr>
          <p:cNvPr id="194" name="Shape 194"/>
          <p:cNvGrpSpPr/>
          <p:nvPr/>
        </p:nvGrpSpPr>
        <p:grpSpPr>
          <a:xfrm>
            <a:off x="899591" y="1268760"/>
            <a:ext cx="6984776" cy="1656184"/>
            <a:chOff x="0" y="1700807"/>
            <a:chExt cx="8748464" cy="3672409"/>
          </a:xfrm>
        </p:grpSpPr>
        <p:sp>
          <p:nvSpPr>
            <p:cNvPr id="195" name="Shape 195"/>
            <p:cNvSpPr/>
            <p:nvPr/>
          </p:nvSpPr>
          <p:spPr>
            <a:xfrm>
              <a:off x="251519" y="1700807"/>
              <a:ext cx="8496944" cy="3672409"/>
            </a:xfrm>
            <a:prstGeom prst="ellipse">
              <a:avLst/>
            </a:prstGeom>
            <a:solidFill>
              <a:srgbClr val="7CB967"/>
            </a:solidFill>
            <a:ln cap="flat" cmpd="sng" w="25400">
              <a:solidFill>
                <a:srgbClr val="FCECD8"/>
              </a:solidFill>
              <a:prstDash val="solid"/>
              <a:round/>
              <a:headEnd len="med" w="med" type="none"/>
              <a:tailEnd len="med" w="med" type="none"/>
            </a:ln>
          </p:spPr>
          <p:txBody>
            <a:bodyPr anchorCtr="0" anchor="ctr" bIns="45700" lIns="0" rIns="91425" tIns="45700">
              <a:noAutofit/>
            </a:bodyPr>
            <a:lstStyle/>
            <a:p>
              <a:pPr indent="0" lvl="0" marL="0" marR="0" rtl="0" algn="r">
                <a:spcBef>
                  <a:spcPts val="0"/>
                </a:spcBef>
                <a:spcAft>
                  <a:spcPts val="0"/>
                </a:spcAft>
                <a:buSzPct val="25000"/>
                <a:buNone/>
              </a:pPr>
              <a:r>
                <a:rPr lang="en-GB" sz="1200">
                  <a:solidFill>
                    <a:schemeClr val="dk1"/>
                  </a:solidFill>
                  <a:latin typeface="Arial"/>
                  <a:ea typeface="Arial"/>
                  <a:cs typeface="Arial"/>
                  <a:sym typeface="Arial"/>
                </a:rPr>
                <a:t>				</a:t>
              </a:r>
              <a:r>
                <a:rPr lang="en-GB" sz="1200">
                  <a:solidFill>
                    <a:schemeClr val="lt1"/>
                  </a:solidFill>
                  <a:latin typeface="Arial"/>
                  <a:ea typeface="Arial"/>
                  <a:cs typeface="Arial"/>
                  <a:sym typeface="Arial"/>
                </a:rPr>
                <a:t>Sustainable </a:t>
              </a:r>
            </a:p>
            <a:p>
              <a:pPr indent="0" lvl="0" marL="0" marR="0" rtl="0" algn="r">
                <a:spcBef>
                  <a:spcPts val="0"/>
                </a:spcBef>
                <a:spcAft>
                  <a:spcPts val="0"/>
                </a:spcAft>
                <a:buSzPct val="25000"/>
                <a:buNone/>
              </a:pPr>
              <a:r>
                <a:rPr lang="en-GB" sz="1200">
                  <a:solidFill>
                    <a:schemeClr val="lt1"/>
                  </a:solidFill>
                  <a:latin typeface="Arial"/>
                  <a:ea typeface="Arial"/>
                  <a:cs typeface="Arial"/>
                  <a:sym typeface="Arial"/>
                </a:rPr>
                <a:t>	Biosphere </a:t>
              </a:r>
            </a:p>
          </p:txBody>
        </p:sp>
        <p:sp>
          <p:nvSpPr>
            <p:cNvPr id="196" name="Shape 196"/>
            <p:cNvSpPr/>
            <p:nvPr/>
          </p:nvSpPr>
          <p:spPr>
            <a:xfrm>
              <a:off x="539550" y="2276872"/>
              <a:ext cx="5616623" cy="2448271"/>
            </a:xfrm>
            <a:prstGeom prst="ellipse">
              <a:avLst/>
            </a:prstGeom>
            <a:solidFill>
              <a:srgbClr val="9DB25E"/>
            </a:solidFill>
            <a:ln cap="flat" cmpd="sng" w="25400">
              <a:solidFill>
                <a:srgbClr val="FCECD8"/>
              </a:solidFill>
              <a:prstDash val="solid"/>
              <a:round/>
              <a:headEnd len="med" w="med" type="none"/>
              <a:tailEnd len="med" w="med" type="none"/>
            </a:ln>
          </p:spPr>
          <p:txBody>
            <a:bodyPr anchorCtr="0" anchor="ctr" bIns="45700" lIns="91425" rIns="91425" tIns="45700">
              <a:noAutofit/>
            </a:bodyPr>
            <a:lstStyle/>
            <a:p>
              <a:pPr indent="0" lvl="0" marL="0" marR="0" rtl="0" algn="r">
                <a:spcBef>
                  <a:spcPts val="0"/>
                </a:spcBef>
                <a:spcAft>
                  <a:spcPts val="0"/>
                </a:spcAft>
                <a:buSzPct val="25000"/>
                <a:buNone/>
              </a:pPr>
              <a:r>
                <a:rPr lang="en-GB" sz="1800">
                  <a:solidFill>
                    <a:schemeClr val="dk1"/>
                  </a:solidFill>
                  <a:latin typeface="Arial"/>
                  <a:ea typeface="Arial"/>
                  <a:cs typeface="Arial"/>
                  <a:sym typeface="Arial"/>
                </a:rPr>
                <a:t>		     </a:t>
              </a:r>
              <a:r>
                <a:rPr lang="en-GB" sz="1200">
                  <a:solidFill>
                    <a:schemeClr val="lt1"/>
                  </a:solidFill>
                  <a:latin typeface="Arial"/>
                  <a:ea typeface="Arial"/>
                  <a:cs typeface="Arial"/>
                  <a:sym typeface="Arial"/>
                </a:rPr>
                <a:t>Sustainable  Society</a:t>
              </a:r>
            </a:p>
          </p:txBody>
        </p:sp>
        <p:sp>
          <p:nvSpPr>
            <p:cNvPr id="197" name="Shape 197"/>
            <p:cNvSpPr/>
            <p:nvPr/>
          </p:nvSpPr>
          <p:spPr>
            <a:xfrm>
              <a:off x="683568" y="2852935"/>
              <a:ext cx="3312367" cy="1296143"/>
            </a:xfrm>
            <a:prstGeom prst="ellipse">
              <a:avLst/>
            </a:prstGeom>
            <a:solidFill>
              <a:schemeClr val="accent1"/>
            </a:solidFill>
            <a:ln cap="flat" cmpd="sng" w="25400">
              <a:solidFill>
                <a:srgbClr val="78846A"/>
              </a:solidFill>
              <a:prstDash val="solid"/>
              <a:round/>
              <a:headEnd len="med" w="med" type="none"/>
              <a:tailEnd len="med" w="med" type="none"/>
            </a:ln>
          </p:spPr>
          <p:txBody>
            <a:bodyPr anchorCtr="0" anchor="ctr" bIns="45700" lIns="91425" rIns="91425" tIns="45700">
              <a:noAutofit/>
            </a:bodyPr>
            <a:lstStyle/>
            <a:p>
              <a:pPr indent="0" lvl="0" marL="0" marR="0" rtl="0" algn="r">
                <a:spcBef>
                  <a:spcPts val="0"/>
                </a:spcBef>
                <a:spcAft>
                  <a:spcPts val="0"/>
                </a:spcAft>
                <a:buSzPct val="25000"/>
                <a:buNone/>
              </a:pPr>
              <a:r>
                <a:rPr lang="en-GB" sz="1200">
                  <a:solidFill>
                    <a:schemeClr val="lt1"/>
                  </a:solidFill>
                  <a:latin typeface="Arial"/>
                  <a:ea typeface="Arial"/>
                  <a:cs typeface="Arial"/>
                  <a:sym typeface="Arial"/>
                </a:rPr>
                <a:t>Sustainable 	Economy</a:t>
              </a:r>
            </a:p>
          </p:txBody>
        </p:sp>
        <p:sp>
          <p:nvSpPr>
            <p:cNvPr id="198" name="Shape 198"/>
            <p:cNvSpPr/>
            <p:nvPr/>
          </p:nvSpPr>
          <p:spPr>
            <a:xfrm>
              <a:off x="1082283" y="3297507"/>
              <a:ext cx="216023" cy="432047"/>
            </a:xfrm>
            <a:prstGeom prst="diamond">
              <a:avLst/>
            </a:prstGeom>
            <a:solidFill>
              <a:srgbClr val="FF0000"/>
            </a:solidFill>
            <a:ln cap="flat" cmpd="sng" w="25400">
              <a:solidFill>
                <a:srgbClr val="FF0000"/>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199" name="Shape 199"/>
            <p:cNvCxnSpPr/>
            <p:nvPr/>
          </p:nvCxnSpPr>
          <p:spPr>
            <a:xfrm flipH="1" rot="-5400000">
              <a:off x="-12221" y="2027852"/>
              <a:ext cx="1378437" cy="1032950"/>
            </a:xfrm>
            <a:prstGeom prst="bentConnector3">
              <a:avLst>
                <a:gd fmla="val 191279" name="adj1"/>
              </a:avLst>
            </a:prstGeom>
            <a:noFill/>
            <a:ln cap="flat" cmpd="sng" w="10000">
              <a:solidFill>
                <a:srgbClr val="FF0000"/>
              </a:solidFill>
              <a:prstDash val="solid"/>
              <a:round/>
              <a:headEnd len="med" w="med" type="none"/>
              <a:tailEnd len="lg" w="lg" type="stealth"/>
            </a:ln>
          </p:spPr>
        </p:cxnSp>
        <p:sp>
          <p:nvSpPr>
            <p:cNvPr id="200" name="Shape 200"/>
            <p:cNvSpPr/>
            <p:nvPr/>
          </p:nvSpPr>
          <p:spPr>
            <a:xfrm>
              <a:off x="0" y="1855109"/>
              <a:ext cx="1763687" cy="360040"/>
            </a:xfrm>
            <a:prstGeom prst="rect">
              <a:avLst/>
            </a:prstGeom>
            <a:noFill/>
            <a:ln>
              <a:noFill/>
            </a:ln>
          </p:spPr>
          <p:txBody>
            <a:bodyPr anchorCtr="0" anchor="ctr" bIns="45700" lIns="91425" rIns="91425" tIns="45700">
              <a:noAutofit/>
            </a:bodyPr>
            <a:lstStyle/>
            <a:p>
              <a:pPr indent="0" lvl="0" marL="0" marR="0" rtl="0" algn="ctr">
                <a:spcBef>
                  <a:spcPts val="0"/>
                </a:spcBef>
                <a:spcAft>
                  <a:spcPts val="0"/>
                </a:spcAft>
                <a:buSzPct val="25000"/>
                <a:buNone/>
              </a:pPr>
              <a:r>
                <a:rPr lang="en-GB" sz="1100">
                  <a:solidFill>
                    <a:srgbClr val="FF0000"/>
                  </a:solidFill>
                  <a:latin typeface="Arial"/>
                  <a:ea typeface="Arial"/>
                  <a:cs typeface="Arial"/>
                  <a:sym typeface="Arial"/>
                </a:rPr>
                <a:t>Sustainable</a:t>
              </a:r>
            </a:p>
            <a:p>
              <a:pPr indent="0" lvl="0" marL="0" marR="0" rtl="0" algn="ctr">
                <a:spcBef>
                  <a:spcPts val="0"/>
                </a:spcBef>
                <a:spcAft>
                  <a:spcPts val="0"/>
                </a:spcAft>
                <a:buSzPct val="25000"/>
                <a:buNone/>
              </a:pPr>
              <a:r>
                <a:rPr lang="en-GB" sz="1100">
                  <a:solidFill>
                    <a:srgbClr val="FF0000"/>
                  </a:solidFill>
                  <a:latin typeface="Arial"/>
                  <a:ea typeface="Arial"/>
                  <a:cs typeface="Arial"/>
                  <a:sym typeface="Arial"/>
                </a:rPr>
                <a:t> Business</a:t>
              </a:r>
            </a:p>
          </p:txBody>
        </p:sp>
      </p:grpSp>
      <p:sp>
        <p:nvSpPr>
          <p:cNvPr id="201" name="Shape 201"/>
          <p:cNvSpPr txBox="1"/>
          <p:nvPr>
            <p:ph idx="12" type="sldNum"/>
          </p:nvPr>
        </p:nvSpPr>
        <p:spPr>
          <a:xfrm>
            <a:off x="8229600" y="6473825"/>
            <a:ext cx="758825" cy="247649"/>
          </a:xfrm>
          <a:prstGeom prst="rect">
            <a:avLst/>
          </a:prstGeom>
          <a:noFill/>
          <a:ln>
            <a:noFill/>
          </a:ln>
        </p:spPr>
        <p:txBody>
          <a:bodyPr anchorCtr="0" anchor="t" bIns="45700" lIns="91425" rIns="91425" tIns="45700">
            <a:noAutofit/>
          </a:bodyPr>
          <a:lstStyle/>
          <a:p>
            <a:pPr indent="0" lvl="0" marL="0" marR="0" rtl="0" algn="r">
              <a:spcBef>
                <a:spcPts val="0"/>
              </a:spcBef>
              <a:spcAft>
                <a:spcPts val="0"/>
              </a:spcAft>
              <a:buSzPct val="25000"/>
              <a:buNone/>
            </a:pPr>
            <a:fld id="{00000000-1234-1234-1234-123412341234}" type="slidenum">
              <a:rPr lang="en-GB" sz="1200">
                <a:solidFill>
                  <a:srgbClr val="909E80"/>
                </a:solidFill>
                <a:latin typeface="Arial"/>
                <a:ea typeface="Arial"/>
                <a:cs typeface="Arial"/>
                <a:sym typeface="Arial"/>
              </a:rPr>
              <a:t>‹#›</a:t>
            </a:fld>
          </a:p>
        </p:txBody>
      </p:sp>
      <p:sp>
        <p:nvSpPr>
          <p:cNvPr id="202" name="Shape 202"/>
          <p:cNvSpPr/>
          <p:nvPr/>
        </p:nvSpPr>
        <p:spPr>
          <a:xfrm>
            <a:off x="304803" y="2925042"/>
            <a:ext cx="8280900" cy="39702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dk1"/>
              </a:buClr>
              <a:buSzPct val="100000"/>
              <a:buFont typeface="Noto Sans Symbols"/>
              <a:buChar char="➢"/>
            </a:pPr>
            <a:r>
              <a:rPr lang="en-GB" sz="1800">
                <a:solidFill>
                  <a:schemeClr val="dk1"/>
                </a:solidFill>
                <a:latin typeface="Arial"/>
                <a:ea typeface="Arial"/>
                <a:cs typeface="Arial"/>
                <a:sym typeface="Arial"/>
              </a:rPr>
              <a:t> a necessity that has to be understood by all the partners involved </a:t>
            </a: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Clr>
                <a:schemeClr val="dk1"/>
              </a:buClr>
              <a:buSzPct val="100000"/>
              <a:buFont typeface="Noto Sans Symbols"/>
              <a:buChar char="➢"/>
            </a:pPr>
            <a:r>
              <a:rPr lang="en-GB" sz="1800">
                <a:solidFill>
                  <a:schemeClr val="dk1"/>
                </a:solidFill>
                <a:latin typeface="Arial"/>
                <a:ea typeface="Arial"/>
                <a:cs typeface="Arial"/>
                <a:sym typeface="Arial"/>
              </a:rPr>
              <a:t> understanding the long-term interest but also the  short-term challenges of each of the partners </a:t>
            </a:r>
            <a:r>
              <a:rPr lang="en-GB" sz="1800">
                <a:solidFill>
                  <a:schemeClr val="dk1"/>
                </a:solidFill>
              </a:rPr>
              <a:t>is </a:t>
            </a:r>
            <a:r>
              <a:rPr lang="en-GB" sz="1800">
                <a:solidFill>
                  <a:schemeClr val="dk1"/>
                </a:solidFill>
                <a:latin typeface="Arial"/>
                <a:ea typeface="Arial"/>
                <a:cs typeface="Arial"/>
                <a:sym typeface="Arial"/>
              </a:rPr>
              <a:t>critical in order to secure vital interest of all</a:t>
            </a:r>
          </a:p>
          <a:p>
            <a:pPr indent="0" lvl="0" marL="0" marR="0" rtl="0" algn="l">
              <a:spcBef>
                <a:spcPts val="0"/>
              </a:spcBef>
              <a:spcAft>
                <a:spcPts val="0"/>
              </a:spcAft>
              <a:buClr>
                <a:schemeClr val="dk1"/>
              </a:buClr>
              <a:buFont typeface="Noto Sans Symbols"/>
              <a:buNone/>
            </a:pPr>
            <a:r>
              <a:t/>
            </a:r>
            <a:endParaRPr sz="1800">
              <a:solidFill>
                <a:schemeClr val="dk1"/>
              </a:solidFill>
              <a:latin typeface="Arial"/>
              <a:ea typeface="Arial"/>
              <a:cs typeface="Arial"/>
              <a:sym typeface="Arial"/>
            </a:endParaRPr>
          </a:p>
          <a:p>
            <a:pPr indent="0" lvl="0" marL="0" marR="0" rtl="0" algn="l">
              <a:spcBef>
                <a:spcPts val="0"/>
              </a:spcBef>
              <a:spcAft>
                <a:spcPts val="0"/>
              </a:spcAft>
              <a:buClr>
                <a:schemeClr val="dk1"/>
              </a:buClr>
              <a:buSzPct val="100000"/>
              <a:buFont typeface="Noto Sans Symbols"/>
              <a:buChar char="➢"/>
            </a:pPr>
            <a:r>
              <a:rPr lang="en-GB" sz="1800">
                <a:solidFill>
                  <a:schemeClr val="dk1"/>
                </a:solidFill>
                <a:latin typeface="Arial"/>
                <a:ea typeface="Arial"/>
                <a:cs typeface="Arial"/>
                <a:sym typeface="Arial"/>
              </a:rPr>
              <a:t> the tools and strategies of the learning organization paradigm could be used</a:t>
            </a:r>
            <a:r>
              <a:rPr lang="en-GB"/>
              <a:t> </a:t>
            </a:r>
            <a:r>
              <a:rPr lang="en-GB" sz="1800">
                <a:solidFill>
                  <a:schemeClr val="dk1"/>
                </a:solidFill>
                <a:latin typeface="Arial"/>
                <a:ea typeface="Arial"/>
                <a:cs typeface="Arial"/>
                <a:sym typeface="Arial"/>
              </a:rPr>
              <a:t>as a good vehicle facilitating the development of this understanding and partnership development - not only among companies but also among NGOs and governmental agencies</a:t>
            </a: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Clr>
                <a:schemeClr val="dk1"/>
              </a:buClr>
              <a:buSzPct val="100000"/>
              <a:buFont typeface="Noto Sans Symbols"/>
              <a:buChar char="➢"/>
            </a:pPr>
            <a:r>
              <a:rPr lang="en-GB" sz="1800">
                <a:solidFill>
                  <a:schemeClr val="dk1"/>
                </a:solidFill>
                <a:latin typeface="Arial"/>
                <a:ea typeface="Arial"/>
                <a:cs typeface="Arial"/>
                <a:sym typeface="Arial"/>
              </a:rPr>
              <a:t> Systems thinking in schools? </a:t>
            </a:r>
          </a:p>
          <a:p>
            <a:pPr indent="0" lvl="0" marL="0" marR="0" rtl="0" algn="l">
              <a:spcBef>
                <a:spcPts val="0"/>
              </a:spcBef>
              <a:spcAft>
                <a:spcPts val="0"/>
              </a:spcAft>
              <a:buClr>
                <a:schemeClr val="dk1"/>
              </a:buClr>
              <a:buFont typeface="Noto Sans Symbols"/>
              <a:buNone/>
            </a:pPr>
            <a:r>
              <a:t/>
            </a:r>
            <a:endParaRPr sz="1800">
              <a:solidFill>
                <a:schemeClr val="dk1"/>
              </a:solidFill>
              <a:latin typeface="Arial"/>
              <a:ea typeface="Arial"/>
              <a:cs typeface="Arial"/>
              <a:sym typeface="Arial"/>
            </a:endParaRPr>
          </a:p>
          <a:p>
            <a:pPr indent="0" lvl="0" marL="0" marR="0" rtl="0" algn="l">
              <a:spcBef>
                <a:spcPts val="0"/>
              </a:spcBef>
              <a:spcAft>
                <a:spcPts val="0"/>
              </a:spcAft>
              <a:buClr>
                <a:schemeClr val="dk1"/>
              </a:buClr>
              <a:buFont typeface="Noto Sans Symbols"/>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Theme2 RMEE 2010">
  <a:themeElements>
    <a:clrScheme name="Paper">
      <a:dk1>
        <a:srgbClr val="000000"/>
      </a:dk1>
      <a:lt1>
        <a:srgbClr val="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Override1.xml><?xml version="1.0" encoding="utf-8"?>
<a:themeOverride xmlns:a="http://schemas.openxmlformats.org/drawingml/2006/main" xmlns:r="http://schemas.openxmlformats.org/officeDocument/2006/relationships">
  <a:clrScheme name="Paper">
    <a:dk1>
      <a:srgbClr val="000000"/>
    </a:dk1>
    <a:lt1>
      <a:srgbClr val="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themeOverride>
</file>