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9" r:id="rId2"/>
    <p:sldId id="361" r:id="rId3"/>
    <p:sldId id="362" r:id="rId4"/>
    <p:sldId id="363" r:id="rId5"/>
    <p:sldId id="364" r:id="rId6"/>
    <p:sldId id="365" r:id="rId7"/>
    <p:sldId id="366" r:id="rId8"/>
    <p:sldId id="367" r:id="rId9"/>
    <p:sldId id="368"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85"/>
    <a:srgbClr val="1EC2D2"/>
    <a:srgbClr val="627E8D"/>
    <a:srgbClr val="567483"/>
    <a:srgbClr val="20ADA7"/>
    <a:srgbClr val="72CA96"/>
    <a:srgbClr val="06BCD6"/>
    <a:srgbClr val="41C4CC"/>
    <a:srgbClr val="43C4CB"/>
    <a:srgbClr val="65C8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8" autoAdjust="0"/>
    <p:restoredTop sz="66300" autoAdjust="0"/>
  </p:normalViewPr>
  <p:slideViewPr>
    <p:cSldViewPr snapToGrid="0">
      <p:cViewPr varScale="1">
        <p:scale>
          <a:sx n="107" d="100"/>
          <a:sy n="107" d="100"/>
        </p:scale>
        <p:origin x="-264" y="-84"/>
      </p:cViewPr>
      <p:guideLst>
        <p:guide orient="horz" pos="1620"/>
        <p:guide pos="2880"/>
      </p:guideLst>
    </p:cSldViewPr>
  </p:slid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092C9-0951-4343-8B4B-D078AD900F72}"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235D-4C45-4480-9A84-7CD7DD1ADDEC}" type="slidenum">
              <a:rPr lang="en-US" smtClean="0"/>
              <a:t>‹#›</a:t>
            </a:fld>
            <a:endParaRPr lang="en-US"/>
          </a:p>
        </p:txBody>
      </p:sp>
    </p:spTree>
    <p:extLst>
      <p:ext uri="{BB962C8B-B14F-4D97-AF65-F5344CB8AC3E}">
        <p14:creationId xmlns:p14="http://schemas.microsoft.com/office/powerpoint/2010/main" val="402657919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2" y="567944"/>
            <a:ext cx="4680543" cy="483742"/>
          </a:xfrm>
        </p:spPr>
        <p:txBody>
          <a:bodyPr>
            <a:normAutofit/>
          </a:bodyPr>
          <a:lstStyle>
            <a:lvl1pPr algn="l">
              <a:defRPr sz="2598" b="1">
                <a:solidFill>
                  <a:schemeClr val="accent2"/>
                </a:solidFill>
                <a:latin typeface="+mj-lt"/>
              </a:defRPr>
            </a:lvl1pPr>
          </a:lstStyle>
          <a:p>
            <a:r>
              <a:rPr lang="en-US" dirty="0"/>
              <a:t>TITLE</a:t>
            </a:r>
          </a:p>
        </p:txBody>
      </p:sp>
      <p:sp>
        <p:nvSpPr>
          <p:cNvPr id="3" name="Subtitle 2"/>
          <p:cNvSpPr>
            <a:spLocks noGrp="1"/>
          </p:cNvSpPr>
          <p:nvPr>
            <p:ph type="subTitle" idx="1" hasCustomPrompt="1"/>
          </p:nvPr>
        </p:nvSpPr>
        <p:spPr>
          <a:xfrm>
            <a:off x="457202" y="1088074"/>
            <a:ext cx="4114799" cy="475319"/>
          </a:xfrm>
        </p:spPr>
        <p:txBody>
          <a:bodyPr>
            <a:noAutofit/>
          </a:bodyPr>
          <a:lstStyle>
            <a:lvl1pPr marL="0" indent="0" algn="l">
              <a:buNone/>
              <a:defRPr sz="1998" baseline="0">
                <a:solidFill>
                  <a:schemeClr val="bg1"/>
                </a:solidFill>
                <a:latin typeface="+mn-lt"/>
              </a:defRPr>
            </a:lvl1pPr>
            <a:lvl2pPr marL="456778" indent="0" algn="ctr">
              <a:buNone/>
              <a:defRPr>
                <a:solidFill>
                  <a:schemeClr val="tx1">
                    <a:tint val="75000"/>
                  </a:schemeClr>
                </a:solidFill>
              </a:defRPr>
            </a:lvl2pPr>
            <a:lvl3pPr marL="913554" indent="0" algn="ctr">
              <a:buNone/>
              <a:defRPr>
                <a:solidFill>
                  <a:schemeClr val="tx1">
                    <a:tint val="75000"/>
                  </a:schemeClr>
                </a:solidFill>
              </a:defRPr>
            </a:lvl3pPr>
            <a:lvl4pPr marL="1370332" indent="0" algn="ctr">
              <a:buNone/>
              <a:defRPr>
                <a:solidFill>
                  <a:schemeClr val="tx1">
                    <a:tint val="75000"/>
                  </a:schemeClr>
                </a:solidFill>
              </a:defRPr>
            </a:lvl4pPr>
            <a:lvl5pPr marL="1827108" indent="0" algn="ctr">
              <a:buNone/>
              <a:defRPr>
                <a:solidFill>
                  <a:schemeClr val="tx1">
                    <a:tint val="75000"/>
                  </a:schemeClr>
                </a:solidFill>
              </a:defRPr>
            </a:lvl5pPr>
            <a:lvl6pPr marL="2283886" indent="0" algn="ctr">
              <a:buNone/>
              <a:defRPr>
                <a:solidFill>
                  <a:schemeClr val="tx1">
                    <a:tint val="75000"/>
                  </a:schemeClr>
                </a:solidFill>
              </a:defRPr>
            </a:lvl6pPr>
            <a:lvl7pPr marL="2740663" indent="0" algn="ctr">
              <a:buNone/>
              <a:defRPr>
                <a:solidFill>
                  <a:schemeClr val="tx1">
                    <a:tint val="75000"/>
                  </a:schemeClr>
                </a:solidFill>
              </a:defRPr>
            </a:lvl7pPr>
            <a:lvl8pPr marL="3197440" indent="0" algn="ctr">
              <a:buNone/>
              <a:defRPr>
                <a:solidFill>
                  <a:schemeClr val="tx1">
                    <a:tint val="75000"/>
                  </a:schemeClr>
                </a:solidFill>
              </a:defRPr>
            </a:lvl8pPr>
            <a:lvl9pPr marL="3654217" indent="0" algn="ctr">
              <a:buNone/>
              <a:defRPr>
                <a:solidFill>
                  <a:schemeClr val="tx1">
                    <a:tint val="75000"/>
                  </a:schemeClr>
                </a:solidFill>
              </a:defRPr>
            </a:lvl9pPr>
          </a:lstStyle>
          <a:p>
            <a:r>
              <a:rPr lang="en-US" dirty="0"/>
              <a:t>Subtitle</a:t>
            </a:r>
          </a:p>
        </p:txBody>
      </p:sp>
      <p:sp>
        <p:nvSpPr>
          <p:cNvPr id="10" name="Text Placeholder 9"/>
          <p:cNvSpPr>
            <a:spLocks noGrp="1"/>
          </p:cNvSpPr>
          <p:nvPr>
            <p:ph type="body" sz="quarter" idx="11" hasCustomPrompt="1"/>
          </p:nvPr>
        </p:nvSpPr>
        <p:spPr>
          <a:xfrm>
            <a:off x="457200" y="3845299"/>
            <a:ext cx="2173288" cy="350838"/>
          </a:xfrm>
        </p:spPr>
        <p:txBody>
          <a:bodyPr/>
          <a:lstStyle>
            <a:lvl1pPr marL="0" indent="0">
              <a:buNone/>
              <a:defRPr sz="1100">
                <a:solidFill>
                  <a:schemeClr val="bg2">
                    <a:lumMod val="20000"/>
                    <a:lumOff val="80000"/>
                  </a:schemeClr>
                </a:solidFill>
              </a:defRPr>
            </a:lvl1pPr>
          </a:lstStyle>
          <a:p>
            <a:pPr lvl="0"/>
            <a:r>
              <a:rPr lang="en-US" dirty="0"/>
              <a:t>[Presenter’s name]</a:t>
            </a:r>
          </a:p>
        </p:txBody>
      </p:sp>
      <p:sp>
        <p:nvSpPr>
          <p:cNvPr id="11" name="Text Placeholder 8"/>
          <p:cNvSpPr>
            <a:spLocks noGrp="1"/>
          </p:cNvSpPr>
          <p:nvPr>
            <p:ph type="body" sz="quarter" idx="12" hasCustomPrompt="1"/>
          </p:nvPr>
        </p:nvSpPr>
        <p:spPr>
          <a:xfrm>
            <a:off x="457200" y="4351106"/>
            <a:ext cx="2253108" cy="273844"/>
          </a:xfrm>
        </p:spPr>
        <p:txBody>
          <a:bodyPr/>
          <a:lstStyle>
            <a:lvl1pPr marL="0" indent="0">
              <a:buFontTx/>
              <a:buNone/>
              <a:defRPr lang="en-US" sz="900" baseline="0" smtClean="0">
                <a:solidFill>
                  <a:schemeClr val="bg2">
                    <a:lumMod val="20000"/>
                    <a:lumOff val="80000"/>
                  </a:schemeClr>
                </a:solidFill>
              </a:defRPr>
            </a:lvl1pPr>
            <a:lvl2pPr marL="171292" indent="0">
              <a:buFontTx/>
              <a:buNone/>
              <a:defRPr lang="en-US" sz="1798" smtClean="0">
                <a:solidFill>
                  <a:schemeClr val="tx1"/>
                </a:solidFill>
              </a:defRPr>
            </a:lvl2pPr>
            <a:lvl3pPr marL="685166" indent="0">
              <a:buFontTx/>
              <a:buNone/>
              <a:defRPr lang="en-US" smtClean="0">
                <a:solidFill>
                  <a:schemeClr val="tx1"/>
                </a:solidFill>
              </a:defRPr>
            </a:lvl3pPr>
            <a:lvl4pPr marL="1141943" indent="0">
              <a:buFontTx/>
              <a:buNone/>
              <a:defRPr lang="en-US" sz="1798" smtClean="0">
                <a:solidFill>
                  <a:schemeClr val="tx1"/>
                </a:solidFill>
              </a:defRPr>
            </a:lvl4pPr>
            <a:lvl5pPr marL="1598720" indent="0">
              <a:buFontTx/>
              <a:buNone/>
              <a:defRPr lang="en-US" sz="1798">
                <a:solidFill>
                  <a:schemeClr val="tx1"/>
                </a:solidFill>
              </a:defRPr>
            </a:lvl5pPr>
          </a:lstStyle>
          <a:p>
            <a:pPr marL="0" lvl="0"/>
            <a:r>
              <a:rPr lang="en-US" dirty="0"/>
              <a:t>[Date (e.g. January 21, 2016 ]</a:t>
            </a:r>
          </a:p>
        </p:txBody>
      </p:sp>
    </p:spTree>
    <p:extLst>
      <p:ext uri="{BB962C8B-B14F-4D97-AF65-F5344CB8AC3E}">
        <p14:creationId xmlns:p14="http://schemas.microsoft.com/office/powerpoint/2010/main" val="71704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176506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229241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8"/>
          </a:xfrm>
        </p:spPr>
        <p:txBody>
          <a:bodyPr anchor="b"/>
          <a:lstStyle>
            <a:lvl1pPr algn="l">
              <a:defRPr sz="1998" b="1"/>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normAutofit/>
          </a:bodyPr>
          <a:lstStyle>
            <a:lvl1pPr>
              <a:defRPr sz="2198"/>
            </a:lvl1pPr>
            <a:lvl2pPr>
              <a:defRPr sz="1998"/>
            </a:lvl2pPr>
            <a:lvl3pPr>
              <a:defRPr sz="1798"/>
            </a:lvl3pPr>
            <a:lvl4pPr>
              <a:defRPr sz="1599"/>
            </a:lvl4pPr>
            <a:lvl5pPr>
              <a:defRPr sz="1399"/>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399"/>
            </a:lvl1pPr>
            <a:lvl2pPr marL="456778" indent="0">
              <a:buNone/>
              <a:defRPr sz="1199"/>
            </a:lvl2pPr>
            <a:lvl3pPr marL="913554" indent="0">
              <a:buNone/>
              <a:defRPr sz="999"/>
            </a:lvl3pPr>
            <a:lvl4pPr marL="1370332" indent="0">
              <a:buNone/>
              <a:defRPr sz="899"/>
            </a:lvl4pPr>
            <a:lvl5pPr marL="1827108" indent="0">
              <a:buNone/>
              <a:defRPr sz="899"/>
            </a:lvl5pPr>
            <a:lvl6pPr marL="2283886" indent="0">
              <a:buNone/>
              <a:defRPr sz="899"/>
            </a:lvl6pPr>
            <a:lvl7pPr marL="2740663" indent="0">
              <a:buNone/>
              <a:defRPr sz="899"/>
            </a:lvl7pPr>
            <a:lvl8pPr marL="3197440" indent="0">
              <a:buNone/>
              <a:defRPr sz="899"/>
            </a:lvl8pPr>
            <a:lvl9pPr marL="3654217" indent="0">
              <a:buNone/>
              <a:defRPr sz="899"/>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3541021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1"/>
            <a:ext cx="5486400" cy="425054"/>
          </a:xfrm>
        </p:spPr>
        <p:txBody>
          <a:bodyPr anchor="b"/>
          <a:lstStyle>
            <a:lvl1pPr algn="l">
              <a:defRPr sz="1998"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9" y="459581"/>
            <a:ext cx="5486400" cy="3086100"/>
          </a:xfrm>
        </p:spPr>
        <p:txBody>
          <a:bodyPr/>
          <a:lstStyle>
            <a:lvl1pPr marL="0" indent="0">
              <a:buNone/>
              <a:defRPr sz="3197"/>
            </a:lvl1pPr>
            <a:lvl2pPr marL="456778" indent="0">
              <a:buNone/>
              <a:defRPr sz="2797"/>
            </a:lvl2pPr>
            <a:lvl3pPr marL="913554" indent="0">
              <a:buNone/>
              <a:defRPr sz="2398"/>
            </a:lvl3pPr>
            <a:lvl4pPr marL="1370332" indent="0">
              <a:buNone/>
              <a:defRPr sz="1998"/>
            </a:lvl4pPr>
            <a:lvl5pPr marL="1827108" indent="0">
              <a:buNone/>
              <a:defRPr sz="1998"/>
            </a:lvl5pPr>
            <a:lvl6pPr marL="2283886" indent="0">
              <a:buNone/>
              <a:defRPr sz="1998"/>
            </a:lvl6pPr>
            <a:lvl7pPr marL="2740663" indent="0">
              <a:buNone/>
              <a:defRPr sz="1998"/>
            </a:lvl7pPr>
            <a:lvl8pPr marL="3197440" indent="0">
              <a:buNone/>
              <a:defRPr sz="1998"/>
            </a:lvl8pPr>
            <a:lvl9pPr marL="3654217" indent="0">
              <a:buNone/>
              <a:defRPr sz="1998"/>
            </a:lvl9pPr>
          </a:lstStyle>
          <a:p>
            <a:r>
              <a:rPr lang="en-US"/>
              <a:t>Click icon to add picture</a:t>
            </a:r>
          </a:p>
        </p:txBody>
      </p:sp>
      <p:sp>
        <p:nvSpPr>
          <p:cNvPr id="4" name="Text Placeholder 3"/>
          <p:cNvSpPr>
            <a:spLocks noGrp="1"/>
          </p:cNvSpPr>
          <p:nvPr>
            <p:ph type="body" sz="half" idx="2"/>
          </p:nvPr>
        </p:nvSpPr>
        <p:spPr>
          <a:xfrm>
            <a:off x="1792289" y="4025504"/>
            <a:ext cx="5486400" cy="603647"/>
          </a:xfrm>
        </p:spPr>
        <p:txBody>
          <a:bodyPr/>
          <a:lstStyle>
            <a:lvl1pPr marL="0" indent="0">
              <a:buNone/>
              <a:defRPr sz="1399"/>
            </a:lvl1pPr>
            <a:lvl2pPr marL="456778" indent="0">
              <a:buNone/>
              <a:defRPr sz="1199"/>
            </a:lvl2pPr>
            <a:lvl3pPr marL="913554" indent="0">
              <a:buNone/>
              <a:defRPr sz="999"/>
            </a:lvl3pPr>
            <a:lvl4pPr marL="1370332" indent="0">
              <a:buNone/>
              <a:defRPr sz="899"/>
            </a:lvl4pPr>
            <a:lvl5pPr marL="1827108" indent="0">
              <a:buNone/>
              <a:defRPr sz="899"/>
            </a:lvl5pPr>
            <a:lvl6pPr marL="2283886" indent="0">
              <a:buNone/>
              <a:defRPr sz="899"/>
            </a:lvl6pPr>
            <a:lvl7pPr marL="2740663" indent="0">
              <a:buNone/>
              <a:defRPr sz="899"/>
            </a:lvl7pPr>
            <a:lvl8pPr marL="3197440" indent="0">
              <a:buNone/>
              <a:defRPr sz="899"/>
            </a:lvl8pPr>
            <a:lvl9pPr marL="3654217" indent="0">
              <a:buNone/>
              <a:defRPr sz="899"/>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318100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
        <p:nvSpPr>
          <p:cNvPr id="7" name="Rectangle 6"/>
          <p:cNvSpPr/>
          <p:nvPr/>
        </p:nvSpPr>
        <p:spPr>
          <a:xfrm>
            <a:off x="4378713" y="4572986"/>
            <a:ext cx="4308088" cy="319384"/>
          </a:xfrm>
          <a:prstGeom prst="rect">
            <a:avLst/>
          </a:prstGeom>
        </p:spPr>
        <p:txBody>
          <a:bodyPr wrap="square" lIns="87825" tIns="43911" rIns="87825" bIns="43911">
            <a:spAutoFit/>
          </a:bodyPr>
          <a:lstStyle/>
          <a:p>
            <a:r>
              <a:rPr lang="en-US" sz="1499">
                <a:solidFill>
                  <a:schemeClr val="accent1"/>
                </a:solidFill>
                <a:latin typeface="+mn-lt"/>
              </a:rPr>
              <a:t>Copyright © 2016 Techedge All Rights Reserved. </a:t>
            </a:r>
          </a:p>
        </p:txBody>
      </p:sp>
      <p:sp>
        <p:nvSpPr>
          <p:cNvPr id="4" name="TextBox 3"/>
          <p:cNvSpPr txBox="1"/>
          <p:nvPr/>
        </p:nvSpPr>
        <p:spPr>
          <a:xfrm>
            <a:off x="457202" y="839670"/>
            <a:ext cx="8095129" cy="1322798"/>
          </a:xfrm>
          <a:prstGeom prst="rect">
            <a:avLst/>
          </a:prstGeom>
          <a:noFill/>
        </p:spPr>
        <p:txBody>
          <a:bodyPr wrap="square" rtlCol="0">
            <a:spAutoFit/>
          </a:bodyPr>
          <a:lstStyle/>
          <a:p>
            <a:pPr marL="285486" lvl="0" indent="-285486">
              <a:buFont typeface="Wingdings" panose="05000000000000000000" pitchFamily="2" charset="2"/>
              <a:buChar char="§"/>
            </a:pPr>
            <a:r>
              <a:rPr lang="en-US" sz="1599">
                <a:solidFill>
                  <a:schemeClr val="accent1"/>
                </a:solidFill>
              </a:rPr>
              <a:t>This document and the information contained herein are proprietary to Techedge. </a:t>
            </a:r>
          </a:p>
          <a:p>
            <a:pPr marL="285486" lvl="0" indent="-285486">
              <a:buFont typeface="Wingdings" panose="05000000000000000000" pitchFamily="2" charset="2"/>
              <a:buChar char="§"/>
            </a:pPr>
            <a:r>
              <a:rPr lang="en-US" sz="1599">
                <a:solidFill>
                  <a:schemeClr val="accent1"/>
                </a:solidFill>
              </a:rPr>
              <a:t>This document, either in whole or in part, may not be reproduced in any form or by any means without </a:t>
            </a:r>
            <a:r>
              <a:rPr lang="en-US" sz="1599" err="1">
                <a:solidFill>
                  <a:schemeClr val="accent1"/>
                </a:solidFill>
              </a:rPr>
              <a:t>Techedge’s</a:t>
            </a:r>
            <a:r>
              <a:rPr lang="en-US" sz="1599">
                <a:solidFill>
                  <a:schemeClr val="accent1"/>
                </a:solidFill>
              </a:rPr>
              <a:t> prior written permission. </a:t>
            </a:r>
          </a:p>
          <a:p>
            <a:pPr marL="285486" lvl="0" indent="-285486">
              <a:buFont typeface="Wingdings" panose="05000000000000000000" pitchFamily="2" charset="2"/>
              <a:buChar char="§"/>
            </a:pPr>
            <a:r>
              <a:rPr lang="en-US" sz="1599">
                <a:solidFill>
                  <a:schemeClr val="accent1"/>
                </a:solidFill>
              </a:rPr>
              <a:t>Any third-party names, trademarks and copyrights contained in this document are the property of their respective owners.</a:t>
            </a:r>
          </a:p>
        </p:txBody>
      </p:sp>
      <p:sp>
        <p:nvSpPr>
          <p:cNvPr id="8" name="TextBox 7"/>
          <p:cNvSpPr txBox="1"/>
          <p:nvPr/>
        </p:nvSpPr>
        <p:spPr>
          <a:xfrm>
            <a:off x="457202" y="244140"/>
            <a:ext cx="8095129" cy="454482"/>
          </a:xfrm>
          <a:prstGeom prst="rect">
            <a:avLst/>
          </a:prstGeom>
        </p:spPr>
        <p:txBody>
          <a:bodyPr vert="horz" lIns="91355" tIns="45678" rIns="91355" bIns="45678" rtlCol="0" anchor="ctr">
            <a:normAutofit fontScale="85000" lnSpcReduction="20000"/>
          </a:bodyPr>
          <a:lstStyle>
            <a:lvl1pPr>
              <a:spcBef>
                <a:spcPct val="0"/>
              </a:spcBef>
              <a:buNone/>
              <a:defRPr sz="3200" baseline="0">
                <a:solidFill>
                  <a:schemeClr val="accent1"/>
                </a:solidFill>
                <a:latin typeface="+mj-lt"/>
                <a:ea typeface="+mj-ea"/>
                <a:cs typeface="+mj-cs"/>
              </a:defRPr>
            </a:lvl1pPr>
          </a:lstStyle>
          <a:p>
            <a:pPr lvl="0"/>
            <a:r>
              <a:rPr lang="en-US" sz="3197" b="1"/>
              <a:t>Disclaimer</a:t>
            </a:r>
          </a:p>
        </p:txBody>
      </p:sp>
    </p:spTree>
    <p:extLst>
      <p:ext uri="{BB962C8B-B14F-4D97-AF65-F5344CB8AC3E}">
        <p14:creationId xmlns:p14="http://schemas.microsoft.com/office/powerpoint/2010/main" val="224610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ogo Fullscre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1467" y="1611629"/>
            <a:ext cx="5401067" cy="1920244"/>
          </a:xfrm>
          <a:prstGeom prst="rect">
            <a:avLst/>
          </a:prstGeom>
        </p:spPr>
      </p:pic>
    </p:spTree>
    <p:extLst>
      <p:ext uri="{BB962C8B-B14F-4D97-AF65-F5344CB8AC3E}">
        <p14:creationId xmlns:p14="http://schemas.microsoft.com/office/powerpoint/2010/main" val="6910049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ck 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0" y="4604540"/>
            <a:ext cx="1524000" cy="230832"/>
          </a:xfrm>
          <a:prstGeom prst="rect">
            <a:avLst/>
          </a:prstGeom>
          <a:noFill/>
        </p:spPr>
        <p:txBody>
          <a:bodyPr wrap="square" rtlCol="0">
            <a:spAutoFit/>
          </a:bodyPr>
          <a:lstStyle/>
          <a:p>
            <a:pPr algn="ctr"/>
            <a:r>
              <a:rPr lang="en-US" sz="900">
                <a:solidFill>
                  <a:schemeClr val="bg1"/>
                </a:solidFill>
              </a:rPr>
              <a:t>techedgegroup.com</a:t>
            </a:r>
          </a:p>
        </p:txBody>
      </p:sp>
    </p:spTree>
    <p:extLst>
      <p:ext uri="{BB962C8B-B14F-4D97-AF65-F5344CB8AC3E}">
        <p14:creationId xmlns:p14="http://schemas.microsoft.com/office/powerpoint/2010/main" val="121511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 - Intentionally Blank for Version Contro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F42036-D2AD-47FF-B3F9-53B58CC5A33E}" type="slidenum">
              <a:rPr lang="en-US" smtClean="0"/>
              <a:t>‹#›</a:t>
            </a:fld>
            <a:endParaRPr lang="en-US"/>
          </a:p>
        </p:txBody>
      </p:sp>
      <p:sp>
        <p:nvSpPr>
          <p:cNvPr id="3" name="Title 1"/>
          <p:cNvSpPr>
            <a:spLocks noGrp="1"/>
          </p:cNvSpPr>
          <p:nvPr>
            <p:ph type="title" hasCustomPrompt="1"/>
          </p:nvPr>
        </p:nvSpPr>
        <p:spPr>
          <a:xfrm>
            <a:off x="457200" y="875054"/>
            <a:ext cx="8229600" cy="3838197"/>
          </a:xfrm>
        </p:spPr>
        <p:txBody>
          <a:bodyPr>
            <a:normAutofit/>
          </a:bodyPr>
          <a:lstStyle>
            <a:lvl1pPr algn="ctr">
              <a:defRPr sz="1798" b="1">
                <a:solidFill>
                  <a:schemeClr val="accent1"/>
                </a:solidFill>
                <a:latin typeface="+mn-lt"/>
              </a:defRPr>
            </a:lvl1pPr>
          </a:lstStyle>
          <a:p>
            <a:r>
              <a:rPr lang="en-US" dirty="0"/>
              <a:t>THIS SLIDE IS INTENTIONALLY LEFT BLANK</a:t>
            </a:r>
          </a:p>
        </p:txBody>
      </p:sp>
      <p:sp>
        <p:nvSpPr>
          <p:cNvPr id="2" name="TextBox 1"/>
          <p:cNvSpPr txBox="1"/>
          <p:nvPr/>
        </p:nvSpPr>
        <p:spPr>
          <a:xfrm>
            <a:off x="5493835" y="4286419"/>
            <a:ext cx="3192966" cy="338554"/>
          </a:xfrm>
          <a:prstGeom prst="rect">
            <a:avLst/>
          </a:prstGeom>
          <a:noFill/>
        </p:spPr>
        <p:txBody>
          <a:bodyPr wrap="square" rtlCol="0">
            <a:spAutoFit/>
          </a:bodyPr>
          <a:lstStyle/>
          <a:p>
            <a:r>
              <a:rPr lang="en-US" sz="1600">
                <a:solidFill>
                  <a:schemeClr val="accent1"/>
                </a:solidFill>
                <a:latin typeface="+mj-lt"/>
              </a:rPr>
              <a:t>REVISION</a:t>
            </a:r>
            <a:r>
              <a:rPr lang="en-US" sz="1600" baseline="0">
                <a:solidFill>
                  <a:schemeClr val="accent1"/>
                </a:solidFill>
                <a:latin typeface="+mj-lt"/>
              </a:rPr>
              <a:t> 2016.02.14-00.00</a:t>
            </a:r>
            <a:endParaRPr lang="en-US" sz="1600">
              <a:solidFill>
                <a:schemeClr val="accent1"/>
              </a:solidFill>
              <a:latin typeface="+mj-lt"/>
            </a:endParaRPr>
          </a:p>
        </p:txBody>
      </p:sp>
    </p:spTree>
    <p:extLst>
      <p:ext uri="{BB962C8B-B14F-4D97-AF65-F5344CB8AC3E}">
        <p14:creationId xmlns:p14="http://schemas.microsoft.com/office/powerpoint/2010/main" val="368160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93" y="1"/>
            <a:ext cx="9152593" cy="5143500"/>
          </a:xfrm>
          <a:prstGeom prst="rect">
            <a:avLst/>
          </a:prstGeom>
          <a:ln>
            <a:noFill/>
          </a:ln>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63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
        <p:nvSpPr>
          <p:cNvPr id="8" name="Rectangle 7"/>
          <p:cNvSpPr/>
          <p:nvPr/>
        </p:nvSpPr>
        <p:spPr>
          <a:xfrm>
            <a:off x="457201" y="143250"/>
            <a:ext cx="1470659" cy="584327"/>
          </a:xfrm>
          <a:prstGeom prst="rect">
            <a:avLst/>
          </a:prstGeom>
        </p:spPr>
        <p:txBody>
          <a:bodyPr wrap="none">
            <a:spAutoFit/>
          </a:bodyPr>
          <a:lstStyle/>
          <a:p>
            <a:r>
              <a:rPr kumimoji="0" lang="en-US" sz="3197" b="1" i="0" u="none" strike="noStrike" kern="1200" cap="none" spc="0" normalizeH="0" baseline="0" noProof="0">
                <a:ln>
                  <a:noFill/>
                </a:ln>
                <a:solidFill>
                  <a:srgbClr val="004785"/>
                </a:solidFill>
                <a:effectLst/>
                <a:uLnTx/>
                <a:uFillTx/>
                <a:latin typeface="+mn-lt"/>
                <a:ea typeface="+mj-ea"/>
                <a:cs typeface="+mj-cs"/>
              </a:rPr>
              <a:t>Agenda</a:t>
            </a:r>
            <a:endParaRPr lang="en-US" sz="1800"/>
          </a:p>
        </p:txBody>
      </p:sp>
    </p:spTree>
    <p:extLst>
      <p:ext uri="{BB962C8B-B14F-4D97-AF65-F5344CB8AC3E}">
        <p14:creationId xmlns:p14="http://schemas.microsoft.com/office/powerpoint/2010/main" val="376723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of Contents</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306316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44850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ustome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
        <p:nvSpPr>
          <p:cNvPr id="5" name="Picture Placeholder 4"/>
          <p:cNvSpPr>
            <a:spLocks noGrp="1"/>
          </p:cNvSpPr>
          <p:nvPr>
            <p:ph type="pic" sz="quarter" idx="13"/>
          </p:nvPr>
        </p:nvSpPr>
        <p:spPr>
          <a:xfrm>
            <a:off x="457199" y="4759885"/>
            <a:ext cx="914400" cy="365760"/>
          </a:xfrm>
        </p:spPr>
        <p:txBody>
          <a:bodyPr>
            <a:noAutofit/>
          </a:bodyPr>
          <a:lstStyle>
            <a:lvl1pPr marL="0" indent="0" algn="l">
              <a:buNone/>
              <a:defRPr sz="900"/>
            </a:lvl1pPr>
          </a:lstStyle>
          <a:p>
            <a:r>
              <a:rPr lang="en-US"/>
              <a:t>Click icon to add picture</a:t>
            </a:r>
          </a:p>
        </p:txBody>
      </p:sp>
    </p:spTree>
    <p:extLst>
      <p:ext uri="{BB962C8B-B14F-4D97-AF65-F5344CB8AC3E}">
        <p14:creationId xmlns:p14="http://schemas.microsoft.com/office/powerpoint/2010/main" val="138798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3597" b="1" cap="none"/>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1998" baseline="0">
                <a:solidFill>
                  <a:schemeClr val="accent2"/>
                </a:solidFill>
              </a:defRPr>
            </a:lvl1pPr>
            <a:lvl2pPr marL="456778" indent="0">
              <a:buNone/>
              <a:defRPr sz="1798">
                <a:solidFill>
                  <a:schemeClr val="tx1">
                    <a:tint val="75000"/>
                  </a:schemeClr>
                </a:solidFill>
              </a:defRPr>
            </a:lvl2pPr>
            <a:lvl3pPr marL="913554" indent="0">
              <a:buNone/>
              <a:defRPr sz="1599">
                <a:solidFill>
                  <a:schemeClr val="tx1">
                    <a:tint val="75000"/>
                  </a:schemeClr>
                </a:solidFill>
              </a:defRPr>
            </a:lvl3pPr>
            <a:lvl4pPr marL="1370332" indent="0">
              <a:buNone/>
              <a:defRPr sz="1399">
                <a:solidFill>
                  <a:schemeClr val="tx1">
                    <a:tint val="75000"/>
                  </a:schemeClr>
                </a:solidFill>
              </a:defRPr>
            </a:lvl4pPr>
            <a:lvl5pPr marL="1827108" indent="0">
              <a:buNone/>
              <a:defRPr sz="1399">
                <a:solidFill>
                  <a:schemeClr val="tx1">
                    <a:tint val="75000"/>
                  </a:schemeClr>
                </a:solidFill>
              </a:defRPr>
            </a:lvl5pPr>
            <a:lvl6pPr marL="2283886" indent="0">
              <a:buNone/>
              <a:defRPr sz="1399">
                <a:solidFill>
                  <a:schemeClr val="tx1">
                    <a:tint val="75000"/>
                  </a:schemeClr>
                </a:solidFill>
              </a:defRPr>
            </a:lvl6pPr>
            <a:lvl7pPr marL="2740663" indent="0">
              <a:buNone/>
              <a:defRPr sz="1399">
                <a:solidFill>
                  <a:schemeClr val="tx1">
                    <a:tint val="75000"/>
                  </a:schemeClr>
                </a:solidFill>
              </a:defRPr>
            </a:lvl7pPr>
            <a:lvl8pPr marL="3197440" indent="0">
              <a:buNone/>
              <a:defRPr sz="1399">
                <a:solidFill>
                  <a:schemeClr val="tx1">
                    <a:tint val="75000"/>
                  </a:schemeClr>
                </a:solidFill>
              </a:defRPr>
            </a:lvl8pPr>
            <a:lvl9pPr marL="3654217" indent="0">
              <a:buNone/>
              <a:defRPr sz="1399">
                <a:solidFill>
                  <a:schemeClr val="tx1">
                    <a:tint val="75000"/>
                  </a:schemeClr>
                </a:solidFill>
              </a:defRPr>
            </a:lvl9pPr>
          </a:lstStyle>
          <a:p>
            <a:pPr lvl="0"/>
            <a:r>
              <a:rPr lang="x-none" dirty="0"/>
              <a:t>C</a:t>
            </a:r>
            <a:r>
              <a:rPr lang="en-US" dirty="0"/>
              <a:t>lick to edit Master Title Style</a:t>
            </a:r>
            <a:endParaRPr lang="x-none"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370685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with Full Pictur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2"/>
            <a:ext cx="9144000" cy="5143499"/>
          </a:xfrm>
          <a:noFill/>
        </p:spPr>
        <p:txBody>
          <a:bodyPr>
            <a:normAutofit/>
          </a:bodyPr>
          <a:lstStyle>
            <a:lvl1pPr marL="0" indent="0" algn="ctr">
              <a:buNone/>
              <a:defRPr sz="3996" baseline="0">
                <a:solidFill>
                  <a:srgbClr val="45616F"/>
                </a:solidFill>
                <a:latin typeface="+mn-lt"/>
              </a:defRPr>
            </a:lvl1pPr>
          </a:lstStyle>
          <a:p>
            <a:r>
              <a:rPr lang="en-US"/>
              <a:t>Click icon to add picture</a:t>
            </a:r>
          </a:p>
        </p:txBody>
      </p:sp>
      <p:sp>
        <p:nvSpPr>
          <p:cNvPr id="3" name="Text Placeholder 2"/>
          <p:cNvSpPr>
            <a:spLocks noGrp="1"/>
          </p:cNvSpPr>
          <p:nvPr>
            <p:ph type="body" idx="1" hasCustomPrompt="1"/>
          </p:nvPr>
        </p:nvSpPr>
        <p:spPr>
          <a:xfrm>
            <a:off x="722313" y="3375281"/>
            <a:ext cx="7772400" cy="528357"/>
          </a:xfrm>
        </p:spPr>
        <p:txBody>
          <a:bodyPr anchor="b">
            <a:normAutofit/>
          </a:bodyPr>
          <a:lstStyle>
            <a:lvl1pPr marL="0" indent="0" algn="r">
              <a:buNone/>
              <a:defRPr sz="2797">
                <a:solidFill>
                  <a:srgbClr val="6FB933"/>
                </a:solidFill>
                <a:latin typeface="+mj-lt"/>
              </a:defRPr>
            </a:lvl1pPr>
            <a:lvl2pPr marL="456778" indent="0">
              <a:buNone/>
              <a:defRPr sz="1798">
                <a:solidFill>
                  <a:schemeClr val="tx1">
                    <a:tint val="75000"/>
                  </a:schemeClr>
                </a:solidFill>
              </a:defRPr>
            </a:lvl2pPr>
            <a:lvl3pPr marL="913554" indent="0">
              <a:buNone/>
              <a:defRPr sz="1599">
                <a:solidFill>
                  <a:schemeClr val="tx1">
                    <a:tint val="75000"/>
                  </a:schemeClr>
                </a:solidFill>
              </a:defRPr>
            </a:lvl3pPr>
            <a:lvl4pPr marL="1370332" indent="0">
              <a:buNone/>
              <a:defRPr sz="1399">
                <a:solidFill>
                  <a:schemeClr val="tx1">
                    <a:tint val="75000"/>
                  </a:schemeClr>
                </a:solidFill>
              </a:defRPr>
            </a:lvl4pPr>
            <a:lvl5pPr marL="1827108" indent="0">
              <a:buNone/>
              <a:defRPr sz="1399">
                <a:solidFill>
                  <a:schemeClr val="tx1">
                    <a:tint val="75000"/>
                  </a:schemeClr>
                </a:solidFill>
              </a:defRPr>
            </a:lvl5pPr>
            <a:lvl6pPr marL="2283886" indent="0">
              <a:buNone/>
              <a:defRPr sz="1399">
                <a:solidFill>
                  <a:schemeClr val="tx1">
                    <a:tint val="75000"/>
                  </a:schemeClr>
                </a:solidFill>
              </a:defRPr>
            </a:lvl6pPr>
            <a:lvl7pPr marL="2740663" indent="0">
              <a:buNone/>
              <a:defRPr sz="1399">
                <a:solidFill>
                  <a:schemeClr val="tx1">
                    <a:tint val="75000"/>
                  </a:schemeClr>
                </a:solidFill>
              </a:defRPr>
            </a:lvl7pPr>
            <a:lvl8pPr marL="3197440" indent="0">
              <a:buNone/>
              <a:defRPr sz="1399">
                <a:solidFill>
                  <a:schemeClr val="tx1">
                    <a:tint val="75000"/>
                  </a:schemeClr>
                </a:solidFill>
              </a:defRPr>
            </a:lvl8pPr>
            <a:lvl9pPr marL="3654217" indent="0">
              <a:buNone/>
              <a:defRPr sz="1399">
                <a:solidFill>
                  <a:schemeClr val="tx1">
                    <a:tint val="75000"/>
                  </a:schemeClr>
                </a:solidFill>
              </a:defRPr>
            </a:lvl9pPr>
          </a:lstStyle>
          <a:p>
            <a:pPr lvl="0"/>
            <a:r>
              <a:rPr lang="x-none" dirty="0"/>
              <a:t>Click to edit </a:t>
            </a:r>
            <a:r>
              <a:rPr lang="en-US" dirty="0"/>
              <a:t>slide title</a:t>
            </a:r>
            <a:endParaRPr lang="x-none" dirty="0"/>
          </a:p>
        </p:txBody>
      </p:sp>
      <p:sp>
        <p:nvSpPr>
          <p:cNvPr id="6" name="Slide Number Placeholder 5"/>
          <p:cNvSpPr>
            <a:spLocks noGrp="1"/>
          </p:cNvSpPr>
          <p:nvPr>
            <p:ph type="sldNum" sz="quarter" idx="12"/>
          </p:nvPr>
        </p:nvSpPr>
        <p:spPr/>
        <p:txBody>
          <a:bodyPr/>
          <a:lstStyle/>
          <a:p>
            <a:fld id="{4FF42036-D2AD-47FF-B3F9-53B58CC5A33E}" type="slidenum">
              <a:rPr lang="en-US" smtClean="0"/>
              <a:t>‹#›</a:t>
            </a:fld>
            <a:endParaRPr lang="en-US"/>
          </a:p>
        </p:txBody>
      </p:sp>
      <p:sp>
        <p:nvSpPr>
          <p:cNvPr id="5" name="Text Placeholder 2"/>
          <p:cNvSpPr>
            <a:spLocks noGrp="1"/>
          </p:cNvSpPr>
          <p:nvPr>
            <p:ph type="body" idx="13" hasCustomPrompt="1"/>
          </p:nvPr>
        </p:nvSpPr>
        <p:spPr>
          <a:xfrm>
            <a:off x="722313" y="3903638"/>
            <a:ext cx="7772400" cy="528357"/>
          </a:xfrm>
        </p:spPr>
        <p:txBody>
          <a:bodyPr anchor="t">
            <a:normAutofit/>
          </a:bodyPr>
          <a:lstStyle>
            <a:lvl1pPr marL="0" indent="0" algn="r">
              <a:buNone/>
              <a:defRPr sz="2797" b="0" i="1">
                <a:solidFill>
                  <a:srgbClr val="45616F"/>
                </a:solidFill>
                <a:latin typeface="+mn-lt"/>
              </a:defRPr>
            </a:lvl1pPr>
            <a:lvl2pPr marL="456778" indent="0">
              <a:buNone/>
              <a:defRPr sz="1798">
                <a:solidFill>
                  <a:schemeClr val="tx1">
                    <a:tint val="75000"/>
                  </a:schemeClr>
                </a:solidFill>
              </a:defRPr>
            </a:lvl2pPr>
            <a:lvl3pPr marL="913554" indent="0">
              <a:buNone/>
              <a:defRPr sz="1599">
                <a:solidFill>
                  <a:schemeClr val="tx1">
                    <a:tint val="75000"/>
                  </a:schemeClr>
                </a:solidFill>
              </a:defRPr>
            </a:lvl3pPr>
            <a:lvl4pPr marL="1370332" indent="0">
              <a:buNone/>
              <a:defRPr sz="1399">
                <a:solidFill>
                  <a:schemeClr val="tx1">
                    <a:tint val="75000"/>
                  </a:schemeClr>
                </a:solidFill>
              </a:defRPr>
            </a:lvl4pPr>
            <a:lvl5pPr marL="1827108" indent="0">
              <a:buNone/>
              <a:defRPr sz="1399">
                <a:solidFill>
                  <a:schemeClr val="tx1">
                    <a:tint val="75000"/>
                  </a:schemeClr>
                </a:solidFill>
              </a:defRPr>
            </a:lvl5pPr>
            <a:lvl6pPr marL="2283886" indent="0">
              <a:buNone/>
              <a:defRPr sz="1399">
                <a:solidFill>
                  <a:schemeClr val="tx1">
                    <a:tint val="75000"/>
                  </a:schemeClr>
                </a:solidFill>
              </a:defRPr>
            </a:lvl6pPr>
            <a:lvl7pPr marL="2740663" indent="0">
              <a:buNone/>
              <a:defRPr sz="1399">
                <a:solidFill>
                  <a:schemeClr val="tx1">
                    <a:tint val="75000"/>
                  </a:schemeClr>
                </a:solidFill>
              </a:defRPr>
            </a:lvl7pPr>
            <a:lvl8pPr marL="3197440" indent="0">
              <a:buNone/>
              <a:defRPr sz="1399">
                <a:solidFill>
                  <a:schemeClr val="tx1">
                    <a:tint val="75000"/>
                  </a:schemeClr>
                </a:solidFill>
              </a:defRPr>
            </a:lvl8pPr>
            <a:lvl9pPr marL="3654217" indent="0">
              <a:buNone/>
              <a:defRPr sz="1399">
                <a:solidFill>
                  <a:schemeClr val="tx1">
                    <a:tint val="75000"/>
                  </a:schemeClr>
                </a:solidFill>
              </a:defRPr>
            </a:lvl9pPr>
          </a:lstStyle>
          <a:p>
            <a:pPr lvl="0"/>
            <a:r>
              <a:rPr lang="x-none" dirty="0"/>
              <a:t>Click to edit </a:t>
            </a:r>
            <a:r>
              <a:rPr lang="en-US" dirty="0"/>
              <a:t>slide subtitle</a:t>
            </a:r>
            <a:endParaRPr lang="x-none" dirty="0"/>
          </a:p>
        </p:txBody>
      </p:sp>
    </p:spTree>
    <p:extLst>
      <p:ext uri="{BB962C8B-B14F-4D97-AF65-F5344CB8AC3E}">
        <p14:creationId xmlns:p14="http://schemas.microsoft.com/office/powerpoint/2010/main" val="23328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900113"/>
            <a:ext cx="4038600" cy="3705505"/>
          </a:xfrm>
        </p:spPr>
        <p:txBody>
          <a:bodyPr>
            <a:normAutofit/>
          </a:bodyPr>
          <a:lstStyle>
            <a:lvl1pPr>
              <a:defRPr sz="2398"/>
            </a:lvl1pPr>
            <a:lvl2pPr>
              <a:defRPr sz="1998"/>
            </a:lvl2pPr>
            <a:lvl3pPr>
              <a:defRPr sz="1798"/>
            </a:lvl3pPr>
            <a:lvl4pPr>
              <a:defRPr sz="1599"/>
            </a:lvl4pPr>
            <a:lvl5pPr>
              <a:defRPr sz="1599"/>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00113"/>
            <a:ext cx="4038600" cy="3705505"/>
          </a:xfrm>
        </p:spPr>
        <p:txBody>
          <a:bodyPr>
            <a:normAutofit/>
          </a:bodyPr>
          <a:lstStyle>
            <a:lvl1pPr>
              <a:defRPr sz="2398"/>
            </a:lvl1pPr>
            <a:lvl2pPr>
              <a:defRPr sz="1998"/>
            </a:lvl2pPr>
            <a:lvl3pPr>
              <a:defRPr sz="1798"/>
            </a:lvl3pPr>
            <a:lvl4pPr>
              <a:defRPr sz="1599"/>
            </a:lvl4pPr>
            <a:lvl5pPr>
              <a:defRPr sz="1599"/>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420245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298" b="1">
                <a:latin typeface="+mj-lt"/>
              </a:defRPr>
            </a:lvl1pPr>
            <a:lvl2pPr marL="456778" indent="0">
              <a:buNone/>
              <a:defRPr sz="1998" b="1"/>
            </a:lvl2pPr>
            <a:lvl3pPr marL="913554" indent="0">
              <a:buNone/>
              <a:defRPr sz="1798" b="1"/>
            </a:lvl3pPr>
            <a:lvl4pPr marL="1370332" indent="0">
              <a:buNone/>
              <a:defRPr sz="1599" b="1"/>
            </a:lvl4pPr>
            <a:lvl5pPr marL="1827108" indent="0">
              <a:buNone/>
              <a:defRPr sz="1599" b="1"/>
            </a:lvl5pPr>
            <a:lvl6pPr marL="2283886" indent="0">
              <a:buNone/>
              <a:defRPr sz="1599" b="1"/>
            </a:lvl6pPr>
            <a:lvl7pPr marL="2740663" indent="0">
              <a:buNone/>
              <a:defRPr sz="1599" b="1"/>
            </a:lvl7pPr>
            <a:lvl8pPr marL="3197440" indent="0">
              <a:buNone/>
              <a:defRPr sz="1599" b="1"/>
            </a:lvl8pPr>
            <a:lvl9pPr marL="3654217" indent="0">
              <a:buNone/>
              <a:defRPr sz="1599"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398"/>
            </a:lvl1pPr>
            <a:lvl2pPr>
              <a:defRPr sz="1998"/>
            </a:lvl2pPr>
            <a:lvl3pPr>
              <a:defRPr sz="1798"/>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151335"/>
            <a:ext cx="4041775" cy="479822"/>
          </a:xfrm>
        </p:spPr>
        <p:txBody>
          <a:bodyPr anchor="b">
            <a:noAutofit/>
          </a:bodyPr>
          <a:lstStyle>
            <a:lvl1pPr marL="0" indent="0">
              <a:buNone/>
              <a:defRPr lang="x-none" sz="2298" b="1" kern="1200" dirty="0" smtClean="0">
                <a:solidFill>
                  <a:schemeClr val="accent1"/>
                </a:solidFill>
                <a:latin typeface="+mj-lt"/>
                <a:ea typeface="+mn-ea"/>
                <a:cs typeface="+mn-cs"/>
              </a:defRPr>
            </a:lvl1pPr>
            <a:lvl2pPr marL="456778" indent="0">
              <a:buNone/>
              <a:defRPr sz="1998" b="1"/>
            </a:lvl2pPr>
            <a:lvl3pPr marL="913554" indent="0">
              <a:buNone/>
              <a:defRPr sz="1798" b="1"/>
            </a:lvl3pPr>
            <a:lvl4pPr marL="1370332" indent="0">
              <a:buNone/>
              <a:defRPr sz="1599" b="1"/>
            </a:lvl4pPr>
            <a:lvl5pPr marL="1827108" indent="0">
              <a:buNone/>
              <a:defRPr sz="1599" b="1"/>
            </a:lvl5pPr>
            <a:lvl6pPr marL="2283886" indent="0">
              <a:buNone/>
              <a:defRPr sz="1599" b="1"/>
            </a:lvl6pPr>
            <a:lvl7pPr marL="2740663" indent="0">
              <a:buNone/>
              <a:defRPr sz="1599" b="1"/>
            </a:lvl7pPr>
            <a:lvl8pPr marL="3197440" indent="0">
              <a:buNone/>
              <a:defRPr sz="1599" b="1"/>
            </a:lvl8pPr>
            <a:lvl9pPr marL="3654217" indent="0">
              <a:buNone/>
              <a:defRPr sz="1599" b="1"/>
            </a:lvl9pPr>
          </a:lstStyle>
          <a:p>
            <a:pPr marL="0" lvl="0" indent="0" algn="l" defTabSz="456778" rtl="0" eaLnBrk="1" latinLnBrk="0" hangingPunct="1">
              <a:spcBef>
                <a:spcPct val="20000"/>
              </a:spcBef>
              <a:buFont typeface="Wingdings" panose="05000000000000000000" pitchFamily="2" charset="2"/>
              <a:buNone/>
            </a:pPr>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398"/>
            </a:lvl1pPr>
            <a:lvl2pPr>
              <a:defRPr sz="1998"/>
            </a:lvl2pPr>
            <a:lvl3pPr>
              <a:defRPr sz="1798"/>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FF42036-D2AD-47FF-B3F9-53B58CC5A33E}" type="slidenum">
              <a:rPr lang="en-US" smtClean="0"/>
              <a:t>‹#›</a:t>
            </a:fld>
            <a:endParaRPr lang="en-US"/>
          </a:p>
        </p:txBody>
      </p:sp>
    </p:spTree>
    <p:extLst>
      <p:ext uri="{BB962C8B-B14F-4D97-AF65-F5344CB8AC3E}">
        <p14:creationId xmlns:p14="http://schemas.microsoft.com/office/powerpoint/2010/main" val="234926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459650"/>
          </a:xfrm>
          <a:prstGeom prst="rect">
            <a:avLst/>
          </a:prstGeom>
        </p:spPr>
        <p:txBody>
          <a:bodyPr vert="horz" lIns="91440" tIns="45720" rIns="91440" bIns="45720" rtlCol="0" anchor="ctr">
            <a:normAutofit/>
          </a:bodyPr>
          <a:lstStyle/>
          <a:p>
            <a:r>
              <a:rPr lang="en-US" dirty="0"/>
              <a:t>CLICK TO EDIT THE MASTER TEXT STYLES</a:t>
            </a:r>
          </a:p>
        </p:txBody>
      </p:sp>
      <p:sp>
        <p:nvSpPr>
          <p:cNvPr id="3" name="Text Placeholder 2"/>
          <p:cNvSpPr>
            <a:spLocks noGrp="1"/>
          </p:cNvSpPr>
          <p:nvPr>
            <p:ph type="body" idx="1"/>
          </p:nvPr>
        </p:nvSpPr>
        <p:spPr>
          <a:xfrm>
            <a:off x="457200" y="954743"/>
            <a:ext cx="8229600" cy="36398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10400" y="4851560"/>
            <a:ext cx="2133600" cy="273844"/>
          </a:xfrm>
          <a:prstGeom prst="rect">
            <a:avLst/>
          </a:prstGeom>
        </p:spPr>
        <p:txBody>
          <a:bodyPr vert="horz" lIns="91440" tIns="45720" rIns="91440" bIns="45720" rtlCol="0" anchor="ctr"/>
          <a:lstStyle>
            <a:lvl1pPr algn="r">
              <a:defRPr sz="1199">
                <a:solidFill>
                  <a:schemeClr val="bg2"/>
                </a:solidFill>
              </a:defRPr>
            </a:lvl1pPr>
          </a:lstStyle>
          <a:p>
            <a:fld id="{4FF42036-D2AD-47FF-B3F9-53B58CC5A33E}" type="slidenum">
              <a:rPr lang="en-US" smtClean="0"/>
              <a:t>‹#›</a:t>
            </a:fld>
            <a:endParaRPr lang="en-US"/>
          </a:p>
        </p:txBody>
      </p:sp>
    </p:spTree>
    <p:extLst>
      <p:ext uri="{BB962C8B-B14F-4D97-AF65-F5344CB8AC3E}">
        <p14:creationId xmlns:p14="http://schemas.microsoft.com/office/powerpoint/2010/main" val="2031075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txStyles>
    <p:titleStyle>
      <a:lvl1pPr algn="l" defTabSz="456778" rtl="0" eaLnBrk="1" latinLnBrk="0" hangingPunct="1">
        <a:spcBef>
          <a:spcPct val="0"/>
        </a:spcBef>
        <a:buNone/>
        <a:defRPr sz="3197" b="1" kern="1200" baseline="0">
          <a:solidFill>
            <a:schemeClr val="tx2"/>
          </a:solidFill>
          <a:latin typeface="+mj-lt"/>
          <a:ea typeface="+mj-ea"/>
          <a:cs typeface="+mj-cs"/>
        </a:defRPr>
      </a:lvl1pPr>
    </p:titleStyle>
    <p:bodyStyle>
      <a:lvl1pPr marL="342583" indent="-342583" algn="l" defTabSz="456778" rtl="0" eaLnBrk="1" latinLnBrk="0" hangingPunct="1">
        <a:spcBef>
          <a:spcPct val="20000"/>
        </a:spcBef>
        <a:buFont typeface="Wingdings" panose="05000000000000000000" pitchFamily="2" charset="2"/>
        <a:buChar char="§"/>
        <a:defRPr sz="2198" kern="1200">
          <a:solidFill>
            <a:schemeClr val="tx2"/>
          </a:solidFill>
          <a:latin typeface="+mn-lt"/>
          <a:ea typeface="+mn-ea"/>
          <a:cs typeface="+mn-cs"/>
        </a:defRPr>
      </a:lvl1pPr>
      <a:lvl2pPr marL="742262" indent="-285486" algn="l" defTabSz="456778" rtl="0" eaLnBrk="1" latinLnBrk="0" hangingPunct="1">
        <a:spcBef>
          <a:spcPct val="20000"/>
        </a:spcBef>
        <a:buFont typeface="Wingdings" panose="05000000000000000000" pitchFamily="2" charset="2"/>
        <a:buChar char="§"/>
        <a:defRPr sz="1998" kern="1200">
          <a:solidFill>
            <a:schemeClr val="tx2"/>
          </a:solidFill>
          <a:latin typeface="+mn-lt"/>
          <a:ea typeface="+mn-ea"/>
          <a:cs typeface="+mn-cs"/>
        </a:defRPr>
      </a:lvl2pPr>
      <a:lvl3pPr marL="1141943" indent="-228389" algn="l" defTabSz="456778" rtl="0" eaLnBrk="1" latinLnBrk="0" hangingPunct="1">
        <a:spcBef>
          <a:spcPct val="20000"/>
        </a:spcBef>
        <a:buFont typeface="Wingdings" panose="05000000000000000000" pitchFamily="2" charset="2"/>
        <a:buChar char="§"/>
        <a:defRPr sz="1798" kern="1200">
          <a:solidFill>
            <a:schemeClr val="tx2"/>
          </a:solidFill>
          <a:latin typeface="+mn-lt"/>
          <a:ea typeface="+mn-ea"/>
          <a:cs typeface="+mn-cs"/>
        </a:defRPr>
      </a:lvl3pPr>
      <a:lvl4pPr marL="1598720" indent="-228389" algn="l" defTabSz="456778" rtl="0" eaLnBrk="1" latinLnBrk="0" hangingPunct="1">
        <a:spcBef>
          <a:spcPct val="20000"/>
        </a:spcBef>
        <a:buFont typeface="Wingdings" panose="05000000000000000000" pitchFamily="2" charset="2"/>
        <a:buChar char="§"/>
        <a:defRPr sz="1599" kern="1200">
          <a:solidFill>
            <a:schemeClr val="tx2"/>
          </a:solidFill>
          <a:latin typeface="+mn-lt"/>
          <a:ea typeface="+mn-ea"/>
          <a:cs typeface="+mn-cs"/>
        </a:defRPr>
      </a:lvl4pPr>
      <a:lvl5pPr marL="2055497" indent="-228389" algn="l" defTabSz="456778" rtl="0" eaLnBrk="1" latinLnBrk="0" hangingPunct="1">
        <a:spcBef>
          <a:spcPct val="20000"/>
        </a:spcBef>
        <a:buFont typeface="Wingdings" panose="05000000000000000000" pitchFamily="2" charset="2"/>
        <a:buChar char="§"/>
        <a:defRPr sz="1399" kern="1200">
          <a:solidFill>
            <a:schemeClr val="tx2"/>
          </a:solidFill>
          <a:latin typeface="+mn-lt"/>
          <a:ea typeface="+mn-ea"/>
          <a:cs typeface="+mn-cs"/>
        </a:defRPr>
      </a:lvl5pPr>
      <a:lvl6pPr marL="2512274" indent="-228389" algn="l" defTabSz="456778" rtl="0" eaLnBrk="1" latinLnBrk="0" hangingPunct="1">
        <a:spcBef>
          <a:spcPct val="20000"/>
        </a:spcBef>
        <a:buFont typeface="Arial"/>
        <a:buChar char="•"/>
        <a:defRPr sz="1998" kern="1200">
          <a:solidFill>
            <a:schemeClr val="tx1"/>
          </a:solidFill>
          <a:latin typeface="+mn-lt"/>
          <a:ea typeface="+mn-ea"/>
          <a:cs typeface="+mn-cs"/>
        </a:defRPr>
      </a:lvl6pPr>
      <a:lvl7pPr marL="2969051" indent="-228389" algn="l" defTabSz="456778" rtl="0" eaLnBrk="1" latinLnBrk="0" hangingPunct="1">
        <a:spcBef>
          <a:spcPct val="20000"/>
        </a:spcBef>
        <a:buFont typeface="Arial"/>
        <a:buChar char="•"/>
        <a:defRPr sz="1998" kern="1200">
          <a:solidFill>
            <a:schemeClr val="tx1"/>
          </a:solidFill>
          <a:latin typeface="+mn-lt"/>
          <a:ea typeface="+mn-ea"/>
          <a:cs typeface="+mn-cs"/>
        </a:defRPr>
      </a:lvl7pPr>
      <a:lvl8pPr marL="3425828" indent="-228389" algn="l" defTabSz="456778" rtl="0" eaLnBrk="1" latinLnBrk="0" hangingPunct="1">
        <a:spcBef>
          <a:spcPct val="20000"/>
        </a:spcBef>
        <a:buFont typeface="Arial"/>
        <a:buChar char="•"/>
        <a:defRPr sz="1998" kern="1200">
          <a:solidFill>
            <a:schemeClr val="tx1"/>
          </a:solidFill>
          <a:latin typeface="+mn-lt"/>
          <a:ea typeface="+mn-ea"/>
          <a:cs typeface="+mn-cs"/>
        </a:defRPr>
      </a:lvl8pPr>
      <a:lvl9pPr marL="3882605" indent="-228389" algn="l" defTabSz="456778"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78" rtl="0" eaLnBrk="1" latinLnBrk="0" hangingPunct="1">
        <a:defRPr sz="1798" kern="1200">
          <a:solidFill>
            <a:schemeClr val="tx1"/>
          </a:solidFill>
          <a:latin typeface="+mn-lt"/>
          <a:ea typeface="+mn-ea"/>
          <a:cs typeface="+mn-cs"/>
        </a:defRPr>
      </a:lvl1pPr>
      <a:lvl2pPr marL="456778" algn="l" defTabSz="456778" rtl="0" eaLnBrk="1" latinLnBrk="0" hangingPunct="1">
        <a:defRPr sz="1798" kern="1200">
          <a:solidFill>
            <a:schemeClr val="tx1"/>
          </a:solidFill>
          <a:latin typeface="+mn-lt"/>
          <a:ea typeface="+mn-ea"/>
          <a:cs typeface="+mn-cs"/>
        </a:defRPr>
      </a:lvl2pPr>
      <a:lvl3pPr marL="913554" algn="l" defTabSz="456778" rtl="0" eaLnBrk="1" latinLnBrk="0" hangingPunct="1">
        <a:defRPr sz="1798" kern="1200">
          <a:solidFill>
            <a:schemeClr val="tx1"/>
          </a:solidFill>
          <a:latin typeface="+mn-lt"/>
          <a:ea typeface="+mn-ea"/>
          <a:cs typeface="+mn-cs"/>
        </a:defRPr>
      </a:lvl3pPr>
      <a:lvl4pPr marL="1370332" algn="l" defTabSz="456778" rtl="0" eaLnBrk="1" latinLnBrk="0" hangingPunct="1">
        <a:defRPr sz="1798" kern="1200">
          <a:solidFill>
            <a:schemeClr val="tx1"/>
          </a:solidFill>
          <a:latin typeface="+mn-lt"/>
          <a:ea typeface="+mn-ea"/>
          <a:cs typeface="+mn-cs"/>
        </a:defRPr>
      </a:lvl4pPr>
      <a:lvl5pPr marL="1827108" algn="l" defTabSz="456778" rtl="0" eaLnBrk="1" latinLnBrk="0" hangingPunct="1">
        <a:defRPr sz="1798" kern="1200">
          <a:solidFill>
            <a:schemeClr val="tx1"/>
          </a:solidFill>
          <a:latin typeface="+mn-lt"/>
          <a:ea typeface="+mn-ea"/>
          <a:cs typeface="+mn-cs"/>
        </a:defRPr>
      </a:lvl5pPr>
      <a:lvl6pPr marL="2283886" algn="l" defTabSz="456778" rtl="0" eaLnBrk="1" latinLnBrk="0" hangingPunct="1">
        <a:defRPr sz="1798" kern="1200">
          <a:solidFill>
            <a:schemeClr val="tx1"/>
          </a:solidFill>
          <a:latin typeface="+mn-lt"/>
          <a:ea typeface="+mn-ea"/>
          <a:cs typeface="+mn-cs"/>
        </a:defRPr>
      </a:lvl6pPr>
      <a:lvl7pPr marL="2740663" algn="l" defTabSz="456778" rtl="0" eaLnBrk="1" latinLnBrk="0" hangingPunct="1">
        <a:defRPr sz="1798" kern="1200">
          <a:solidFill>
            <a:schemeClr val="tx1"/>
          </a:solidFill>
          <a:latin typeface="+mn-lt"/>
          <a:ea typeface="+mn-ea"/>
          <a:cs typeface="+mn-cs"/>
        </a:defRPr>
      </a:lvl7pPr>
      <a:lvl8pPr marL="3197440" algn="l" defTabSz="456778" rtl="0" eaLnBrk="1" latinLnBrk="0" hangingPunct="1">
        <a:defRPr sz="1798" kern="1200">
          <a:solidFill>
            <a:schemeClr val="tx1"/>
          </a:solidFill>
          <a:latin typeface="+mn-lt"/>
          <a:ea typeface="+mn-ea"/>
          <a:cs typeface="+mn-cs"/>
        </a:defRPr>
      </a:lvl8pPr>
      <a:lvl9pPr marL="3654217" algn="l" defTabSz="45677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A8B5C87-4E0A-4E06-9D1A-4CD29128B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67"/>
            <a:ext cx="9129819" cy="5107433"/>
          </a:xfrm>
          <a:prstGeom prst="rect">
            <a:avLst/>
          </a:prstGeom>
        </p:spPr>
      </p:pic>
      <p:sp>
        <p:nvSpPr>
          <p:cNvPr id="2" name="Title 1"/>
          <p:cNvSpPr>
            <a:spLocks noGrp="1"/>
          </p:cNvSpPr>
          <p:nvPr>
            <p:ph type="ctrTitle"/>
          </p:nvPr>
        </p:nvSpPr>
        <p:spPr>
          <a:xfrm>
            <a:off x="258419" y="233990"/>
            <a:ext cx="6099519" cy="1149538"/>
          </a:xfrm>
        </p:spPr>
        <p:txBody>
          <a:bodyPr>
            <a:noAutofit/>
          </a:bodyPr>
          <a:lstStyle/>
          <a:p>
            <a:r>
              <a:rPr lang="es-ES_tradnl" sz="3200" dirty="0" smtClean="0">
                <a:solidFill>
                  <a:schemeClr val="bg1"/>
                </a:solidFill>
                <a:latin typeface="Exo 2" charset="0"/>
                <a:ea typeface="Exo 2" charset="0"/>
                <a:cs typeface="Exo 2" charset="0"/>
              </a:rPr>
              <a:t>WAAS </a:t>
            </a:r>
            <a:r>
              <a:rPr lang="es-ES_tradnl" sz="3200" dirty="0" err="1">
                <a:solidFill>
                  <a:schemeClr val="bg1"/>
                </a:solidFill>
                <a:latin typeface="Exo 2" charset="0"/>
                <a:ea typeface="Exo 2" charset="0"/>
                <a:cs typeface="Exo 2" charset="0"/>
              </a:rPr>
              <a:t>Meditation</a:t>
            </a:r>
            <a:r>
              <a:rPr lang="es-ES_tradnl" sz="3200" dirty="0">
                <a:solidFill>
                  <a:schemeClr val="bg1"/>
                </a:solidFill>
                <a:latin typeface="Exo 2" charset="0"/>
                <a:ea typeface="Exo 2" charset="0"/>
                <a:cs typeface="Exo 2" charset="0"/>
              </a:rPr>
              <a:t> </a:t>
            </a:r>
            <a:r>
              <a:rPr lang="es-ES_tradnl" sz="3200" dirty="0" err="1">
                <a:solidFill>
                  <a:schemeClr val="bg1"/>
                </a:solidFill>
                <a:latin typeface="Exo 2" charset="0"/>
                <a:ea typeface="Exo 2" charset="0"/>
                <a:cs typeface="Exo 2" charset="0"/>
              </a:rPr>
              <a:t>on</a:t>
            </a:r>
            <a:r>
              <a:rPr lang="es-ES_tradnl" sz="3200" dirty="0">
                <a:solidFill>
                  <a:schemeClr val="bg1"/>
                </a:solidFill>
                <a:latin typeface="Exo 2" charset="0"/>
                <a:ea typeface="Exo 2" charset="0"/>
                <a:cs typeface="Exo 2" charset="0"/>
              </a:rPr>
              <a:t> </a:t>
            </a:r>
            <a:r>
              <a:rPr lang="es-ES_tradnl" sz="3200" dirty="0" err="1">
                <a:solidFill>
                  <a:schemeClr val="bg1"/>
                </a:solidFill>
                <a:latin typeface="Exo 2" charset="0"/>
                <a:ea typeface="Exo 2" charset="0"/>
                <a:cs typeface="Exo 2" charset="0"/>
              </a:rPr>
              <a:t>Peace</a:t>
            </a:r>
            <a:r>
              <a:rPr lang="es-ES_tradnl" sz="3200" dirty="0">
                <a:solidFill>
                  <a:schemeClr val="bg1"/>
                </a:solidFill>
                <a:latin typeface="Exo 2" charset="0"/>
                <a:ea typeface="Exo 2" charset="0"/>
                <a:cs typeface="Exo 2" charset="0"/>
              </a:rPr>
              <a:t/>
            </a:r>
            <a:br>
              <a:rPr lang="es-ES_tradnl" sz="3200" dirty="0">
                <a:solidFill>
                  <a:schemeClr val="bg1"/>
                </a:solidFill>
                <a:latin typeface="Exo 2" charset="0"/>
                <a:ea typeface="Exo 2" charset="0"/>
                <a:cs typeface="Exo 2" charset="0"/>
              </a:rPr>
            </a:br>
            <a:r>
              <a:rPr lang="es-ES_tradnl" sz="1800" b="0" dirty="0" err="1" smtClean="0">
                <a:solidFill>
                  <a:schemeClr val="bg1"/>
                </a:solidFill>
                <a:latin typeface="Exo 2" charset="0"/>
                <a:ea typeface="Exo 2" charset="0"/>
                <a:cs typeface="Exo 2" charset="0"/>
              </a:rPr>
              <a:t>Dubrovnik</a:t>
            </a:r>
            <a:r>
              <a:rPr lang="es-ES_tradnl" sz="1800" b="0" dirty="0" smtClean="0">
                <a:solidFill>
                  <a:schemeClr val="bg1"/>
                </a:solidFill>
                <a:latin typeface="Exo 2" charset="0"/>
                <a:ea typeface="Exo 2" charset="0"/>
                <a:cs typeface="Exo 2" charset="0"/>
              </a:rPr>
              <a:t>  2017</a:t>
            </a:r>
            <a:endParaRPr lang="es-ES_tradnl" sz="1800" b="0" dirty="0">
              <a:solidFill>
                <a:schemeClr val="bg1"/>
              </a:solidFill>
              <a:latin typeface="Exo 2" charset="0"/>
              <a:ea typeface="Exo 2" charset="0"/>
              <a:cs typeface="Exo 2" charset="0"/>
            </a:endParaRPr>
          </a:p>
        </p:txBody>
      </p:sp>
      <p:sp>
        <p:nvSpPr>
          <p:cNvPr id="4" name="Text Placeholder 3"/>
          <p:cNvSpPr>
            <a:spLocks noGrp="1"/>
          </p:cNvSpPr>
          <p:nvPr>
            <p:ph type="body" sz="quarter" idx="11"/>
          </p:nvPr>
        </p:nvSpPr>
        <p:spPr/>
        <p:txBody>
          <a:bodyPr>
            <a:normAutofit/>
          </a:bodyPr>
          <a:lstStyle/>
          <a:p>
            <a:r>
              <a:rPr lang="es-ES" dirty="0">
                <a:latin typeface="Exo 2" charset="0"/>
                <a:ea typeface="Exo 2" charset="0"/>
                <a:cs typeface="Exo 2" charset="0"/>
              </a:rPr>
              <a:t>Eladio Valencia</a:t>
            </a:r>
          </a:p>
        </p:txBody>
      </p:sp>
      <p:sp>
        <p:nvSpPr>
          <p:cNvPr id="5" name="Text Placeholder 4"/>
          <p:cNvSpPr>
            <a:spLocks noGrp="1"/>
          </p:cNvSpPr>
          <p:nvPr>
            <p:ph type="body" sz="quarter" idx="12"/>
          </p:nvPr>
        </p:nvSpPr>
        <p:spPr/>
        <p:txBody>
          <a:bodyPr/>
          <a:lstStyle/>
          <a:p>
            <a:r>
              <a:rPr lang="en-US" dirty="0">
                <a:latin typeface="Exo 2" charset="0"/>
                <a:ea typeface="Exo 2" charset="0"/>
                <a:cs typeface="Exo 2" charset="0"/>
              </a:rPr>
              <a:t>November 2017</a:t>
            </a:r>
          </a:p>
        </p:txBody>
      </p:sp>
      <p:pic>
        <p:nvPicPr>
          <p:cNvPr id="9" name="Picture 8">
            <a:extLst>
              <a:ext uri="{FF2B5EF4-FFF2-40B4-BE49-F238E27FC236}">
                <a16:creationId xmlns:a16="http://schemas.microsoft.com/office/drawing/2014/main" xmlns="" id="{85DF739F-7226-4485-854D-E7B03C7AD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476" y="233990"/>
            <a:ext cx="829006" cy="1181334"/>
          </a:xfrm>
          <a:prstGeom prst="rect">
            <a:avLst/>
          </a:prstGeom>
        </p:spPr>
      </p:pic>
    </p:spTree>
    <p:extLst>
      <p:ext uri="{BB962C8B-B14F-4D97-AF65-F5344CB8AC3E}">
        <p14:creationId xmlns:p14="http://schemas.microsoft.com/office/powerpoint/2010/main" val="113991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a:latin typeface="Exo 2" charset="0"/>
                <a:ea typeface="Exo 2" charset="0"/>
                <a:cs typeface="Exo 2" charset="0"/>
              </a:rPr>
              <a:t>Agenda</a:t>
            </a:r>
          </a:p>
        </p:txBody>
      </p:sp>
      <p:sp>
        <p:nvSpPr>
          <p:cNvPr id="3" name="Content Placeholder 2"/>
          <p:cNvSpPr>
            <a:spLocks noGrp="1"/>
          </p:cNvSpPr>
          <p:nvPr>
            <p:ph idx="1"/>
          </p:nvPr>
        </p:nvSpPr>
        <p:spPr>
          <a:xfrm>
            <a:off x="457200" y="954743"/>
            <a:ext cx="8229600" cy="3767480"/>
          </a:xfrm>
        </p:spPr>
        <p:txBody>
          <a:bodyPr>
            <a:normAutofit/>
          </a:bodyPr>
          <a:lstStyle/>
          <a:p>
            <a:r>
              <a:rPr lang="en-US" sz="2800" dirty="0">
                <a:solidFill>
                  <a:schemeClr val="tx1"/>
                </a:solidFill>
                <a:latin typeface="Calibri" panose="020F0502020204030204" pitchFamily="34" charset="0"/>
              </a:rPr>
              <a:t>The 1930 Salt March</a:t>
            </a:r>
            <a:endParaRPr lang="es-ES_tradnl" sz="2800" dirty="0">
              <a:solidFill>
                <a:schemeClr val="tx1"/>
              </a:solidFill>
              <a:latin typeface="Calibri" panose="020F0502020204030204" pitchFamily="34" charset="0"/>
            </a:endParaRPr>
          </a:p>
          <a:p>
            <a:r>
              <a:rPr lang="es-ES_tradnl" sz="2800" dirty="0">
                <a:solidFill>
                  <a:schemeClr val="tx1"/>
                </a:solidFill>
                <a:latin typeface="Calibri" panose="020F0502020204030204" pitchFamily="34" charset="0"/>
              </a:rPr>
              <a:t>“</a:t>
            </a:r>
            <a:r>
              <a:rPr lang="es-ES_tradnl" sz="2800" dirty="0" err="1">
                <a:solidFill>
                  <a:schemeClr val="tx1"/>
                </a:solidFill>
                <a:latin typeface="Calibri" panose="020F0502020204030204" pitchFamily="34" charset="0"/>
              </a:rPr>
              <a:t>The</a:t>
            </a:r>
            <a:r>
              <a:rPr lang="es-ES_tradnl" sz="2800" dirty="0">
                <a:solidFill>
                  <a:schemeClr val="tx1"/>
                </a:solidFill>
                <a:latin typeface="Calibri" panose="020F0502020204030204" pitchFamily="34" charset="0"/>
              </a:rPr>
              <a:t> </a:t>
            </a:r>
            <a:r>
              <a:rPr lang="es-ES_tradnl" sz="2800" dirty="0" err="1">
                <a:solidFill>
                  <a:schemeClr val="tx1"/>
                </a:solidFill>
                <a:latin typeface="Calibri" panose="020F0502020204030204" pitchFamily="34" charset="0"/>
              </a:rPr>
              <a:t>Disruptive</a:t>
            </a:r>
            <a:r>
              <a:rPr lang="es-ES_tradnl" sz="2800" dirty="0">
                <a:solidFill>
                  <a:schemeClr val="tx1"/>
                </a:solidFill>
                <a:latin typeface="Calibri" panose="020F0502020204030204" pitchFamily="34" charset="0"/>
              </a:rPr>
              <a:t> </a:t>
            </a:r>
            <a:r>
              <a:rPr lang="es-ES_tradnl" sz="2800" dirty="0" err="1">
                <a:solidFill>
                  <a:schemeClr val="tx1"/>
                </a:solidFill>
                <a:latin typeface="Calibri" panose="020F0502020204030204" pitchFamily="34" charset="0"/>
              </a:rPr>
              <a:t>Experience</a:t>
            </a:r>
            <a:r>
              <a:rPr lang="es-ES_tradnl" sz="2800" dirty="0">
                <a:solidFill>
                  <a:schemeClr val="tx1"/>
                </a:solidFill>
                <a:latin typeface="Calibri" panose="020F0502020204030204" pitchFamily="34" charset="0"/>
              </a:rPr>
              <a:t>”</a:t>
            </a:r>
          </a:p>
          <a:p>
            <a:pPr marL="0" indent="0">
              <a:buNone/>
            </a:pPr>
            <a:endParaRPr lang="es-ES_tradnl" dirty="0">
              <a:latin typeface="Exo 2" charset="0"/>
              <a:ea typeface="Exo 2" charset="0"/>
              <a:cs typeface="Exo 2" charset="0"/>
            </a:endParaRP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2</a:t>
            </a:fld>
            <a:endParaRPr lang="es-ES_tradnl" dirty="0"/>
          </a:p>
        </p:txBody>
      </p:sp>
    </p:spTree>
    <p:extLst>
      <p:ext uri="{BB962C8B-B14F-4D97-AF65-F5344CB8AC3E}">
        <p14:creationId xmlns:p14="http://schemas.microsoft.com/office/powerpoint/2010/main" val="2145583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a:t>
            </a:r>
            <a:r>
              <a:rPr lang="es-ES_tradnl" sz="3100" dirty="0">
                <a:latin typeface="Exo 2" charset="0"/>
                <a:ea typeface="Exo 2" charset="0"/>
                <a:cs typeface="Exo 2" charset="0"/>
              </a:rPr>
              <a:t>Salt</a:t>
            </a:r>
            <a:r>
              <a:rPr lang="es-ES_tradnl" dirty="0">
                <a:latin typeface="Exo 2" charset="0"/>
                <a:ea typeface="Exo 2" charset="0"/>
                <a:cs typeface="Exo 2" charset="0"/>
              </a:rPr>
              <a: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3</a:t>
            </a:fld>
            <a:endParaRPr lang="es-ES_tradnl" dirty="0"/>
          </a:p>
        </p:txBody>
      </p:sp>
      <p:sp>
        <p:nvSpPr>
          <p:cNvPr id="5" name="Rectangle 4">
            <a:extLst>
              <a:ext uri="{FF2B5EF4-FFF2-40B4-BE49-F238E27FC236}">
                <a16:creationId xmlns:a16="http://schemas.microsoft.com/office/drawing/2014/main" xmlns="" id="{13F65683-E3AF-469E-9023-5E77C32E515B}"/>
              </a:ext>
            </a:extLst>
          </p:cNvPr>
          <p:cNvSpPr/>
          <p:nvPr/>
        </p:nvSpPr>
        <p:spPr>
          <a:xfrm>
            <a:off x="382772" y="1516913"/>
            <a:ext cx="8304028" cy="2031325"/>
          </a:xfrm>
          <a:prstGeom prst="rect">
            <a:avLst/>
          </a:prstGeom>
        </p:spPr>
        <p:txBody>
          <a:bodyPr wrap="square">
            <a:spAutoFit/>
          </a:bodyPr>
          <a:lstStyle/>
          <a:p>
            <a:endParaRPr lang="en-US" sz="1400" dirty="0">
              <a:latin typeface="Calibri" panose="020F0502020204030204" pitchFamily="34" charset="0"/>
              <a:ea typeface="Calibri" panose="020F0502020204030204" pitchFamily="34" charset="0"/>
            </a:endParaRPr>
          </a:p>
          <a:p>
            <a:r>
              <a:rPr lang="en-US" sz="2800" dirty="0">
                <a:latin typeface="Calibri" panose="020F0502020204030204" pitchFamily="34" charset="0"/>
                <a:ea typeface="Calibri" panose="020F0502020204030204" pitchFamily="34" charset="0"/>
              </a:rPr>
              <a:t>India was never a unified nation in the past. At the time it attained independence in 1947, it still included 500 princely states under </a:t>
            </a:r>
            <a:r>
              <a:rPr lang="en-US" sz="2800" dirty="0" err="1">
                <a:latin typeface="Calibri" panose="020F0502020204030204" pitchFamily="34" charset="0"/>
                <a:ea typeface="Calibri" panose="020F0502020204030204" pitchFamily="34" charset="0"/>
              </a:rPr>
              <a:t>Britian</a:t>
            </a:r>
            <a:r>
              <a:rPr lang="en-US" sz="2800" dirty="0">
                <a:latin typeface="Calibri" panose="020F0502020204030204" pitchFamily="34" charset="0"/>
                <a:ea typeface="Calibri" panose="020F0502020204030204" pitchFamily="34" charset="0"/>
              </a:rPr>
              <a:t> with a shared culture and diverse ethnic, religious and linguistic traditions. </a:t>
            </a:r>
            <a:endParaRPr lang="en-US" sz="2800" dirty="0"/>
          </a:p>
        </p:txBody>
      </p:sp>
    </p:spTree>
    <p:extLst>
      <p:ext uri="{BB962C8B-B14F-4D97-AF65-F5344CB8AC3E}">
        <p14:creationId xmlns:p14="http://schemas.microsoft.com/office/powerpoint/2010/main" val="25348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Salt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4</a:t>
            </a:fld>
            <a:endParaRPr lang="es-ES_tradnl" dirty="0"/>
          </a:p>
        </p:txBody>
      </p:sp>
      <p:sp>
        <p:nvSpPr>
          <p:cNvPr id="3" name="Rectangle 2">
            <a:extLst>
              <a:ext uri="{FF2B5EF4-FFF2-40B4-BE49-F238E27FC236}">
                <a16:creationId xmlns:a16="http://schemas.microsoft.com/office/drawing/2014/main" xmlns="" id="{A8E87022-EABA-4E3D-98D6-69A404287157}"/>
              </a:ext>
            </a:extLst>
          </p:cNvPr>
          <p:cNvSpPr/>
          <p:nvPr/>
        </p:nvSpPr>
        <p:spPr>
          <a:xfrm>
            <a:off x="283535" y="1353879"/>
            <a:ext cx="8403265" cy="2246769"/>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rPr>
              <a:t>Gandhi’s goal was to gain </a:t>
            </a:r>
            <a:r>
              <a:rPr lang="en-US" sz="2800" b="1" dirty="0">
                <a:latin typeface="Calibri" panose="020F0502020204030204" pitchFamily="34" charset="0"/>
                <a:ea typeface="Calibri" panose="020F0502020204030204" pitchFamily="34" charset="0"/>
              </a:rPr>
              <a:t>freedom</a:t>
            </a:r>
            <a:r>
              <a:rPr lang="en-US" sz="2800" dirty="0">
                <a:latin typeface="Calibri" panose="020F0502020204030204" pitchFamily="34" charset="0"/>
                <a:ea typeface="Calibri" panose="020F0502020204030204" pitchFamily="34" charset="0"/>
              </a:rPr>
              <a:t> for India </a:t>
            </a:r>
            <a:r>
              <a:rPr lang="en-US" sz="2800" b="1" dirty="0">
                <a:latin typeface="Calibri" panose="020F0502020204030204" pitchFamily="34" charset="0"/>
                <a:ea typeface="Calibri" panose="020F0502020204030204" pitchFamily="34" charset="0"/>
              </a:rPr>
              <a:t>without</a:t>
            </a:r>
            <a:r>
              <a:rPr lang="en-US" sz="2800" dirty="0">
                <a:latin typeface="Calibri" panose="020F0502020204030204" pitchFamily="34" charset="0"/>
                <a:ea typeface="Calibri" panose="020F0502020204030204" pitchFamily="34" charset="0"/>
              </a:rPr>
              <a:t> </a:t>
            </a:r>
            <a:r>
              <a:rPr lang="en-US" sz="2800" b="1" dirty="0">
                <a:latin typeface="Calibri" panose="020F0502020204030204" pitchFamily="34" charset="0"/>
                <a:ea typeface="Calibri" panose="020F0502020204030204" pitchFamily="34" charset="0"/>
              </a:rPr>
              <a:t>violence</a:t>
            </a:r>
            <a:r>
              <a:rPr lang="en-US" sz="2800" dirty="0">
                <a:latin typeface="Calibri" panose="020F0502020204030204" pitchFamily="34" charset="0"/>
                <a:ea typeface="Calibri" panose="020F0502020204030204" pitchFamily="34" charset="0"/>
              </a:rPr>
              <a:t>. He understood that unification of  a country is not just by wining a war, it requires forging a common </a:t>
            </a:r>
            <a:r>
              <a:rPr lang="en-US" sz="2800" b="1" dirty="0">
                <a:latin typeface="Calibri" panose="020F0502020204030204" pitchFamily="34" charset="0"/>
                <a:ea typeface="Calibri" panose="020F0502020204030204" pitchFamily="34" charset="0"/>
              </a:rPr>
              <a:t>sense of identity </a:t>
            </a:r>
            <a:r>
              <a:rPr lang="en-US" sz="2800" dirty="0">
                <a:latin typeface="Calibri" panose="020F0502020204030204" pitchFamily="34" charset="0"/>
                <a:ea typeface="Calibri" panose="020F0502020204030204" pitchFamily="34" charset="0"/>
              </a:rPr>
              <a:t>and emotional </a:t>
            </a:r>
            <a:r>
              <a:rPr lang="en-US" sz="2800" b="1" dirty="0">
                <a:latin typeface="Calibri" panose="020F0502020204030204" pitchFamily="34" charset="0"/>
                <a:ea typeface="Calibri" panose="020F0502020204030204" pitchFamily="34" charset="0"/>
              </a:rPr>
              <a:t>solidarity</a:t>
            </a:r>
            <a:r>
              <a:rPr lang="en-US" sz="2800" dirty="0">
                <a:latin typeface="Calibri" panose="020F0502020204030204" pitchFamily="34" charset="0"/>
                <a:ea typeface="Calibri" panose="020F0502020204030204" pitchFamily="34" charset="0"/>
              </a:rPr>
              <a:t> between its diverse people</a:t>
            </a:r>
            <a:endParaRPr lang="en-US" sz="2800" dirty="0"/>
          </a:p>
        </p:txBody>
      </p:sp>
    </p:spTree>
    <p:extLst>
      <p:ext uri="{BB962C8B-B14F-4D97-AF65-F5344CB8AC3E}">
        <p14:creationId xmlns:p14="http://schemas.microsoft.com/office/powerpoint/2010/main" val="1701508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Salt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5</a:t>
            </a:fld>
            <a:endParaRPr lang="es-ES_tradnl" dirty="0"/>
          </a:p>
        </p:txBody>
      </p:sp>
      <p:sp>
        <p:nvSpPr>
          <p:cNvPr id="3" name="Rectangle 2">
            <a:extLst>
              <a:ext uri="{FF2B5EF4-FFF2-40B4-BE49-F238E27FC236}">
                <a16:creationId xmlns:a16="http://schemas.microsoft.com/office/drawing/2014/main" xmlns="" id="{A8E87022-EABA-4E3D-98D6-69A404287157}"/>
              </a:ext>
            </a:extLst>
          </p:cNvPr>
          <p:cNvSpPr/>
          <p:nvPr/>
        </p:nvSpPr>
        <p:spPr>
          <a:xfrm>
            <a:off x="457200" y="1339701"/>
            <a:ext cx="8403265" cy="2677656"/>
          </a:xfrm>
          <a:prstGeom prst="rect">
            <a:avLst/>
          </a:prstGeom>
        </p:spPr>
        <p:txBody>
          <a:bodyPr wrap="square">
            <a:spAutoFit/>
          </a:bodyPr>
          <a:lstStyle/>
          <a:p>
            <a:r>
              <a:rPr lang="en-US" sz="2800" dirty="0"/>
              <a:t>Gandhi came up with a creative initiative to create common identity and unite India. He did it using the symbol of salt to challenge the authority of the British. The British had imposed heavy tax on salt, a staple food. Gandhi called on the Indian people to make salt in violation of tax law. </a:t>
            </a:r>
          </a:p>
        </p:txBody>
      </p:sp>
    </p:spTree>
    <p:extLst>
      <p:ext uri="{BB962C8B-B14F-4D97-AF65-F5344CB8AC3E}">
        <p14:creationId xmlns:p14="http://schemas.microsoft.com/office/powerpoint/2010/main" val="337322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Salt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6</a:t>
            </a:fld>
            <a:endParaRPr lang="es-ES_tradnl" dirty="0"/>
          </a:p>
        </p:txBody>
      </p:sp>
      <p:sp>
        <p:nvSpPr>
          <p:cNvPr id="6" name="Rectangle 5">
            <a:extLst>
              <a:ext uri="{FF2B5EF4-FFF2-40B4-BE49-F238E27FC236}">
                <a16:creationId xmlns:a16="http://schemas.microsoft.com/office/drawing/2014/main" xmlns="" id="{E2989B12-CEB6-461B-AF3C-F4E1FE3A8ABA}"/>
              </a:ext>
            </a:extLst>
          </p:cNvPr>
          <p:cNvSpPr/>
          <p:nvPr/>
        </p:nvSpPr>
        <p:spPr>
          <a:xfrm>
            <a:off x="457200" y="1305094"/>
            <a:ext cx="7680251" cy="2677656"/>
          </a:xfrm>
          <a:prstGeom prst="rect">
            <a:avLst/>
          </a:prstGeom>
        </p:spPr>
        <p:txBody>
          <a:bodyPr wrap="square">
            <a:spAutoFit/>
          </a:bodyPr>
          <a:lstStyle/>
          <a:p>
            <a:pPr marR="0" lvl="0">
              <a:spcBef>
                <a:spcPts val="0"/>
              </a:spcBef>
              <a:spcAft>
                <a:spcPts val="0"/>
              </a:spcAft>
              <a:tabLst>
                <a:tab pos="457200" algn="l"/>
              </a:tabLst>
            </a:pPr>
            <a:r>
              <a:rPr lang="en-US" sz="2800" dirty="0">
                <a:latin typeface="Calibri" panose="020F0502020204030204" pitchFamily="34" charset="0"/>
                <a:ea typeface="Calibri" panose="020F0502020204030204" pitchFamily="34" charset="0"/>
              </a:rPr>
              <a:t>It was a brilliant original strategy with no apparent strategic value. The British understood that defiance of British authority by millions of Indians would be a powerful demonstration of the helplessness of foreigners to subdue and control an unwilling population.</a:t>
            </a:r>
            <a:r>
              <a:rPr lang="en-US" sz="1400"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91493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Salt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7</a:t>
            </a:fld>
            <a:endParaRPr lang="es-ES_tradnl" dirty="0"/>
          </a:p>
        </p:txBody>
      </p:sp>
      <p:sp>
        <p:nvSpPr>
          <p:cNvPr id="6" name="Rectangle 5">
            <a:extLst>
              <a:ext uri="{FF2B5EF4-FFF2-40B4-BE49-F238E27FC236}">
                <a16:creationId xmlns:a16="http://schemas.microsoft.com/office/drawing/2014/main" xmlns="" id="{E2989B12-CEB6-461B-AF3C-F4E1FE3A8ABA}"/>
              </a:ext>
            </a:extLst>
          </p:cNvPr>
          <p:cNvSpPr/>
          <p:nvPr/>
        </p:nvSpPr>
        <p:spPr>
          <a:xfrm>
            <a:off x="457200" y="1305094"/>
            <a:ext cx="7680251" cy="2893100"/>
          </a:xfrm>
          <a:prstGeom prst="rect">
            <a:avLst/>
          </a:prstGeom>
        </p:spPr>
        <p:txBody>
          <a:bodyPr wrap="square">
            <a:spAutoFit/>
          </a:bodyPr>
          <a:lstStyle/>
          <a:p>
            <a:pPr>
              <a:tabLst>
                <a:tab pos="457200" algn="l"/>
              </a:tabLst>
            </a:pPr>
            <a:r>
              <a:rPr lang="en-US" sz="2800" dirty="0"/>
              <a:t>When Gandhi announced his plan to start making salt with just 80 of his followers, even his lieutenants like Nehru and Patel never believed that it would be of any significance. However, millions of people marched to the country’s 4,000 mile coastline to make their own salt. </a:t>
            </a:r>
          </a:p>
          <a:p>
            <a:pPr marR="0" lvl="0">
              <a:spcBef>
                <a:spcPts val="0"/>
              </a:spcBef>
              <a:spcAft>
                <a:spcPts val="0"/>
              </a:spcAft>
              <a:tabLst>
                <a:tab pos="457200" algn="l"/>
              </a:tabLst>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30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1930 Salt March</a:t>
            </a: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8</a:t>
            </a:fld>
            <a:endParaRPr lang="es-ES_tradnl" dirty="0"/>
          </a:p>
        </p:txBody>
      </p:sp>
      <p:sp>
        <p:nvSpPr>
          <p:cNvPr id="3" name="Rectangle 2">
            <a:extLst>
              <a:ext uri="{FF2B5EF4-FFF2-40B4-BE49-F238E27FC236}">
                <a16:creationId xmlns:a16="http://schemas.microsoft.com/office/drawing/2014/main" xmlns="" id="{55F7DA90-6270-4CA7-BECD-8B895D436DB4}"/>
              </a:ext>
            </a:extLst>
          </p:cNvPr>
          <p:cNvSpPr/>
          <p:nvPr/>
        </p:nvSpPr>
        <p:spPr>
          <a:xfrm>
            <a:off x="269358" y="936606"/>
            <a:ext cx="8339470" cy="3416320"/>
          </a:xfrm>
          <a:prstGeom prst="rect">
            <a:avLst/>
          </a:prstGeom>
        </p:spPr>
        <p:txBody>
          <a:bodyPr wrap="square">
            <a:spAutoFit/>
          </a:bodyPr>
          <a:lstStyle/>
          <a:p>
            <a:pPr marL="342900" marR="0" lvl="0" indent="-342900">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rPr>
              <a:t>This launched the massive act of symbolic civil disobedience that led to the overturning of the colonial government. It not only demonstrated their power, but also created a sense of identity among Indians. </a:t>
            </a:r>
            <a:endParaRPr lang="en-US" sz="2400" b="1" i="1"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a:latin typeface="Calibri" panose="020F0502020204030204" pitchFamily="34" charset="0"/>
                <a:ea typeface="Calibri" panose="020F0502020204030204" pitchFamily="34" charset="0"/>
              </a:rPr>
              <a:t>The non-violent defeat of colonialism in India led within a few years to the collapse of colonial empires all over the world. </a:t>
            </a:r>
          </a:p>
          <a:p>
            <a:pPr marR="0" lvl="0">
              <a:spcBef>
                <a:spcPts val="0"/>
              </a:spcBef>
              <a:spcAft>
                <a:spcPts val="0"/>
              </a:spcAft>
              <a:tabLst>
                <a:tab pos="457200" algn="l"/>
              </a:tabLst>
            </a:pPr>
            <a:endParaRPr lang="en-US" sz="2400"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A creative symbolic act of emotional solidarity defeated colonialism</a:t>
            </a:r>
            <a:endParaRPr lang="en-US" sz="2400" b="1" dirty="0"/>
          </a:p>
        </p:txBody>
      </p:sp>
    </p:spTree>
    <p:extLst>
      <p:ext uri="{BB962C8B-B14F-4D97-AF65-F5344CB8AC3E}">
        <p14:creationId xmlns:p14="http://schemas.microsoft.com/office/powerpoint/2010/main" val="253901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a:latin typeface="Exo 2" charset="0"/>
                <a:ea typeface="Exo 2" charset="0"/>
                <a:cs typeface="Exo 2" charset="0"/>
              </a:rPr>
              <a:t>The</a:t>
            </a:r>
            <a:r>
              <a:rPr lang="es-ES_tradnl" dirty="0">
                <a:latin typeface="Exo 2" charset="0"/>
                <a:ea typeface="Exo 2" charset="0"/>
                <a:cs typeface="Exo 2" charset="0"/>
              </a:rPr>
              <a:t> </a:t>
            </a:r>
            <a:r>
              <a:rPr lang="es-ES_tradnl" dirty="0" err="1">
                <a:latin typeface="Exo 2" charset="0"/>
                <a:ea typeface="Exo 2" charset="0"/>
                <a:cs typeface="Exo 2" charset="0"/>
              </a:rPr>
              <a:t>Distuptive</a:t>
            </a:r>
            <a:r>
              <a:rPr lang="es-ES_tradnl" dirty="0">
                <a:latin typeface="Exo 2" charset="0"/>
                <a:ea typeface="Exo 2" charset="0"/>
                <a:cs typeface="Exo 2" charset="0"/>
              </a:rPr>
              <a:t> </a:t>
            </a:r>
            <a:r>
              <a:rPr lang="es-ES_tradnl" dirty="0" err="1">
                <a:latin typeface="Exo 2" charset="0"/>
                <a:ea typeface="Exo 2" charset="0"/>
                <a:cs typeface="Exo 2" charset="0"/>
              </a:rPr>
              <a:t>Experience</a:t>
            </a:r>
            <a:endParaRPr lang="es-ES_tradnl" dirty="0">
              <a:latin typeface="Exo 2" charset="0"/>
              <a:ea typeface="Exo 2" charset="0"/>
              <a:cs typeface="Exo 2" charset="0"/>
            </a:endParaRPr>
          </a:p>
        </p:txBody>
      </p:sp>
      <p:sp>
        <p:nvSpPr>
          <p:cNvPr id="4" name="Slide Number Placeholder 3"/>
          <p:cNvSpPr>
            <a:spLocks noGrp="1"/>
          </p:cNvSpPr>
          <p:nvPr>
            <p:ph type="sldNum" sz="quarter" idx="12"/>
          </p:nvPr>
        </p:nvSpPr>
        <p:spPr/>
        <p:txBody>
          <a:bodyPr/>
          <a:lstStyle/>
          <a:p>
            <a:pPr algn="r"/>
            <a:fld id="{B6F15528-21DE-4FAA-801E-634DDDAF4B2B}" type="slidenum">
              <a:rPr lang="es-ES_tradnl" smtClean="0"/>
              <a:pPr algn="r"/>
              <a:t>9</a:t>
            </a:fld>
            <a:endParaRPr lang="es-ES_tradnl" dirty="0"/>
          </a:p>
        </p:txBody>
      </p:sp>
      <p:graphicFrame>
        <p:nvGraphicFramePr>
          <p:cNvPr id="5" name="Objeto 1">
            <a:extLst>
              <a:ext uri="{FF2B5EF4-FFF2-40B4-BE49-F238E27FC236}">
                <a16:creationId xmlns:a16="http://schemas.microsoft.com/office/drawing/2014/main" xmlns="" id="{DF1499B6-7523-43C3-AB0C-859B92AF5251}"/>
              </a:ext>
            </a:extLst>
          </p:cNvPr>
          <p:cNvGraphicFramePr>
            <a:graphicFrameLocks noChangeAspect="1"/>
          </p:cNvGraphicFramePr>
          <p:nvPr>
            <p:extLst>
              <p:ext uri="{D42A27DB-BD31-4B8C-83A1-F6EECF244321}">
                <p14:modId xmlns:p14="http://schemas.microsoft.com/office/powerpoint/2010/main" val="906107170"/>
              </p:ext>
            </p:extLst>
          </p:nvPr>
        </p:nvGraphicFramePr>
        <p:xfrm>
          <a:off x="1411577" y="1293791"/>
          <a:ext cx="6320846" cy="2929607"/>
        </p:xfrm>
        <a:graphic>
          <a:graphicData uri="http://schemas.openxmlformats.org/presentationml/2006/ole">
            <mc:AlternateContent xmlns:mc="http://schemas.openxmlformats.org/markup-compatibility/2006">
              <mc:Choice xmlns:v="urn:schemas-microsoft-com:vml" Requires="v">
                <p:oleObj spid="_x0000_s1032" name="Hoja de cálculo" r:id="rId3" imgW="14097000" imgH="6197600" progId="Excel.Sheet.12">
                  <p:embed/>
                </p:oleObj>
              </mc:Choice>
              <mc:Fallback>
                <p:oleObj name="Hoja de cálculo" r:id="rId3" imgW="14097000" imgH="6197600" progId="Excel.Sheet.12">
                  <p:embed/>
                  <p:pic>
                    <p:nvPicPr>
                      <p:cNvPr id="2" name="Objeto 1"/>
                      <p:cNvPicPr/>
                      <p:nvPr/>
                    </p:nvPicPr>
                    <p:blipFill>
                      <a:blip r:embed="rId4"/>
                      <a:stretch>
                        <a:fillRect/>
                      </a:stretch>
                    </p:blipFill>
                    <p:spPr>
                      <a:xfrm>
                        <a:off x="1411577" y="1293791"/>
                        <a:ext cx="6320846" cy="2929607"/>
                      </a:xfrm>
                      <a:prstGeom prst="rect">
                        <a:avLst/>
                      </a:prstGeom>
                    </p:spPr>
                  </p:pic>
                </p:oleObj>
              </mc:Fallback>
            </mc:AlternateContent>
          </a:graphicData>
        </a:graphic>
      </p:graphicFrame>
    </p:spTree>
    <p:extLst>
      <p:ext uri="{BB962C8B-B14F-4D97-AF65-F5344CB8AC3E}">
        <p14:creationId xmlns:p14="http://schemas.microsoft.com/office/powerpoint/2010/main" val="320805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edgeOfficial">
  <a:themeElements>
    <a:clrScheme name="TechedgeRebrand">
      <a:dk1>
        <a:sysClr val="windowText" lastClr="000000"/>
      </a:dk1>
      <a:lt1>
        <a:sysClr val="window" lastClr="FFFFFF"/>
      </a:lt1>
      <a:dk2>
        <a:srgbClr val="004785"/>
      </a:dk2>
      <a:lt2>
        <a:srgbClr val="567483"/>
      </a:lt2>
      <a:accent1>
        <a:srgbClr val="004785"/>
      </a:accent1>
      <a:accent2>
        <a:srgbClr val="80C342"/>
      </a:accent2>
      <a:accent3>
        <a:srgbClr val="3EB1C8"/>
      </a:accent3>
      <a:accent4>
        <a:srgbClr val="00BBD6"/>
      </a:accent4>
      <a:accent5>
        <a:srgbClr val="F68B1F"/>
      </a:accent5>
      <a:accent6>
        <a:srgbClr val="DC6774"/>
      </a:accent6>
      <a:hlink>
        <a:srgbClr val="0000FF"/>
      </a:hlink>
      <a:folHlink>
        <a:srgbClr val="800080"/>
      </a:folHlink>
    </a:clrScheme>
    <a:fontScheme name="Teched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echedgeOfficial" id="{CD759236-FAAD-4467-A345-412694CC0488}" vid="{427E1C19-85BB-49F5-A348-964F89A2F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41616</TotalTime>
  <Words>320</Words>
  <Application>Microsoft Office PowerPoint</Application>
  <PresentationFormat>On-screen Show (16:9)</PresentationFormat>
  <Paragraphs>31</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TechedgeOfficial</vt:lpstr>
      <vt:lpstr>Hoja de cálculo</vt:lpstr>
      <vt:lpstr>WAAS Meditation on Peace Dubrovnik  2017</vt:lpstr>
      <vt:lpstr>Agenda</vt:lpstr>
      <vt:lpstr>The 1930 Salt March</vt:lpstr>
      <vt:lpstr>The 1930 Salt March</vt:lpstr>
      <vt:lpstr>The 1930 Salt March</vt:lpstr>
      <vt:lpstr>The 1930 Salt March</vt:lpstr>
      <vt:lpstr>The 1930 Salt March</vt:lpstr>
      <vt:lpstr>The 1930 Salt March</vt:lpstr>
      <vt:lpstr>The Distuptive Experience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dc:creator>
  <cp:lastModifiedBy>VaniSenthil</cp:lastModifiedBy>
  <cp:revision>496</cp:revision>
  <cp:lastPrinted>2017-06-19T08:00:06Z</cp:lastPrinted>
  <dcterms:created xsi:type="dcterms:W3CDTF">2016-03-01T14:47:17Z</dcterms:created>
  <dcterms:modified xsi:type="dcterms:W3CDTF">2017-11-08T08:21:37Z</dcterms:modified>
</cp:coreProperties>
</file>