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handoutMasterIdLst>
    <p:handoutMasterId r:id="rId13"/>
  </p:handoutMasterIdLst>
  <p:sldIdLst>
    <p:sldId id="1006" r:id="rId2"/>
    <p:sldId id="900" r:id="rId3"/>
    <p:sldId id="902" r:id="rId4"/>
    <p:sldId id="1021" r:id="rId5"/>
    <p:sldId id="1020" r:id="rId6"/>
    <p:sldId id="1034" r:id="rId7"/>
    <p:sldId id="1019" r:id="rId8"/>
    <p:sldId id="1060" r:id="rId9"/>
    <p:sldId id="1061" r:id="rId10"/>
    <p:sldId id="1059" r:id="rId11"/>
  </p:sldIdLst>
  <p:sldSz cx="9144000" cy="5143500" type="screen16x9"/>
  <p:notesSz cx="6858000" cy="9144000"/>
  <p:defaultTextStyle>
    <a:defPPr>
      <a:defRPr lang="sv-SE"/>
    </a:defPPr>
    <a:lvl1pPr algn="l" defTabSz="457200" rtl="0" fontAlgn="base">
      <a:spcBef>
        <a:spcPct val="0"/>
      </a:spcBef>
      <a:spcAft>
        <a:spcPct val="0"/>
      </a:spcAft>
      <a:defRPr kern="1200">
        <a:solidFill>
          <a:schemeClr val="tx1"/>
        </a:solidFill>
        <a:latin typeface="Arial" charset="0"/>
        <a:ea typeface="Geneva" pitchFamily="-65" charset="-128"/>
        <a:cs typeface="+mn-cs"/>
      </a:defRPr>
    </a:lvl1pPr>
    <a:lvl2pPr marL="457200" algn="l" defTabSz="457200" rtl="0" fontAlgn="base">
      <a:spcBef>
        <a:spcPct val="0"/>
      </a:spcBef>
      <a:spcAft>
        <a:spcPct val="0"/>
      </a:spcAft>
      <a:defRPr kern="1200">
        <a:solidFill>
          <a:schemeClr val="tx1"/>
        </a:solidFill>
        <a:latin typeface="Arial" charset="0"/>
        <a:ea typeface="Geneva" pitchFamily="-65" charset="-128"/>
        <a:cs typeface="+mn-cs"/>
      </a:defRPr>
    </a:lvl2pPr>
    <a:lvl3pPr marL="914400" algn="l" defTabSz="457200" rtl="0" fontAlgn="base">
      <a:spcBef>
        <a:spcPct val="0"/>
      </a:spcBef>
      <a:spcAft>
        <a:spcPct val="0"/>
      </a:spcAft>
      <a:defRPr kern="1200">
        <a:solidFill>
          <a:schemeClr val="tx1"/>
        </a:solidFill>
        <a:latin typeface="Arial" charset="0"/>
        <a:ea typeface="Geneva" pitchFamily="-65" charset="-128"/>
        <a:cs typeface="+mn-cs"/>
      </a:defRPr>
    </a:lvl3pPr>
    <a:lvl4pPr marL="1371600" algn="l" defTabSz="457200" rtl="0" fontAlgn="base">
      <a:spcBef>
        <a:spcPct val="0"/>
      </a:spcBef>
      <a:spcAft>
        <a:spcPct val="0"/>
      </a:spcAft>
      <a:defRPr kern="1200">
        <a:solidFill>
          <a:schemeClr val="tx1"/>
        </a:solidFill>
        <a:latin typeface="Arial" charset="0"/>
        <a:ea typeface="Geneva" pitchFamily="-65" charset="-128"/>
        <a:cs typeface="+mn-cs"/>
      </a:defRPr>
    </a:lvl4pPr>
    <a:lvl5pPr marL="1828800" algn="l" defTabSz="457200" rtl="0" fontAlgn="base">
      <a:spcBef>
        <a:spcPct val="0"/>
      </a:spcBef>
      <a:spcAft>
        <a:spcPct val="0"/>
      </a:spcAft>
      <a:defRPr kern="1200">
        <a:solidFill>
          <a:schemeClr val="tx1"/>
        </a:solidFill>
        <a:latin typeface="Arial" charset="0"/>
        <a:ea typeface="Geneva" pitchFamily="-65" charset="-128"/>
        <a:cs typeface="+mn-cs"/>
      </a:defRPr>
    </a:lvl5pPr>
    <a:lvl6pPr marL="2286000" algn="l" defTabSz="914400" rtl="0" eaLnBrk="1" latinLnBrk="0" hangingPunct="1">
      <a:defRPr kern="1200">
        <a:solidFill>
          <a:schemeClr val="tx1"/>
        </a:solidFill>
        <a:latin typeface="Arial" charset="0"/>
        <a:ea typeface="Geneva" pitchFamily="-65" charset="-128"/>
        <a:cs typeface="+mn-cs"/>
      </a:defRPr>
    </a:lvl6pPr>
    <a:lvl7pPr marL="2743200" algn="l" defTabSz="914400" rtl="0" eaLnBrk="1" latinLnBrk="0" hangingPunct="1">
      <a:defRPr kern="1200">
        <a:solidFill>
          <a:schemeClr val="tx1"/>
        </a:solidFill>
        <a:latin typeface="Arial" charset="0"/>
        <a:ea typeface="Geneva" pitchFamily="-65" charset="-128"/>
        <a:cs typeface="+mn-cs"/>
      </a:defRPr>
    </a:lvl7pPr>
    <a:lvl8pPr marL="3200400" algn="l" defTabSz="914400" rtl="0" eaLnBrk="1" latinLnBrk="0" hangingPunct="1">
      <a:defRPr kern="1200">
        <a:solidFill>
          <a:schemeClr val="tx1"/>
        </a:solidFill>
        <a:latin typeface="Arial" charset="0"/>
        <a:ea typeface="Geneva" pitchFamily="-65" charset="-128"/>
        <a:cs typeface="+mn-cs"/>
      </a:defRPr>
    </a:lvl8pPr>
    <a:lvl9pPr marL="3657600" algn="l" defTabSz="914400" rtl="0" eaLnBrk="1" latinLnBrk="0" hangingPunct="1">
      <a:defRPr kern="1200">
        <a:solidFill>
          <a:schemeClr val="tx1"/>
        </a:solidFill>
        <a:latin typeface="Arial" charset="0"/>
        <a:ea typeface="Geneva" pitchFamily="-65" charset="-128"/>
        <a:cs typeface="+mn-cs"/>
      </a:defRPr>
    </a:lvl9pPr>
  </p:defaultTextStyle>
  <p:extLst>
    <p:ext uri="{EFAFB233-063F-42B5-8137-9DF3F51BA10A}">
      <p15:sldGuideLst xmlns:p15="http://schemas.microsoft.com/office/powerpoint/2012/main">
        <p15:guide id="2" pos="5760" userDrawn="1">
          <p15:clr>
            <a:srgbClr val="A4A3A4"/>
          </p15:clr>
        </p15:guide>
        <p15:guide id="3" orient="horz" pos="162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7F7F7F"/>
    <a:srgbClr val="00FF00"/>
    <a:srgbClr val="008000"/>
    <a:srgbClr val="33CC33"/>
    <a:srgbClr val="993300"/>
    <a:srgbClr val="800000"/>
    <a:srgbClr val="000000"/>
    <a:srgbClr val="000066"/>
    <a:srgbClr val="0000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3281" autoAdjust="0"/>
    <p:restoredTop sz="80546" autoAdjust="0"/>
  </p:normalViewPr>
  <p:slideViewPr>
    <p:cSldViewPr snapToObjects="1">
      <p:cViewPr varScale="1">
        <p:scale>
          <a:sx n="112" d="100"/>
          <a:sy n="112" d="100"/>
        </p:scale>
        <p:origin x="384" y="78"/>
      </p:cViewPr>
      <p:guideLst>
        <p:guide pos="5760"/>
        <p:guide orient="horz" pos="1620"/>
      </p:guideLst>
    </p:cSldViewPr>
  </p:slideViewPr>
  <p:outlineViewPr>
    <p:cViewPr>
      <p:scale>
        <a:sx n="33" d="100"/>
        <a:sy n="33" d="100"/>
      </p:scale>
      <p:origin x="0" y="-14082"/>
    </p:cViewPr>
  </p:outlineViewPr>
  <p:notesTextViewPr>
    <p:cViewPr>
      <p:scale>
        <a:sx n="75" d="100"/>
        <a:sy n="75" d="100"/>
      </p:scale>
      <p:origin x="0" y="0"/>
    </p:cViewPr>
  </p:notesTextViewPr>
  <p:sorterViewPr>
    <p:cViewPr varScale="1">
      <p:scale>
        <a:sx n="100" d="100"/>
        <a:sy n="100" d="100"/>
      </p:scale>
      <p:origin x="0" y="-4170"/>
    </p:cViewPr>
  </p:sorterViewPr>
  <p:notesViewPr>
    <p:cSldViewPr snapToObjects="1">
      <p:cViewPr varScale="1">
        <p:scale>
          <a:sx n="83" d="100"/>
          <a:sy n="83" d="100"/>
        </p:scale>
        <p:origin x="-250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pPr>
              <a:defRPr/>
            </a:pPr>
            <a:endParaRPr lang="sv-SE"/>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C4F30260-0210-419C-BC54-AA1D18ED9DC0}" type="datetime1">
              <a:rPr lang="sv-SE"/>
              <a:pPr>
                <a:defRPr/>
              </a:pPr>
              <a:t>2017-10-27</a:t>
            </a:fld>
            <a:endParaRPr lang="sv-SE"/>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pPr>
              <a:defRPr/>
            </a:pPr>
            <a:endParaRPr lang="sv-SE"/>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8F8A2843-4E12-43BC-B35F-1CBAA1F4AE8C}" type="slidenum">
              <a:rPr lang="sv-SE"/>
              <a:pPr>
                <a:defRPr/>
              </a:pPr>
              <a:t>‹#›</a:t>
            </a:fld>
            <a:endParaRPr lang="sv-SE"/>
          </a:p>
        </p:txBody>
      </p:sp>
    </p:spTree>
    <p:extLst>
      <p:ext uri="{BB962C8B-B14F-4D97-AF65-F5344CB8AC3E}">
        <p14:creationId xmlns:p14="http://schemas.microsoft.com/office/powerpoint/2010/main" val="13663258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pPr>
              <a:defRPr/>
            </a:pPr>
            <a:endParaRPr lang="sv-SE"/>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F7BF9C93-4EA7-4978-8BB4-51274F5F4B08}" type="datetime1">
              <a:rPr lang="sv-SE"/>
              <a:pPr>
                <a:defRPr/>
              </a:pPr>
              <a:t>2017-10-27</a:t>
            </a:fld>
            <a:endParaRPr lang="sv-SE"/>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sv-SE"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sv-SE" noProof="0"/>
              <a:t>Click to edit Master text styles</a:t>
            </a:r>
          </a:p>
          <a:p>
            <a:pPr lvl="1"/>
            <a:r>
              <a:rPr lang="sv-SE" noProof="0"/>
              <a:t>Second level</a:t>
            </a:r>
          </a:p>
          <a:p>
            <a:pPr lvl="2"/>
            <a:r>
              <a:rPr lang="sv-SE" noProof="0"/>
              <a:t>Third level</a:t>
            </a:r>
          </a:p>
          <a:p>
            <a:pPr lvl="3"/>
            <a:r>
              <a:rPr lang="sv-SE" noProof="0"/>
              <a:t>Fourth level</a:t>
            </a:r>
          </a:p>
          <a:p>
            <a:pPr lvl="4"/>
            <a:r>
              <a:rPr lang="sv-SE"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pPr>
              <a:defRPr/>
            </a:pPr>
            <a:endParaRPr lang="sv-S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63EA2C04-6C36-4837-BBEB-3040D24E2DCF}" type="slidenum">
              <a:rPr lang="sv-SE"/>
              <a:pPr>
                <a:defRPr/>
              </a:pPr>
              <a:t>‹#›</a:t>
            </a:fld>
            <a:endParaRPr lang="sv-SE"/>
          </a:p>
        </p:txBody>
      </p:sp>
    </p:spTree>
    <p:extLst>
      <p:ext uri="{BB962C8B-B14F-4D97-AF65-F5344CB8AC3E}">
        <p14:creationId xmlns:p14="http://schemas.microsoft.com/office/powerpoint/2010/main" val="2356437991"/>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Geneva" pitchFamily="-65" charset="-128"/>
        <a:cs typeface="Geneva" pitchFamily="-65" charset="-128"/>
      </a:defRPr>
    </a:lvl1pPr>
    <a:lvl2pPr marL="457200" algn="l" defTabSz="457200" rtl="0" eaLnBrk="0" fontAlgn="base" hangingPunct="0">
      <a:spcBef>
        <a:spcPct val="30000"/>
      </a:spcBef>
      <a:spcAft>
        <a:spcPct val="0"/>
      </a:spcAft>
      <a:defRPr sz="1200" kern="1200">
        <a:solidFill>
          <a:schemeClr val="tx1"/>
        </a:solidFill>
        <a:latin typeface="+mn-lt"/>
        <a:ea typeface="Geneva" pitchFamily="-65" charset="-128"/>
        <a:cs typeface="Geneva" pitchFamily="-111" charset="0"/>
      </a:defRPr>
    </a:lvl2pPr>
    <a:lvl3pPr marL="914400" algn="l" defTabSz="457200" rtl="0" eaLnBrk="0" fontAlgn="base" hangingPunct="0">
      <a:spcBef>
        <a:spcPct val="30000"/>
      </a:spcBef>
      <a:spcAft>
        <a:spcPct val="0"/>
      </a:spcAft>
      <a:defRPr sz="1200" kern="1200">
        <a:solidFill>
          <a:schemeClr val="tx1"/>
        </a:solidFill>
        <a:latin typeface="+mn-lt"/>
        <a:ea typeface="Geneva" pitchFamily="-65" charset="-128"/>
        <a:cs typeface="Geneva" pitchFamily="-111" charset="0"/>
      </a:defRPr>
    </a:lvl3pPr>
    <a:lvl4pPr marL="1371600" algn="l" defTabSz="457200" rtl="0" eaLnBrk="0" fontAlgn="base" hangingPunct="0">
      <a:spcBef>
        <a:spcPct val="30000"/>
      </a:spcBef>
      <a:spcAft>
        <a:spcPct val="0"/>
      </a:spcAft>
      <a:defRPr sz="1200" kern="1200">
        <a:solidFill>
          <a:schemeClr val="tx1"/>
        </a:solidFill>
        <a:latin typeface="+mn-lt"/>
        <a:ea typeface="Geneva" pitchFamily="-65" charset="-128"/>
        <a:cs typeface="Geneva" pitchFamily="-111" charset="0"/>
      </a:defRPr>
    </a:lvl4pPr>
    <a:lvl5pPr marL="1828800" algn="l" defTabSz="457200" rtl="0" eaLnBrk="0" fontAlgn="base" hangingPunct="0">
      <a:spcBef>
        <a:spcPct val="30000"/>
      </a:spcBef>
      <a:spcAft>
        <a:spcPct val="0"/>
      </a:spcAft>
      <a:defRPr sz="1200" kern="1200">
        <a:solidFill>
          <a:schemeClr val="tx1"/>
        </a:solidFill>
        <a:latin typeface="+mn-lt"/>
        <a:ea typeface="Geneva" pitchFamily="-65" charset="-128"/>
        <a:cs typeface="Geneva" pitchFamily="-111"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endParaRPr lang="en-US" sz="1200" kern="1200" dirty="0">
              <a:solidFill>
                <a:schemeClr val="tx1"/>
              </a:solidFill>
              <a:effectLst/>
              <a:latin typeface="+mn-lt"/>
              <a:ea typeface="Geneva" pitchFamily="-65" charset="-128"/>
              <a:cs typeface="Geneva" pitchFamily="-65" charset="-128"/>
            </a:endParaRPr>
          </a:p>
          <a:p>
            <a:pPr marL="0" marR="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sz="1200" kern="1200" dirty="0">
                <a:solidFill>
                  <a:schemeClr val="tx1"/>
                </a:solidFill>
                <a:effectLst/>
                <a:latin typeface="+mn-lt"/>
                <a:ea typeface="Geneva" pitchFamily="-65" charset="-128"/>
                <a:cs typeface="Geneva" pitchFamily="-65" charset="-128"/>
              </a:rPr>
              <a:t>The limitations I am going to talk about are of the same nature of those that we are addressing in this course, but at a lower level of complexity</a:t>
            </a:r>
          </a:p>
          <a:p>
            <a:pPr marL="0" marR="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endParaRPr lang="en-US" sz="1200" kern="1200" dirty="0">
              <a:solidFill>
                <a:schemeClr val="tx1"/>
              </a:solidFill>
              <a:effectLst/>
              <a:latin typeface="+mn-lt"/>
              <a:ea typeface="Geneva" pitchFamily="-65" charset="-128"/>
              <a:cs typeface="Geneva" pitchFamily="-65" charset="-128"/>
            </a:endParaRPr>
          </a:p>
          <a:p>
            <a:pPr marL="0" marR="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sz="1200" kern="1200" dirty="0">
                <a:solidFill>
                  <a:schemeClr val="tx1"/>
                </a:solidFill>
                <a:effectLst/>
                <a:latin typeface="+mn-lt"/>
                <a:ea typeface="Geneva" pitchFamily="-65" charset="-128"/>
                <a:cs typeface="Geneva" pitchFamily="-65" charset="-128"/>
              </a:rPr>
              <a:t>I will I will be using examples that relate to the public at large in order to  illustrate some fundamental limitations in the way we understand and utilize the human mind and the mental processes on which knowledge is based. </a:t>
            </a:r>
          </a:p>
          <a:p>
            <a:pPr marL="0" marR="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endParaRPr lang="en-US" sz="1200" kern="1200" dirty="0">
              <a:solidFill>
                <a:schemeClr val="tx1"/>
              </a:solidFill>
              <a:effectLst/>
              <a:latin typeface="+mn-lt"/>
              <a:ea typeface="Geneva" pitchFamily="-65" charset="-128"/>
              <a:cs typeface="Geneva" pitchFamily="-65" charset="-128"/>
            </a:endParaRPr>
          </a:p>
          <a:p>
            <a:pPr marL="0" marR="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endParaRPr lang="sv-SE" sz="1200" kern="1200" dirty="0">
              <a:solidFill>
                <a:schemeClr val="tx1"/>
              </a:solidFill>
              <a:effectLst/>
              <a:latin typeface="+mn-lt"/>
              <a:ea typeface="Geneva" pitchFamily="-65" charset="-128"/>
              <a:cs typeface="Geneva" pitchFamily="-65" charset="-128"/>
            </a:endParaRPr>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pPr>
              <a:defRPr/>
            </a:pPr>
            <a:fld id="{63EA2C04-6C36-4837-BBEB-3040D24E2DCF}" type="slidenum">
              <a:rPr lang="sv-SE" smtClean="0"/>
              <a:pPr>
                <a:defRPr/>
              </a:pPr>
              <a:t>1</a:t>
            </a:fld>
            <a:endParaRPr lang="sv-SE"/>
          </a:p>
        </p:txBody>
      </p:sp>
    </p:spTree>
    <p:extLst>
      <p:ext uri="{BB962C8B-B14F-4D97-AF65-F5344CB8AC3E}">
        <p14:creationId xmlns:p14="http://schemas.microsoft.com/office/powerpoint/2010/main" val="27553837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dirty="0"/>
          </a:p>
        </p:txBody>
      </p:sp>
      <p:sp>
        <p:nvSpPr>
          <p:cNvPr id="4" name="Slide Number Placeholder 3"/>
          <p:cNvSpPr>
            <a:spLocks noGrp="1"/>
          </p:cNvSpPr>
          <p:nvPr>
            <p:ph type="sldNum" sz="quarter" idx="10"/>
          </p:nvPr>
        </p:nvSpPr>
        <p:spPr/>
        <p:txBody>
          <a:bodyPr/>
          <a:lstStyle/>
          <a:p>
            <a:pPr>
              <a:defRPr/>
            </a:pPr>
            <a:fld id="{63EA2C04-6C36-4837-BBEB-3040D24E2DCF}" type="slidenum">
              <a:rPr lang="sv-SE" smtClean="0"/>
              <a:pPr>
                <a:defRPr/>
              </a:pPr>
              <a:t>10</a:t>
            </a:fld>
            <a:endParaRPr lang="sv-SE"/>
          </a:p>
        </p:txBody>
      </p:sp>
    </p:spTree>
    <p:extLst>
      <p:ext uri="{BB962C8B-B14F-4D97-AF65-F5344CB8AC3E}">
        <p14:creationId xmlns:p14="http://schemas.microsoft.com/office/powerpoint/2010/main" val="6903518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3EA2C04-6C36-4837-BBEB-3040D24E2DCF}" type="slidenum">
              <a:rPr lang="sv-SE" smtClean="0"/>
              <a:pPr>
                <a:defRPr/>
              </a:pPr>
              <a:t>2</a:t>
            </a:fld>
            <a:endParaRPr lang="sv-SE"/>
          </a:p>
        </p:txBody>
      </p:sp>
    </p:spTree>
    <p:extLst>
      <p:ext uri="{BB962C8B-B14F-4D97-AF65-F5344CB8AC3E}">
        <p14:creationId xmlns:p14="http://schemas.microsoft.com/office/powerpoint/2010/main" val="6320614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a:t>I </a:t>
            </a:r>
            <a:r>
              <a:rPr lang="sv-SE" dirty="0" err="1"/>
              <a:t>am</a:t>
            </a:r>
            <a:r>
              <a:rPr lang="sv-SE" dirty="0"/>
              <a:t> </a:t>
            </a:r>
            <a:r>
              <a:rPr lang="sv-SE" dirty="0" err="1"/>
              <a:t>covering</a:t>
            </a:r>
            <a:r>
              <a:rPr lang="sv-SE" dirty="0"/>
              <a:t> </a:t>
            </a:r>
            <a:r>
              <a:rPr lang="sv-SE" dirty="0" err="1"/>
              <a:t>these</a:t>
            </a:r>
            <a:r>
              <a:rPr lang="sv-SE" dirty="0"/>
              <a:t> </a:t>
            </a:r>
            <a:r>
              <a:rPr lang="sv-SE" dirty="0" err="1"/>
              <a:t>subjects</a:t>
            </a:r>
            <a:r>
              <a:rPr lang="sv-SE" dirty="0"/>
              <a:t> in </a:t>
            </a:r>
            <a:r>
              <a:rPr lang="sv-SE" dirty="0" err="1"/>
              <a:t>more</a:t>
            </a:r>
            <a:r>
              <a:rPr lang="sv-SE" dirty="0"/>
              <a:t> </a:t>
            </a:r>
            <a:r>
              <a:rPr lang="sv-SE" dirty="0" err="1"/>
              <a:t>detail</a:t>
            </a:r>
            <a:r>
              <a:rPr lang="sv-SE" dirty="0"/>
              <a:t> in my </a:t>
            </a:r>
            <a:r>
              <a:rPr lang="sv-SE" dirty="0" err="1"/>
              <a:t>white</a:t>
            </a:r>
            <a:r>
              <a:rPr lang="sv-SE" dirty="0"/>
              <a:t> </a:t>
            </a:r>
            <a:r>
              <a:rPr lang="sv-SE" dirty="0" err="1"/>
              <a:t>book</a:t>
            </a:r>
            <a:r>
              <a:rPr lang="sv-SE" dirty="0"/>
              <a:t>, </a:t>
            </a:r>
            <a:r>
              <a:rPr lang="sv-SE" dirty="0" err="1"/>
              <a:t>published</a:t>
            </a:r>
            <a:r>
              <a:rPr lang="sv-SE" dirty="0"/>
              <a:t> on the internet</a:t>
            </a:r>
          </a:p>
          <a:p>
            <a:r>
              <a:rPr lang="sv-SE" dirty="0" err="1"/>
              <a:t>Today</a:t>
            </a:r>
            <a:r>
              <a:rPr lang="sv-SE" dirty="0"/>
              <a:t> I </a:t>
            </a:r>
            <a:r>
              <a:rPr lang="sv-SE" dirty="0" err="1"/>
              <a:t>will</a:t>
            </a:r>
            <a:r>
              <a:rPr lang="sv-SE" dirty="0"/>
              <a:t> </a:t>
            </a:r>
            <a:r>
              <a:rPr lang="sv-SE" dirty="0" err="1"/>
              <a:t>summarise</a:t>
            </a:r>
            <a:r>
              <a:rPr lang="sv-SE" dirty="0"/>
              <a:t> </a:t>
            </a:r>
            <a:r>
              <a:rPr lang="sv-SE" dirty="0" err="1"/>
              <a:t>them</a:t>
            </a:r>
            <a:r>
              <a:rPr lang="sv-SE" baseline="0" dirty="0"/>
              <a:t> BUT NOT EXPLAIN THEM IN DETAIL</a:t>
            </a:r>
          </a:p>
        </p:txBody>
      </p:sp>
      <p:sp>
        <p:nvSpPr>
          <p:cNvPr id="4" name="Slide Number Placeholder 3"/>
          <p:cNvSpPr>
            <a:spLocks noGrp="1"/>
          </p:cNvSpPr>
          <p:nvPr>
            <p:ph type="sldNum" sz="quarter" idx="10"/>
          </p:nvPr>
        </p:nvSpPr>
        <p:spPr/>
        <p:txBody>
          <a:bodyPr/>
          <a:lstStyle/>
          <a:p>
            <a:pPr>
              <a:defRPr/>
            </a:pPr>
            <a:fld id="{63EA2C04-6C36-4837-BBEB-3040D24E2DCF}" type="slidenum">
              <a:rPr lang="sv-SE" smtClean="0"/>
              <a:pPr>
                <a:defRPr/>
              </a:pPr>
              <a:t>3</a:t>
            </a:fld>
            <a:endParaRPr lang="sv-SE"/>
          </a:p>
        </p:txBody>
      </p:sp>
    </p:spTree>
    <p:extLst>
      <p:ext uri="{BB962C8B-B14F-4D97-AF65-F5344CB8AC3E}">
        <p14:creationId xmlns:p14="http://schemas.microsoft.com/office/powerpoint/2010/main" val="27919229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dirty="0"/>
          </a:p>
        </p:txBody>
      </p:sp>
      <p:sp>
        <p:nvSpPr>
          <p:cNvPr id="4" name="Slide Number Placeholder 3"/>
          <p:cNvSpPr>
            <a:spLocks noGrp="1"/>
          </p:cNvSpPr>
          <p:nvPr>
            <p:ph type="sldNum" sz="quarter" idx="10"/>
          </p:nvPr>
        </p:nvSpPr>
        <p:spPr/>
        <p:txBody>
          <a:bodyPr/>
          <a:lstStyle/>
          <a:p>
            <a:pPr>
              <a:defRPr/>
            </a:pPr>
            <a:fld id="{63EA2C04-6C36-4837-BBEB-3040D24E2DCF}" type="slidenum">
              <a:rPr lang="sv-SE" smtClean="0"/>
              <a:pPr>
                <a:defRPr/>
              </a:pPr>
              <a:t>4</a:t>
            </a:fld>
            <a:endParaRPr lang="sv-SE"/>
          </a:p>
        </p:txBody>
      </p:sp>
    </p:spTree>
    <p:extLst>
      <p:ext uri="{BB962C8B-B14F-4D97-AF65-F5344CB8AC3E}">
        <p14:creationId xmlns:p14="http://schemas.microsoft.com/office/powerpoint/2010/main" val="16179856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dirty="0"/>
          </a:p>
        </p:txBody>
      </p:sp>
      <p:sp>
        <p:nvSpPr>
          <p:cNvPr id="4" name="Slide Number Placeholder 3"/>
          <p:cNvSpPr>
            <a:spLocks noGrp="1"/>
          </p:cNvSpPr>
          <p:nvPr>
            <p:ph type="sldNum" sz="quarter" idx="10"/>
          </p:nvPr>
        </p:nvSpPr>
        <p:spPr/>
        <p:txBody>
          <a:bodyPr/>
          <a:lstStyle/>
          <a:p>
            <a:pPr>
              <a:defRPr/>
            </a:pPr>
            <a:fld id="{63EA2C04-6C36-4837-BBEB-3040D24E2DCF}" type="slidenum">
              <a:rPr lang="sv-SE" smtClean="0"/>
              <a:pPr>
                <a:defRPr/>
              </a:pPr>
              <a:t>5</a:t>
            </a:fld>
            <a:endParaRPr lang="sv-SE"/>
          </a:p>
        </p:txBody>
      </p:sp>
    </p:spTree>
    <p:extLst>
      <p:ext uri="{BB962C8B-B14F-4D97-AF65-F5344CB8AC3E}">
        <p14:creationId xmlns:p14="http://schemas.microsoft.com/office/powerpoint/2010/main" val="15241689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dirty="0"/>
          </a:p>
        </p:txBody>
      </p:sp>
      <p:sp>
        <p:nvSpPr>
          <p:cNvPr id="4" name="Slide Number Placeholder 3"/>
          <p:cNvSpPr>
            <a:spLocks noGrp="1"/>
          </p:cNvSpPr>
          <p:nvPr>
            <p:ph type="sldNum" sz="quarter" idx="10"/>
          </p:nvPr>
        </p:nvSpPr>
        <p:spPr/>
        <p:txBody>
          <a:bodyPr/>
          <a:lstStyle/>
          <a:p>
            <a:pPr>
              <a:defRPr/>
            </a:pPr>
            <a:fld id="{63EA2C04-6C36-4837-BBEB-3040D24E2DCF}" type="slidenum">
              <a:rPr lang="sv-SE" smtClean="0"/>
              <a:pPr>
                <a:defRPr/>
              </a:pPr>
              <a:t>6</a:t>
            </a:fld>
            <a:endParaRPr lang="sv-SE"/>
          </a:p>
        </p:txBody>
      </p:sp>
    </p:spTree>
    <p:extLst>
      <p:ext uri="{BB962C8B-B14F-4D97-AF65-F5344CB8AC3E}">
        <p14:creationId xmlns:p14="http://schemas.microsoft.com/office/powerpoint/2010/main" val="2657026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dirty="0"/>
          </a:p>
        </p:txBody>
      </p:sp>
      <p:sp>
        <p:nvSpPr>
          <p:cNvPr id="4" name="Slide Number Placeholder 3"/>
          <p:cNvSpPr>
            <a:spLocks noGrp="1"/>
          </p:cNvSpPr>
          <p:nvPr>
            <p:ph type="sldNum" sz="quarter" idx="10"/>
          </p:nvPr>
        </p:nvSpPr>
        <p:spPr/>
        <p:txBody>
          <a:bodyPr/>
          <a:lstStyle/>
          <a:p>
            <a:pPr>
              <a:defRPr/>
            </a:pPr>
            <a:fld id="{63EA2C04-6C36-4837-BBEB-3040D24E2DCF}" type="slidenum">
              <a:rPr lang="sv-SE" smtClean="0"/>
              <a:pPr>
                <a:defRPr/>
              </a:pPr>
              <a:t>7</a:t>
            </a:fld>
            <a:endParaRPr lang="sv-SE"/>
          </a:p>
        </p:txBody>
      </p:sp>
    </p:spTree>
    <p:extLst>
      <p:ext uri="{BB962C8B-B14F-4D97-AF65-F5344CB8AC3E}">
        <p14:creationId xmlns:p14="http://schemas.microsoft.com/office/powerpoint/2010/main" val="13596732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dirty="0"/>
          </a:p>
        </p:txBody>
      </p:sp>
      <p:sp>
        <p:nvSpPr>
          <p:cNvPr id="4" name="Slide Number Placeholder 3"/>
          <p:cNvSpPr>
            <a:spLocks noGrp="1"/>
          </p:cNvSpPr>
          <p:nvPr>
            <p:ph type="sldNum" sz="quarter" idx="10"/>
          </p:nvPr>
        </p:nvSpPr>
        <p:spPr/>
        <p:txBody>
          <a:bodyPr/>
          <a:lstStyle/>
          <a:p>
            <a:pPr>
              <a:defRPr/>
            </a:pPr>
            <a:fld id="{63EA2C04-6C36-4837-BBEB-3040D24E2DCF}" type="slidenum">
              <a:rPr lang="sv-SE" smtClean="0"/>
              <a:pPr>
                <a:defRPr/>
              </a:pPr>
              <a:t>8</a:t>
            </a:fld>
            <a:endParaRPr lang="sv-SE"/>
          </a:p>
        </p:txBody>
      </p:sp>
    </p:spTree>
    <p:extLst>
      <p:ext uri="{BB962C8B-B14F-4D97-AF65-F5344CB8AC3E}">
        <p14:creationId xmlns:p14="http://schemas.microsoft.com/office/powerpoint/2010/main" val="9896528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dirty="0"/>
          </a:p>
        </p:txBody>
      </p:sp>
      <p:sp>
        <p:nvSpPr>
          <p:cNvPr id="4" name="Slide Number Placeholder 3"/>
          <p:cNvSpPr>
            <a:spLocks noGrp="1"/>
          </p:cNvSpPr>
          <p:nvPr>
            <p:ph type="sldNum" sz="quarter" idx="10"/>
          </p:nvPr>
        </p:nvSpPr>
        <p:spPr/>
        <p:txBody>
          <a:bodyPr/>
          <a:lstStyle/>
          <a:p>
            <a:pPr>
              <a:defRPr/>
            </a:pPr>
            <a:fld id="{63EA2C04-6C36-4837-BBEB-3040D24E2DCF}" type="slidenum">
              <a:rPr lang="sv-SE" smtClean="0"/>
              <a:pPr>
                <a:defRPr/>
              </a:pPr>
              <a:t>9</a:t>
            </a:fld>
            <a:endParaRPr lang="sv-SE"/>
          </a:p>
        </p:txBody>
      </p:sp>
    </p:spTree>
    <p:extLst>
      <p:ext uri="{BB962C8B-B14F-4D97-AF65-F5344CB8AC3E}">
        <p14:creationId xmlns:p14="http://schemas.microsoft.com/office/powerpoint/2010/main" val="404757571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7" name="Rectangle 6"/>
          <p:cNvSpPr>
            <a:spLocks noChangeArrowheads="1"/>
          </p:cNvSpPr>
          <p:nvPr userDrawn="1"/>
        </p:nvSpPr>
        <p:spPr bwMode="auto">
          <a:xfrm>
            <a:off x="3299" y="0"/>
            <a:ext cx="9144000" cy="5143500"/>
          </a:xfrm>
          <a:prstGeom prst="rect">
            <a:avLst/>
          </a:prstGeom>
          <a:solidFill>
            <a:schemeClr val="tx1"/>
          </a:solidFill>
          <a:ln w="9525">
            <a:solidFill>
              <a:srgbClr val="4A7EBB"/>
            </a:solidFill>
            <a:miter lim="800000"/>
            <a:headEnd/>
            <a:tailEnd/>
          </a:ln>
          <a:effectLst>
            <a:outerShdw dist="23000" dir="5400000" rotWithShape="0">
              <a:srgbClr val="808080">
                <a:alpha val="34999"/>
              </a:srgbClr>
            </a:outerShdw>
          </a:effectLst>
        </p:spPr>
        <p:txBody>
          <a:bodyPr anchor="ctr"/>
          <a:lstStyle/>
          <a:p>
            <a:pPr algn="ctr">
              <a:defRPr/>
            </a:pPr>
            <a:endParaRPr lang="sv-SE">
              <a:solidFill>
                <a:prstClr val="white"/>
              </a:solidFill>
              <a:latin typeface="Calibri" pitchFamily="34" charset="0"/>
              <a:ea typeface="Geneva" pitchFamily="-105" charset="-128"/>
            </a:endParaRPr>
          </a:p>
        </p:txBody>
      </p:sp>
      <p:sp>
        <p:nvSpPr>
          <p:cNvPr id="6" name="TextBox 5"/>
          <p:cNvSpPr txBox="1"/>
          <p:nvPr userDrawn="1"/>
        </p:nvSpPr>
        <p:spPr>
          <a:xfrm rot="16200000">
            <a:off x="8416925" y="4457700"/>
            <a:ext cx="1212850" cy="184150"/>
          </a:xfrm>
          <a:prstGeom prst="rect">
            <a:avLst/>
          </a:prstGeom>
          <a:noFill/>
        </p:spPr>
        <p:txBody>
          <a:bodyPr>
            <a:spAutoFit/>
          </a:bodyPr>
          <a:lstStyle/>
          <a:p>
            <a:pPr>
              <a:defRPr/>
            </a:pPr>
            <a:r>
              <a:rPr lang="sv-SE" sz="600" dirty="0">
                <a:solidFill>
                  <a:prstClr val="black"/>
                </a:solidFill>
                <a:latin typeface="Arial" pitchFamily="34" charset="0"/>
              </a:rPr>
              <a:t>© 2012 Planetaire AB</a:t>
            </a:r>
          </a:p>
        </p:txBody>
      </p:sp>
      <p:sp>
        <p:nvSpPr>
          <p:cNvPr id="2" name="Title 1"/>
          <p:cNvSpPr>
            <a:spLocks noGrp="1"/>
          </p:cNvSpPr>
          <p:nvPr>
            <p:ph type="title"/>
          </p:nvPr>
        </p:nvSpPr>
        <p:spPr>
          <a:xfrm>
            <a:off x="3563888" y="771550"/>
            <a:ext cx="5073954" cy="2232248"/>
          </a:xfrm>
        </p:spPr>
        <p:txBody>
          <a:bodyPr/>
          <a:lstStyle>
            <a:lvl1pPr algn="ctr">
              <a:defRPr sz="4800" cap="all" baseline="0">
                <a:solidFill>
                  <a:schemeClr val="bg1">
                    <a:lumMod val="95000"/>
                  </a:schemeClr>
                </a:solidFill>
                <a:effectLst/>
                <a:latin typeface="+mj-lt"/>
              </a:defRPr>
            </a:lvl1pPr>
          </a:lstStyle>
          <a:p>
            <a:r>
              <a:rPr lang="en-US" dirty="0"/>
              <a:t>Click to edit Master title style</a:t>
            </a:r>
            <a:endParaRPr lang="sv-SE" dirty="0"/>
          </a:p>
        </p:txBody>
      </p:sp>
      <p:sp>
        <p:nvSpPr>
          <p:cNvPr id="3" name="Content Placeholder 2"/>
          <p:cNvSpPr>
            <a:spLocks noGrp="1"/>
          </p:cNvSpPr>
          <p:nvPr>
            <p:ph idx="1"/>
          </p:nvPr>
        </p:nvSpPr>
        <p:spPr>
          <a:xfrm>
            <a:off x="395536" y="3094062"/>
            <a:ext cx="8242306" cy="989856"/>
          </a:xfrm>
        </p:spPr>
        <p:txBody>
          <a:bodyPr/>
          <a:lstStyle>
            <a:lvl1pPr marL="0" indent="0" algn="ctr">
              <a:buNone/>
              <a:defRPr sz="3200">
                <a:solidFill>
                  <a:schemeClr val="bg1">
                    <a:lumMod val="95000"/>
                  </a:schemeClr>
                </a:solidFill>
                <a:latin typeface="+mn-lt"/>
              </a:defRPr>
            </a:lvl1pPr>
            <a:lvl2pPr>
              <a:defRPr sz="1800">
                <a:solidFill>
                  <a:schemeClr val="bg1">
                    <a:lumMod val="95000"/>
                  </a:schemeClr>
                </a:solidFill>
              </a:defRPr>
            </a:lvl2pPr>
            <a:lvl3pPr>
              <a:defRPr sz="1800">
                <a:solidFill>
                  <a:schemeClr val="bg1">
                    <a:lumMod val="95000"/>
                  </a:schemeClr>
                </a:solidFill>
              </a:defRPr>
            </a:lvl3pPr>
            <a:lvl4pPr>
              <a:defRPr sz="1800">
                <a:solidFill>
                  <a:schemeClr val="bg1">
                    <a:lumMod val="95000"/>
                  </a:schemeClr>
                </a:solidFill>
              </a:defRPr>
            </a:lvl4pPr>
            <a:lvl5pPr>
              <a:defRPr sz="1800">
                <a:solidFill>
                  <a:schemeClr val="bg1">
                    <a:lumMod val="95000"/>
                  </a:schemeClr>
                </a:solidFill>
              </a:defRPr>
            </a:lvl5pPr>
          </a:lstStyle>
          <a:p>
            <a:pPr lvl="0"/>
            <a:r>
              <a:rPr lang="en-US" dirty="0"/>
              <a:t>Click to edit Master text styles</a:t>
            </a:r>
          </a:p>
        </p:txBody>
      </p:sp>
      <p:pic>
        <p:nvPicPr>
          <p:cNvPr id="8" name="Picture 5" descr="PLANETAIRE_logotyp_negativ_frilagd.eps"/>
          <p:cNvPicPr>
            <a:picLocks noChangeAspect="1"/>
          </p:cNvPicPr>
          <p:nvPr userDrawn="1"/>
        </p:nvPicPr>
        <p:blipFill>
          <a:blip r:embed="rId2"/>
          <a:srcRect/>
          <a:stretch>
            <a:fillRect/>
          </a:stretch>
        </p:blipFill>
        <p:spPr bwMode="auto">
          <a:xfrm>
            <a:off x="8178229" y="53355"/>
            <a:ext cx="930275" cy="152400"/>
          </a:xfrm>
          <a:prstGeom prst="rect">
            <a:avLst/>
          </a:prstGeom>
          <a:noFill/>
          <a:ln w="9525">
            <a:noFill/>
            <a:miter lim="800000"/>
            <a:headEnd/>
            <a:tailEnd/>
          </a:ln>
        </p:spPr>
      </p:pic>
      <p:sp>
        <p:nvSpPr>
          <p:cNvPr id="9" name="Action Button: Back or Previous 8">
            <a:hlinkClick r:id="" action="ppaction://hlinkshowjump?jump=previousslide" highlightClick="1"/>
          </p:cNvPr>
          <p:cNvSpPr/>
          <p:nvPr userDrawn="1"/>
        </p:nvSpPr>
        <p:spPr>
          <a:xfrm>
            <a:off x="8460432" y="5020022"/>
            <a:ext cx="360040" cy="123478"/>
          </a:xfrm>
          <a:prstGeom prst="actionButtonBackPreviou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prstClr val="white"/>
              </a:solidFill>
            </a:endParaRPr>
          </a:p>
        </p:txBody>
      </p:sp>
      <p:sp>
        <p:nvSpPr>
          <p:cNvPr id="10" name="Action Button: Forward or Next 9">
            <a:hlinkClick r:id="" action="ppaction://hlinkshowjump?jump=nextslide" highlightClick="1"/>
          </p:cNvPr>
          <p:cNvSpPr/>
          <p:nvPr userDrawn="1"/>
        </p:nvSpPr>
        <p:spPr>
          <a:xfrm>
            <a:off x="8820472" y="5020022"/>
            <a:ext cx="326827" cy="123478"/>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prstClr val="white"/>
              </a:solidFill>
            </a:endParaRPr>
          </a:p>
        </p:txBody>
      </p:sp>
      <p:sp>
        <p:nvSpPr>
          <p:cNvPr id="17" name="Action Button: Forward or Next 16">
            <a:hlinkClick r:id="" action="ppaction://hlinkshowjump?jump=nextslide" highlightClick="1"/>
          </p:cNvPr>
          <p:cNvSpPr/>
          <p:nvPr userDrawn="1"/>
        </p:nvSpPr>
        <p:spPr>
          <a:xfrm>
            <a:off x="8781676" y="4929758"/>
            <a:ext cx="326828" cy="162272"/>
          </a:xfrm>
          <a:prstGeom prst="actionButtonForwardNext">
            <a:avLst/>
          </a:prstGeom>
          <a:solidFill>
            <a:schemeClr val="tx1"/>
          </a:solidFill>
          <a:ln w="6350">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sz="1200" dirty="0">
              <a:solidFill>
                <a:prstClr val="white">
                  <a:lumMod val="85000"/>
                </a:prstClr>
              </a:solidFill>
            </a:endParaRPr>
          </a:p>
        </p:txBody>
      </p:sp>
      <p:sp>
        <p:nvSpPr>
          <p:cNvPr id="18" name="Action Button: Back or Previous 17">
            <a:hlinkClick r:id="" action="ppaction://hlinkshowjump?jump=previousslide" highlightClick="1"/>
          </p:cNvPr>
          <p:cNvSpPr/>
          <p:nvPr userDrawn="1"/>
        </p:nvSpPr>
        <p:spPr>
          <a:xfrm>
            <a:off x="8457132" y="4929758"/>
            <a:ext cx="324544" cy="162272"/>
          </a:xfrm>
          <a:prstGeom prst="actionButtonBackPrevious">
            <a:avLst/>
          </a:prstGeom>
          <a:solidFill>
            <a:schemeClr val="tx1"/>
          </a:solidFill>
          <a:ln w="6350">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sz="1200" dirty="0">
              <a:solidFill>
                <a:prstClr val="white">
                  <a:lumMod val="85000"/>
                </a:prstClr>
              </a:solidFill>
            </a:endParaRPr>
          </a:p>
        </p:txBody>
      </p:sp>
      <p:sp>
        <p:nvSpPr>
          <p:cNvPr id="19" name="TextBox 18"/>
          <p:cNvSpPr txBox="1"/>
          <p:nvPr userDrawn="1"/>
        </p:nvSpPr>
        <p:spPr>
          <a:xfrm rot="16200000">
            <a:off x="8325691" y="3970663"/>
            <a:ext cx="1616148" cy="338554"/>
          </a:xfrm>
          <a:prstGeom prst="rect">
            <a:avLst/>
          </a:prstGeom>
          <a:noFill/>
        </p:spPr>
        <p:txBody>
          <a:bodyPr wrap="square" rtlCol="0">
            <a:spAutoFit/>
          </a:bodyPr>
          <a:lstStyle/>
          <a:p>
            <a:pPr>
              <a:defRPr/>
            </a:pPr>
            <a:r>
              <a:rPr lang="sv-SE" sz="800" dirty="0">
                <a:solidFill>
                  <a:prstClr val="black">
                    <a:lumMod val="75000"/>
                    <a:lumOff val="25000"/>
                  </a:prstClr>
                </a:solidFill>
              </a:rPr>
              <a:t>©copyrights Planetaie AB 2015</a:t>
            </a:r>
          </a:p>
          <a:p>
            <a:endParaRPr lang="sv-SE" sz="800" dirty="0">
              <a:solidFill>
                <a:prstClr val="black"/>
              </a:solidFill>
            </a:endParaRPr>
          </a:p>
        </p:txBody>
      </p:sp>
      <p:pic>
        <p:nvPicPr>
          <p:cNvPr id="4" name="Picture 3"/>
          <p:cNvPicPr>
            <a:picLocks noChangeAspect="1"/>
          </p:cNvPicPr>
          <p:nvPr userDrawn="1"/>
        </p:nvPicPr>
        <p:blipFill rotWithShape="1">
          <a:blip r:embed="rId3"/>
          <a:srcRect b="1314"/>
          <a:stretch/>
        </p:blipFill>
        <p:spPr>
          <a:xfrm>
            <a:off x="-12154" y="-20759"/>
            <a:ext cx="2997596" cy="3039390"/>
          </a:xfrm>
          <a:prstGeom prst="rect">
            <a:avLst/>
          </a:prstGeom>
        </p:spPr>
      </p:pic>
    </p:spTree>
    <p:extLst>
      <p:ext uri="{BB962C8B-B14F-4D97-AF65-F5344CB8AC3E}">
        <p14:creationId xmlns:p14="http://schemas.microsoft.com/office/powerpoint/2010/main" val="1566696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8_Title and Content">
    <p:spTree>
      <p:nvGrpSpPr>
        <p:cNvPr id="1" name=""/>
        <p:cNvGrpSpPr/>
        <p:nvPr/>
      </p:nvGrpSpPr>
      <p:grpSpPr>
        <a:xfrm>
          <a:off x="0" y="0"/>
          <a:ext cx="0" cy="0"/>
          <a:chOff x="0" y="0"/>
          <a:chExt cx="0" cy="0"/>
        </a:xfrm>
      </p:grpSpPr>
      <p:sp>
        <p:nvSpPr>
          <p:cNvPr id="7" name="Rectangle 6"/>
          <p:cNvSpPr>
            <a:spLocks noChangeArrowheads="1"/>
          </p:cNvSpPr>
          <p:nvPr userDrawn="1"/>
        </p:nvSpPr>
        <p:spPr bwMode="auto">
          <a:xfrm>
            <a:off x="3299" y="0"/>
            <a:ext cx="9144000" cy="5143500"/>
          </a:xfrm>
          <a:prstGeom prst="rect">
            <a:avLst/>
          </a:prstGeom>
          <a:solidFill>
            <a:schemeClr val="tx1"/>
          </a:solidFill>
          <a:ln w="9525">
            <a:solidFill>
              <a:srgbClr val="4A7EBB"/>
            </a:solidFill>
            <a:miter lim="800000"/>
            <a:headEnd/>
            <a:tailEnd/>
          </a:ln>
          <a:effectLst>
            <a:outerShdw dist="23000" dir="5400000" rotWithShape="0">
              <a:srgbClr val="808080">
                <a:alpha val="34999"/>
              </a:srgbClr>
            </a:outerShdw>
          </a:effectLst>
        </p:spPr>
        <p:txBody>
          <a:bodyPr anchor="ctr"/>
          <a:lstStyle/>
          <a:p>
            <a:pPr algn="ctr">
              <a:defRPr/>
            </a:pPr>
            <a:endParaRPr lang="sv-SE">
              <a:solidFill>
                <a:prstClr val="white"/>
              </a:solidFill>
              <a:latin typeface="Calibri" pitchFamily="34" charset="0"/>
              <a:ea typeface="Geneva" pitchFamily="-105" charset="-128"/>
            </a:endParaRPr>
          </a:p>
        </p:txBody>
      </p:sp>
      <p:sp>
        <p:nvSpPr>
          <p:cNvPr id="6" name="TextBox 5"/>
          <p:cNvSpPr txBox="1"/>
          <p:nvPr userDrawn="1"/>
        </p:nvSpPr>
        <p:spPr>
          <a:xfrm rot="16200000">
            <a:off x="8416925" y="4457700"/>
            <a:ext cx="1212850" cy="184150"/>
          </a:xfrm>
          <a:prstGeom prst="rect">
            <a:avLst/>
          </a:prstGeom>
          <a:noFill/>
        </p:spPr>
        <p:txBody>
          <a:bodyPr>
            <a:spAutoFit/>
          </a:bodyPr>
          <a:lstStyle/>
          <a:p>
            <a:pPr>
              <a:defRPr/>
            </a:pPr>
            <a:r>
              <a:rPr lang="sv-SE" sz="600" dirty="0">
                <a:solidFill>
                  <a:prstClr val="black"/>
                </a:solidFill>
                <a:latin typeface="Arial" pitchFamily="34" charset="0"/>
              </a:rPr>
              <a:t>© 2012 Planetaire AB</a:t>
            </a:r>
          </a:p>
        </p:txBody>
      </p:sp>
      <p:sp>
        <p:nvSpPr>
          <p:cNvPr id="2" name="Title 1"/>
          <p:cNvSpPr>
            <a:spLocks noGrp="1"/>
          </p:cNvSpPr>
          <p:nvPr>
            <p:ph type="title"/>
          </p:nvPr>
        </p:nvSpPr>
        <p:spPr>
          <a:xfrm>
            <a:off x="2123728" y="1635646"/>
            <a:ext cx="5073954" cy="2232248"/>
          </a:xfrm>
        </p:spPr>
        <p:txBody>
          <a:bodyPr/>
          <a:lstStyle>
            <a:lvl1pPr algn="ctr">
              <a:defRPr sz="4800" cap="all" baseline="0">
                <a:solidFill>
                  <a:schemeClr val="bg1">
                    <a:lumMod val="95000"/>
                  </a:schemeClr>
                </a:solidFill>
                <a:effectLst/>
                <a:latin typeface="+mj-lt"/>
              </a:defRPr>
            </a:lvl1pPr>
          </a:lstStyle>
          <a:p>
            <a:r>
              <a:rPr lang="en-US" dirty="0"/>
              <a:t>Click to edit Master title style</a:t>
            </a:r>
            <a:endParaRPr lang="sv-SE" dirty="0"/>
          </a:p>
        </p:txBody>
      </p:sp>
      <p:pic>
        <p:nvPicPr>
          <p:cNvPr id="8" name="Picture 5" descr="PLANETAIRE_logotyp_negativ_frilagd.eps"/>
          <p:cNvPicPr>
            <a:picLocks noChangeAspect="1"/>
          </p:cNvPicPr>
          <p:nvPr userDrawn="1"/>
        </p:nvPicPr>
        <p:blipFill>
          <a:blip r:embed="rId2"/>
          <a:srcRect/>
          <a:stretch>
            <a:fillRect/>
          </a:stretch>
        </p:blipFill>
        <p:spPr bwMode="auto">
          <a:xfrm>
            <a:off x="8178229" y="53355"/>
            <a:ext cx="930275" cy="152400"/>
          </a:xfrm>
          <a:prstGeom prst="rect">
            <a:avLst/>
          </a:prstGeom>
          <a:noFill/>
          <a:ln w="9525">
            <a:noFill/>
            <a:miter lim="800000"/>
            <a:headEnd/>
            <a:tailEnd/>
          </a:ln>
        </p:spPr>
      </p:pic>
      <p:sp>
        <p:nvSpPr>
          <p:cNvPr id="9" name="Action Button: Back or Previous 8">
            <a:hlinkClick r:id="" action="ppaction://hlinkshowjump?jump=previousslide" highlightClick="1"/>
          </p:cNvPr>
          <p:cNvSpPr/>
          <p:nvPr userDrawn="1"/>
        </p:nvSpPr>
        <p:spPr>
          <a:xfrm>
            <a:off x="8460432" y="5020022"/>
            <a:ext cx="360040" cy="123478"/>
          </a:xfrm>
          <a:prstGeom prst="actionButtonBackPreviou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prstClr val="white"/>
              </a:solidFill>
            </a:endParaRPr>
          </a:p>
        </p:txBody>
      </p:sp>
      <p:sp>
        <p:nvSpPr>
          <p:cNvPr id="10" name="Action Button: Forward or Next 9">
            <a:hlinkClick r:id="" action="ppaction://hlinkshowjump?jump=nextslide" highlightClick="1"/>
          </p:cNvPr>
          <p:cNvSpPr/>
          <p:nvPr userDrawn="1"/>
        </p:nvSpPr>
        <p:spPr>
          <a:xfrm>
            <a:off x="8820472" y="5020022"/>
            <a:ext cx="326827" cy="123478"/>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prstClr val="white"/>
              </a:solidFill>
            </a:endParaRPr>
          </a:p>
        </p:txBody>
      </p:sp>
      <p:sp>
        <p:nvSpPr>
          <p:cNvPr id="17" name="Action Button: Forward or Next 16">
            <a:hlinkClick r:id="" action="ppaction://hlinkshowjump?jump=nextslide" highlightClick="1"/>
          </p:cNvPr>
          <p:cNvSpPr/>
          <p:nvPr userDrawn="1"/>
        </p:nvSpPr>
        <p:spPr>
          <a:xfrm>
            <a:off x="8781676" y="4929758"/>
            <a:ext cx="326828" cy="162272"/>
          </a:xfrm>
          <a:prstGeom prst="actionButtonForwardNext">
            <a:avLst/>
          </a:prstGeom>
          <a:solidFill>
            <a:schemeClr val="tx1"/>
          </a:solidFill>
          <a:ln w="6350">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sz="1200" dirty="0">
              <a:solidFill>
                <a:prstClr val="white">
                  <a:lumMod val="85000"/>
                </a:prstClr>
              </a:solidFill>
            </a:endParaRPr>
          </a:p>
        </p:txBody>
      </p:sp>
      <p:sp>
        <p:nvSpPr>
          <p:cNvPr id="18" name="Action Button: Back or Previous 17">
            <a:hlinkClick r:id="" action="ppaction://hlinkshowjump?jump=previousslide" highlightClick="1"/>
          </p:cNvPr>
          <p:cNvSpPr/>
          <p:nvPr userDrawn="1"/>
        </p:nvSpPr>
        <p:spPr>
          <a:xfrm>
            <a:off x="8457132" y="4929758"/>
            <a:ext cx="324544" cy="162272"/>
          </a:xfrm>
          <a:prstGeom prst="actionButtonBackPrevious">
            <a:avLst/>
          </a:prstGeom>
          <a:solidFill>
            <a:schemeClr val="tx1"/>
          </a:solidFill>
          <a:ln w="6350">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sz="1200" dirty="0">
              <a:solidFill>
                <a:prstClr val="white">
                  <a:lumMod val="85000"/>
                </a:prstClr>
              </a:solidFill>
            </a:endParaRPr>
          </a:p>
        </p:txBody>
      </p:sp>
      <p:sp>
        <p:nvSpPr>
          <p:cNvPr id="19" name="TextBox 18"/>
          <p:cNvSpPr txBox="1"/>
          <p:nvPr userDrawn="1"/>
        </p:nvSpPr>
        <p:spPr>
          <a:xfrm rot="16200000">
            <a:off x="8325691" y="3970663"/>
            <a:ext cx="1616148" cy="338554"/>
          </a:xfrm>
          <a:prstGeom prst="rect">
            <a:avLst/>
          </a:prstGeom>
          <a:noFill/>
        </p:spPr>
        <p:txBody>
          <a:bodyPr wrap="square" rtlCol="0">
            <a:spAutoFit/>
          </a:bodyPr>
          <a:lstStyle/>
          <a:p>
            <a:pPr>
              <a:defRPr/>
            </a:pPr>
            <a:r>
              <a:rPr lang="sv-SE" sz="800" dirty="0">
                <a:solidFill>
                  <a:prstClr val="black">
                    <a:lumMod val="75000"/>
                    <a:lumOff val="25000"/>
                  </a:prstClr>
                </a:solidFill>
              </a:rPr>
              <a:t>©copyrights Planetaie AB 2015</a:t>
            </a:r>
          </a:p>
          <a:p>
            <a:endParaRPr lang="sv-SE" sz="800" dirty="0">
              <a:solidFill>
                <a:prstClr val="black"/>
              </a:solidFill>
            </a:endParaRPr>
          </a:p>
        </p:txBody>
      </p:sp>
      <p:pic>
        <p:nvPicPr>
          <p:cNvPr id="4" name="Picture 3"/>
          <p:cNvPicPr>
            <a:picLocks noChangeAspect="1"/>
          </p:cNvPicPr>
          <p:nvPr userDrawn="1"/>
        </p:nvPicPr>
        <p:blipFill rotWithShape="1">
          <a:blip r:embed="rId3"/>
          <a:srcRect b="1314"/>
          <a:stretch/>
        </p:blipFill>
        <p:spPr>
          <a:xfrm>
            <a:off x="-12154" y="-20759"/>
            <a:ext cx="695722" cy="705422"/>
          </a:xfrm>
          <a:prstGeom prst="rect">
            <a:avLst/>
          </a:prstGeom>
        </p:spPr>
      </p:pic>
    </p:spTree>
    <p:extLst>
      <p:ext uri="{BB962C8B-B14F-4D97-AF65-F5344CB8AC3E}">
        <p14:creationId xmlns:p14="http://schemas.microsoft.com/office/powerpoint/2010/main" val="3804773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7" name="Rectangle 6"/>
          <p:cNvSpPr>
            <a:spLocks noChangeArrowheads="1"/>
          </p:cNvSpPr>
          <p:nvPr userDrawn="1"/>
        </p:nvSpPr>
        <p:spPr bwMode="auto">
          <a:xfrm>
            <a:off x="-11805" y="0"/>
            <a:ext cx="9159103" cy="5143500"/>
          </a:xfrm>
          <a:prstGeom prst="rect">
            <a:avLst/>
          </a:prstGeom>
          <a:solidFill>
            <a:schemeClr val="tx1"/>
          </a:solidFill>
          <a:ln w="9525">
            <a:solidFill>
              <a:srgbClr val="4A7EBB"/>
            </a:solidFill>
            <a:miter lim="800000"/>
            <a:headEnd/>
            <a:tailEnd/>
          </a:ln>
          <a:effectLst>
            <a:outerShdw dist="23000" dir="5400000" rotWithShape="0">
              <a:srgbClr val="808080">
                <a:alpha val="34999"/>
              </a:srgbClr>
            </a:outerShdw>
          </a:effectLst>
        </p:spPr>
        <p:txBody>
          <a:bodyPr anchor="ctr"/>
          <a:lstStyle/>
          <a:p>
            <a:pPr algn="ctr">
              <a:defRPr/>
            </a:pPr>
            <a:endParaRPr lang="sv-SE">
              <a:solidFill>
                <a:schemeClr val="bg1"/>
              </a:solidFill>
              <a:latin typeface="Calibri" pitchFamily="34" charset="0"/>
              <a:ea typeface="Geneva" pitchFamily="-105" charset="-128"/>
              <a:cs typeface="+mn-cs"/>
            </a:endParaRPr>
          </a:p>
        </p:txBody>
      </p:sp>
      <p:sp>
        <p:nvSpPr>
          <p:cNvPr id="6" name="TextBox 5"/>
          <p:cNvSpPr txBox="1"/>
          <p:nvPr userDrawn="1"/>
        </p:nvSpPr>
        <p:spPr>
          <a:xfrm rot="16200000">
            <a:off x="8416925" y="4457700"/>
            <a:ext cx="1212850" cy="184150"/>
          </a:xfrm>
          <a:prstGeom prst="rect">
            <a:avLst/>
          </a:prstGeom>
          <a:noFill/>
        </p:spPr>
        <p:txBody>
          <a:bodyPr>
            <a:spAutoFit/>
          </a:bodyPr>
          <a:lstStyle/>
          <a:p>
            <a:pPr>
              <a:defRPr/>
            </a:pPr>
            <a:r>
              <a:rPr lang="sv-SE" sz="600" dirty="0">
                <a:latin typeface="Arial" pitchFamily="34" charset="0"/>
              </a:rPr>
              <a:t>© 2012 Planetaire AB</a:t>
            </a:r>
          </a:p>
        </p:txBody>
      </p:sp>
      <p:sp>
        <p:nvSpPr>
          <p:cNvPr id="2" name="Title 1"/>
          <p:cNvSpPr>
            <a:spLocks noGrp="1"/>
          </p:cNvSpPr>
          <p:nvPr>
            <p:ph type="title"/>
          </p:nvPr>
        </p:nvSpPr>
        <p:spPr>
          <a:xfrm>
            <a:off x="971600" y="206404"/>
            <a:ext cx="8014053" cy="476250"/>
          </a:xfrm>
        </p:spPr>
        <p:txBody>
          <a:bodyPr/>
          <a:lstStyle>
            <a:lvl1pPr>
              <a:defRPr sz="3600" b="0" cap="all" baseline="0">
                <a:solidFill>
                  <a:schemeClr val="bg1">
                    <a:lumMod val="85000"/>
                  </a:schemeClr>
                </a:solidFill>
                <a:effectLst/>
                <a:latin typeface="+mj-lt"/>
              </a:defRPr>
            </a:lvl1pPr>
          </a:lstStyle>
          <a:p>
            <a:r>
              <a:rPr lang="en-US" dirty="0"/>
              <a:t>Click to edit Master title style</a:t>
            </a:r>
            <a:endParaRPr lang="sv-SE" dirty="0"/>
          </a:p>
        </p:txBody>
      </p:sp>
      <p:sp>
        <p:nvSpPr>
          <p:cNvPr id="3" name="Content Placeholder 2"/>
          <p:cNvSpPr>
            <a:spLocks noGrp="1"/>
          </p:cNvSpPr>
          <p:nvPr>
            <p:ph idx="1"/>
          </p:nvPr>
        </p:nvSpPr>
        <p:spPr>
          <a:xfrm>
            <a:off x="971600" y="1059582"/>
            <a:ext cx="7522226" cy="3798168"/>
          </a:xfrm>
        </p:spPr>
        <p:txBody>
          <a:bodyPr/>
          <a:lstStyle>
            <a:lvl1pPr>
              <a:defRPr sz="3200">
                <a:solidFill>
                  <a:schemeClr val="bg1">
                    <a:lumMod val="85000"/>
                  </a:schemeClr>
                </a:solidFill>
                <a:latin typeface="+mn-lt"/>
              </a:defRPr>
            </a:lvl1pPr>
            <a:lvl2pPr>
              <a:defRPr sz="3200">
                <a:solidFill>
                  <a:schemeClr val="bg1">
                    <a:lumMod val="85000"/>
                  </a:schemeClr>
                </a:solidFill>
                <a:latin typeface="+mn-lt"/>
              </a:defRPr>
            </a:lvl2pPr>
            <a:lvl3pPr>
              <a:defRPr sz="3200">
                <a:solidFill>
                  <a:schemeClr val="bg1">
                    <a:lumMod val="85000"/>
                  </a:schemeClr>
                </a:solidFill>
                <a:latin typeface="+mn-lt"/>
              </a:defRPr>
            </a:lvl3pPr>
            <a:lvl4pPr>
              <a:defRPr sz="1800">
                <a:solidFill>
                  <a:schemeClr val="bg1">
                    <a:lumMod val="85000"/>
                  </a:schemeClr>
                </a:solidFill>
              </a:defRPr>
            </a:lvl4pPr>
            <a:lvl5pPr>
              <a:defRPr sz="1800">
                <a:solidFill>
                  <a:schemeClr val="bg1">
                    <a:lumMod val="85000"/>
                  </a:schemeClr>
                </a:solidFill>
              </a:defRPr>
            </a:lvl5pPr>
          </a:lstStyle>
          <a:p>
            <a:pPr lvl="0"/>
            <a:r>
              <a:rPr lang="en-US" dirty="0"/>
              <a:t>Click to edit Master text styles</a:t>
            </a:r>
          </a:p>
          <a:p>
            <a:pPr lvl="1"/>
            <a:r>
              <a:rPr lang="en-US" dirty="0"/>
              <a:t>Second level</a:t>
            </a:r>
          </a:p>
          <a:p>
            <a:pPr lvl="2"/>
            <a:r>
              <a:rPr lang="en-US" dirty="0"/>
              <a:t>Third level</a:t>
            </a:r>
          </a:p>
        </p:txBody>
      </p:sp>
      <p:pic>
        <p:nvPicPr>
          <p:cNvPr id="8" name="Picture 5" descr="PLANETAIRE_logotyp_negativ_frilagd.eps"/>
          <p:cNvPicPr>
            <a:picLocks noChangeAspect="1"/>
          </p:cNvPicPr>
          <p:nvPr userDrawn="1"/>
        </p:nvPicPr>
        <p:blipFill>
          <a:blip r:embed="rId2"/>
          <a:srcRect/>
          <a:stretch>
            <a:fillRect/>
          </a:stretch>
        </p:blipFill>
        <p:spPr bwMode="auto">
          <a:xfrm>
            <a:off x="8178229" y="53355"/>
            <a:ext cx="930275" cy="152400"/>
          </a:xfrm>
          <a:prstGeom prst="rect">
            <a:avLst/>
          </a:prstGeom>
          <a:noFill/>
          <a:ln w="9525">
            <a:noFill/>
            <a:miter lim="800000"/>
            <a:headEnd/>
            <a:tailEnd/>
          </a:ln>
        </p:spPr>
      </p:pic>
      <p:sp>
        <p:nvSpPr>
          <p:cNvPr id="9" name="Action Button: Back or Previous 8">
            <a:hlinkClick r:id="" action="ppaction://hlinkshowjump?jump=previousslide" highlightClick="1"/>
          </p:cNvPr>
          <p:cNvSpPr/>
          <p:nvPr userDrawn="1"/>
        </p:nvSpPr>
        <p:spPr>
          <a:xfrm>
            <a:off x="8460432" y="5020022"/>
            <a:ext cx="360040" cy="123478"/>
          </a:xfrm>
          <a:prstGeom prst="actionButtonBackPreviou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10" name="Action Button: Forward or Next 9">
            <a:hlinkClick r:id="" action="ppaction://hlinkshowjump?jump=nextslide" highlightClick="1"/>
          </p:cNvPr>
          <p:cNvSpPr/>
          <p:nvPr userDrawn="1"/>
        </p:nvSpPr>
        <p:spPr>
          <a:xfrm>
            <a:off x="8820472" y="5020022"/>
            <a:ext cx="326827" cy="123478"/>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17" name="Action Button: Forward or Next 16">
            <a:hlinkClick r:id="" action="ppaction://hlinkshowjump?jump=nextslide" highlightClick="1"/>
          </p:cNvPr>
          <p:cNvSpPr/>
          <p:nvPr userDrawn="1"/>
        </p:nvSpPr>
        <p:spPr>
          <a:xfrm>
            <a:off x="8781676" y="4929758"/>
            <a:ext cx="326828" cy="162272"/>
          </a:xfrm>
          <a:prstGeom prst="actionButtonForwardNext">
            <a:avLst/>
          </a:prstGeom>
          <a:solidFill>
            <a:schemeClr val="tx1"/>
          </a:solidFill>
          <a:ln w="6350">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sz="1200" dirty="0">
              <a:solidFill>
                <a:schemeClr val="bg1">
                  <a:lumMod val="85000"/>
                </a:schemeClr>
              </a:solidFill>
            </a:endParaRPr>
          </a:p>
        </p:txBody>
      </p:sp>
      <p:sp>
        <p:nvSpPr>
          <p:cNvPr id="18" name="Action Button: Back or Previous 17">
            <a:hlinkClick r:id="" action="ppaction://hlinkshowjump?jump=previousslide" highlightClick="1"/>
          </p:cNvPr>
          <p:cNvSpPr/>
          <p:nvPr userDrawn="1"/>
        </p:nvSpPr>
        <p:spPr>
          <a:xfrm>
            <a:off x="8457132" y="4929758"/>
            <a:ext cx="324544" cy="162272"/>
          </a:xfrm>
          <a:prstGeom prst="actionButtonBackPrevious">
            <a:avLst/>
          </a:prstGeom>
          <a:solidFill>
            <a:schemeClr val="tx1"/>
          </a:solidFill>
          <a:ln w="6350">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sz="1200" dirty="0">
              <a:solidFill>
                <a:schemeClr val="bg1">
                  <a:lumMod val="85000"/>
                </a:schemeClr>
              </a:solidFill>
            </a:endParaRPr>
          </a:p>
        </p:txBody>
      </p:sp>
      <p:sp>
        <p:nvSpPr>
          <p:cNvPr id="19" name="TextBox 18"/>
          <p:cNvSpPr txBox="1"/>
          <p:nvPr userDrawn="1"/>
        </p:nvSpPr>
        <p:spPr>
          <a:xfrm rot="16200000">
            <a:off x="8325691" y="3970663"/>
            <a:ext cx="1616148" cy="338554"/>
          </a:xfrm>
          <a:prstGeom prst="rect">
            <a:avLst/>
          </a:prstGeom>
          <a:noFill/>
        </p:spPr>
        <p:txBody>
          <a:bodyPr wrap="square" rtlCol="0">
            <a:spAutoFit/>
          </a:bodyPr>
          <a:lstStyle/>
          <a:p>
            <a:pPr marL="0" marR="0" indent="0" algn="l" defTabSz="457200" rtl="0" eaLnBrk="1" fontAlgn="base" latinLnBrk="0" hangingPunct="1">
              <a:lnSpc>
                <a:spcPct val="100000"/>
              </a:lnSpc>
              <a:spcBef>
                <a:spcPct val="0"/>
              </a:spcBef>
              <a:spcAft>
                <a:spcPct val="0"/>
              </a:spcAft>
              <a:buClrTx/>
              <a:buSzTx/>
              <a:buFontTx/>
              <a:buNone/>
              <a:tabLst/>
              <a:defRPr/>
            </a:pPr>
            <a:r>
              <a:rPr lang="sv-SE" sz="800" dirty="0">
                <a:solidFill>
                  <a:schemeClr val="tx1">
                    <a:lumMod val="75000"/>
                    <a:lumOff val="25000"/>
                  </a:schemeClr>
                </a:solidFill>
              </a:rPr>
              <a:t>©copyrights Planetaie AB 2015</a:t>
            </a:r>
          </a:p>
          <a:p>
            <a:endParaRPr lang="sv-SE" sz="800" dirty="0"/>
          </a:p>
        </p:txBody>
      </p:sp>
      <p:pic>
        <p:nvPicPr>
          <p:cNvPr id="4" name="Picture 3"/>
          <p:cNvPicPr>
            <a:picLocks noChangeAspect="1"/>
          </p:cNvPicPr>
          <p:nvPr userDrawn="1"/>
        </p:nvPicPr>
        <p:blipFill rotWithShape="1">
          <a:blip r:embed="rId3"/>
          <a:srcRect b="707"/>
          <a:stretch/>
        </p:blipFill>
        <p:spPr>
          <a:xfrm>
            <a:off x="86515" y="10197"/>
            <a:ext cx="720588" cy="735133"/>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
        <p:nvSpPr>
          <p:cNvPr id="7" name="Rectangle 6"/>
          <p:cNvSpPr>
            <a:spLocks noChangeArrowheads="1"/>
          </p:cNvSpPr>
          <p:nvPr userDrawn="1"/>
        </p:nvSpPr>
        <p:spPr bwMode="auto">
          <a:xfrm>
            <a:off x="-11805" y="0"/>
            <a:ext cx="9159103" cy="5143500"/>
          </a:xfrm>
          <a:prstGeom prst="rect">
            <a:avLst/>
          </a:prstGeom>
          <a:solidFill>
            <a:srgbClr val="C00000"/>
          </a:solidFill>
          <a:ln w="9525">
            <a:solidFill>
              <a:srgbClr val="4A7EBB"/>
            </a:solidFill>
            <a:miter lim="800000"/>
            <a:headEnd/>
            <a:tailEnd/>
          </a:ln>
          <a:effectLst>
            <a:outerShdw dist="23000" dir="5400000" rotWithShape="0">
              <a:srgbClr val="808080">
                <a:alpha val="34999"/>
              </a:srgbClr>
            </a:outerShdw>
          </a:effectLst>
        </p:spPr>
        <p:txBody>
          <a:bodyPr anchor="ctr"/>
          <a:lstStyle/>
          <a:p>
            <a:pPr algn="ctr">
              <a:defRPr/>
            </a:pPr>
            <a:endParaRPr lang="sv-SE">
              <a:solidFill>
                <a:schemeClr val="bg1"/>
              </a:solidFill>
              <a:latin typeface="Calibri" pitchFamily="34" charset="0"/>
              <a:ea typeface="Geneva" pitchFamily="-105" charset="-128"/>
              <a:cs typeface="+mn-cs"/>
            </a:endParaRPr>
          </a:p>
        </p:txBody>
      </p:sp>
      <p:sp>
        <p:nvSpPr>
          <p:cNvPr id="6" name="TextBox 5"/>
          <p:cNvSpPr txBox="1"/>
          <p:nvPr userDrawn="1"/>
        </p:nvSpPr>
        <p:spPr>
          <a:xfrm rot="16200000">
            <a:off x="8416925" y="4457700"/>
            <a:ext cx="1212850" cy="184150"/>
          </a:xfrm>
          <a:prstGeom prst="rect">
            <a:avLst/>
          </a:prstGeom>
          <a:noFill/>
        </p:spPr>
        <p:txBody>
          <a:bodyPr>
            <a:spAutoFit/>
          </a:bodyPr>
          <a:lstStyle/>
          <a:p>
            <a:pPr>
              <a:defRPr/>
            </a:pPr>
            <a:r>
              <a:rPr lang="sv-SE" sz="600" dirty="0">
                <a:latin typeface="Arial" pitchFamily="34" charset="0"/>
              </a:rPr>
              <a:t>© 2012 Planetaire AB</a:t>
            </a:r>
          </a:p>
        </p:txBody>
      </p:sp>
      <p:sp>
        <p:nvSpPr>
          <p:cNvPr id="2" name="Title 1"/>
          <p:cNvSpPr>
            <a:spLocks noGrp="1"/>
          </p:cNvSpPr>
          <p:nvPr>
            <p:ph type="title"/>
          </p:nvPr>
        </p:nvSpPr>
        <p:spPr>
          <a:xfrm>
            <a:off x="971600" y="206404"/>
            <a:ext cx="8014053" cy="476250"/>
          </a:xfrm>
        </p:spPr>
        <p:txBody>
          <a:bodyPr/>
          <a:lstStyle>
            <a:lvl1pPr>
              <a:defRPr sz="3600" b="0" cap="all" baseline="0">
                <a:solidFill>
                  <a:schemeClr val="bg1">
                    <a:lumMod val="85000"/>
                  </a:schemeClr>
                </a:solidFill>
                <a:effectLst/>
                <a:latin typeface="+mj-lt"/>
              </a:defRPr>
            </a:lvl1pPr>
          </a:lstStyle>
          <a:p>
            <a:r>
              <a:rPr lang="en-US" dirty="0"/>
              <a:t>Click to edit Master title style</a:t>
            </a:r>
            <a:endParaRPr lang="sv-SE" dirty="0"/>
          </a:p>
        </p:txBody>
      </p:sp>
      <p:sp>
        <p:nvSpPr>
          <p:cNvPr id="3" name="Content Placeholder 2"/>
          <p:cNvSpPr>
            <a:spLocks noGrp="1"/>
          </p:cNvSpPr>
          <p:nvPr>
            <p:ph idx="1"/>
          </p:nvPr>
        </p:nvSpPr>
        <p:spPr>
          <a:xfrm>
            <a:off x="971600" y="1059582"/>
            <a:ext cx="7522226" cy="3798168"/>
          </a:xfrm>
        </p:spPr>
        <p:txBody>
          <a:bodyPr/>
          <a:lstStyle>
            <a:lvl1pPr>
              <a:defRPr sz="3200">
                <a:solidFill>
                  <a:schemeClr val="bg1">
                    <a:lumMod val="85000"/>
                  </a:schemeClr>
                </a:solidFill>
                <a:latin typeface="+mn-lt"/>
              </a:defRPr>
            </a:lvl1pPr>
            <a:lvl2pPr>
              <a:defRPr sz="3200">
                <a:solidFill>
                  <a:schemeClr val="bg1">
                    <a:lumMod val="85000"/>
                  </a:schemeClr>
                </a:solidFill>
                <a:latin typeface="+mn-lt"/>
              </a:defRPr>
            </a:lvl2pPr>
            <a:lvl3pPr>
              <a:defRPr sz="3200">
                <a:solidFill>
                  <a:schemeClr val="bg1">
                    <a:lumMod val="85000"/>
                  </a:schemeClr>
                </a:solidFill>
                <a:latin typeface="+mn-lt"/>
              </a:defRPr>
            </a:lvl3pPr>
            <a:lvl4pPr>
              <a:defRPr sz="1800">
                <a:solidFill>
                  <a:schemeClr val="bg1">
                    <a:lumMod val="85000"/>
                  </a:schemeClr>
                </a:solidFill>
              </a:defRPr>
            </a:lvl4pPr>
            <a:lvl5pPr>
              <a:defRPr sz="1800">
                <a:solidFill>
                  <a:schemeClr val="bg1">
                    <a:lumMod val="85000"/>
                  </a:schemeClr>
                </a:solidFill>
              </a:defRPr>
            </a:lvl5pPr>
          </a:lstStyle>
          <a:p>
            <a:pPr lvl="0"/>
            <a:r>
              <a:rPr lang="en-US" dirty="0"/>
              <a:t>Click to edit Master text styles</a:t>
            </a:r>
          </a:p>
          <a:p>
            <a:pPr lvl="1"/>
            <a:r>
              <a:rPr lang="en-US" dirty="0"/>
              <a:t>Second level</a:t>
            </a:r>
          </a:p>
          <a:p>
            <a:pPr lvl="2"/>
            <a:r>
              <a:rPr lang="en-US" dirty="0"/>
              <a:t>Third level</a:t>
            </a:r>
          </a:p>
        </p:txBody>
      </p:sp>
      <p:pic>
        <p:nvPicPr>
          <p:cNvPr id="8" name="Picture 5" descr="PLANETAIRE_logotyp_negativ_frilagd.eps"/>
          <p:cNvPicPr>
            <a:picLocks noChangeAspect="1"/>
          </p:cNvPicPr>
          <p:nvPr userDrawn="1"/>
        </p:nvPicPr>
        <p:blipFill>
          <a:blip r:embed="rId2"/>
          <a:srcRect/>
          <a:stretch>
            <a:fillRect/>
          </a:stretch>
        </p:blipFill>
        <p:spPr bwMode="auto">
          <a:xfrm>
            <a:off x="8178229" y="53355"/>
            <a:ext cx="930275" cy="152400"/>
          </a:xfrm>
          <a:prstGeom prst="rect">
            <a:avLst/>
          </a:prstGeom>
          <a:noFill/>
          <a:ln w="9525">
            <a:noFill/>
            <a:miter lim="800000"/>
            <a:headEnd/>
            <a:tailEnd/>
          </a:ln>
        </p:spPr>
      </p:pic>
      <p:sp>
        <p:nvSpPr>
          <p:cNvPr id="9" name="Action Button: Back or Previous 8">
            <a:hlinkClick r:id="" action="ppaction://hlinkshowjump?jump=previousslide" highlightClick="1"/>
          </p:cNvPr>
          <p:cNvSpPr/>
          <p:nvPr userDrawn="1"/>
        </p:nvSpPr>
        <p:spPr>
          <a:xfrm>
            <a:off x="8460432" y="5020022"/>
            <a:ext cx="360040" cy="123478"/>
          </a:xfrm>
          <a:prstGeom prst="actionButtonBackPreviou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10" name="Action Button: Forward or Next 9">
            <a:hlinkClick r:id="" action="ppaction://hlinkshowjump?jump=nextslide" highlightClick="1"/>
          </p:cNvPr>
          <p:cNvSpPr/>
          <p:nvPr userDrawn="1"/>
        </p:nvSpPr>
        <p:spPr>
          <a:xfrm>
            <a:off x="8820472" y="5020022"/>
            <a:ext cx="326827" cy="123478"/>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17" name="Action Button: Forward or Next 16">
            <a:hlinkClick r:id="" action="ppaction://hlinkshowjump?jump=nextslide" highlightClick="1"/>
          </p:cNvPr>
          <p:cNvSpPr/>
          <p:nvPr userDrawn="1"/>
        </p:nvSpPr>
        <p:spPr>
          <a:xfrm>
            <a:off x="8781676" y="4929758"/>
            <a:ext cx="326828" cy="162272"/>
          </a:xfrm>
          <a:prstGeom prst="actionButtonForwardNext">
            <a:avLst/>
          </a:prstGeom>
          <a:solidFill>
            <a:schemeClr val="tx1"/>
          </a:solidFill>
          <a:ln w="6350">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sz="1200" dirty="0">
              <a:solidFill>
                <a:schemeClr val="bg1">
                  <a:lumMod val="85000"/>
                </a:schemeClr>
              </a:solidFill>
            </a:endParaRPr>
          </a:p>
        </p:txBody>
      </p:sp>
      <p:sp>
        <p:nvSpPr>
          <p:cNvPr id="18" name="Action Button: Back or Previous 17">
            <a:hlinkClick r:id="" action="ppaction://hlinkshowjump?jump=previousslide" highlightClick="1"/>
          </p:cNvPr>
          <p:cNvSpPr/>
          <p:nvPr userDrawn="1"/>
        </p:nvSpPr>
        <p:spPr>
          <a:xfrm>
            <a:off x="8457132" y="4929758"/>
            <a:ext cx="324544" cy="162272"/>
          </a:xfrm>
          <a:prstGeom prst="actionButtonBackPrevious">
            <a:avLst/>
          </a:prstGeom>
          <a:solidFill>
            <a:schemeClr val="tx1"/>
          </a:solidFill>
          <a:ln w="6350">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sz="1200" dirty="0">
              <a:solidFill>
                <a:schemeClr val="bg1">
                  <a:lumMod val="85000"/>
                </a:schemeClr>
              </a:solidFill>
            </a:endParaRPr>
          </a:p>
        </p:txBody>
      </p:sp>
      <p:sp>
        <p:nvSpPr>
          <p:cNvPr id="19" name="TextBox 18"/>
          <p:cNvSpPr txBox="1"/>
          <p:nvPr userDrawn="1"/>
        </p:nvSpPr>
        <p:spPr>
          <a:xfrm rot="16200000">
            <a:off x="8325691" y="3970663"/>
            <a:ext cx="1616148" cy="338554"/>
          </a:xfrm>
          <a:prstGeom prst="rect">
            <a:avLst/>
          </a:prstGeom>
          <a:noFill/>
        </p:spPr>
        <p:txBody>
          <a:bodyPr wrap="square" rtlCol="0">
            <a:spAutoFit/>
          </a:bodyPr>
          <a:lstStyle/>
          <a:p>
            <a:pPr marL="0" marR="0" indent="0" algn="l" defTabSz="457200" rtl="0" eaLnBrk="1" fontAlgn="base" latinLnBrk="0" hangingPunct="1">
              <a:lnSpc>
                <a:spcPct val="100000"/>
              </a:lnSpc>
              <a:spcBef>
                <a:spcPct val="0"/>
              </a:spcBef>
              <a:spcAft>
                <a:spcPct val="0"/>
              </a:spcAft>
              <a:buClrTx/>
              <a:buSzTx/>
              <a:buFontTx/>
              <a:buNone/>
              <a:tabLst/>
              <a:defRPr/>
            </a:pPr>
            <a:r>
              <a:rPr lang="sv-SE" sz="800" dirty="0">
                <a:solidFill>
                  <a:schemeClr val="tx1">
                    <a:lumMod val="75000"/>
                    <a:lumOff val="25000"/>
                  </a:schemeClr>
                </a:solidFill>
              </a:rPr>
              <a:t>©copyrights Planetaie AB 2015</a:t>
            </a:r>
          </a:p>
          <a:p>
            <a:endParaRPr lang="sv-SE" sz="800" dirty="0"/>
          </a:p>
        </p:txBody>
      </p:sp>
      <p:pic>
        <p:nvPicPr>
          <p:cNvPr id="4" name="Picture 3"/>
          <p:cNvPicPr>
            <a:picLocks noChangeAspect="1"/>
          </p:cNvPicPr>
          <p:nvPr userDrawn="1"/>
        </p:nvPicPr>
        <p:blipFill rotWithShape="1">
          <a:blip r:embed="rId3"/>
          <a:srcRect b="707"/>
          <a:stretch/>
        </p:blipFill>
        <p:spPr>
          <a:xfrm>
            <a:off x="86515" y="10197"/>
            <a:ext cx="720588" cy="735133"/>
          </a:xfrm>
          <a:prstGeom prst="rect">
            <a:avLst/>
          </a:prstGeom>
        </p:spPr>
      </p:pic>
    </p:spTree>
    <p:extLst>
      <p:ext uri="{BB962C8B-B14F-4D97-AF65-F5344CB8AC3E}">
        <p14:creationId xmlns:p14="http://schemas.microsoft.com/office/powerpoint/2010/main" val="1611513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7" name="Rectangle 6"/>
          <p:cNvSpPr>
            <a:spLocks noChangeArrowheads="1"/>
          </p:cNvSpPr>
          <p:nvPr userDrawn="1"/>
        </p:nvSpPr>
        <p:spPr bwMode="auto">
          <a:xfrm>
            <a:off x="-26408" y="0"/>
            <a:ext cx="9170407" cy="5143500"/>
          </a:xfrm>
          <a:prstGeom prst="rect">
            <a:avLst/>
          </a:prstGeom>
          <a:solidFill>
            <a:schemeClr val="tx1"/>
          </a:solidFill>
          <a:ln w="9525">
            <a:solidFill>
              <a:srgbClr val="4A7EBB"/>
            </a:solidFill>
            <a:miter lim="800000"/>
            <a:headEnd/>
            <a:tailEnd/>
          </a:ln>
          <a:effectLst>
            <a:outerShdw dist="23000" dir="5400000" rotWithShape="0">
              <a:srgbClr val="808080">
                <a:alpha val="34999"/>
              </a:srgbClr>
            </a:outerShdw>
          </a:effectLst>
        </p:spPr>
        <p:txBody>
          <a:bodyPr anchor="ctr"/>
          <a:lstStyle/>
          <a:p>
            <a:pPr algn="ctr">
              <a:defRPr/>
            </a:pPr>
            <a:endParaRPr lang="sv-SE">
              <a:solidFill>
                <a:schemeClr val="bg1"/>
              </a:solidFill>
              <a:latin typeface="Calibri" pitchFamily="34" charset="0"/>
              <a:ea typeface="Geneva" pitchFamily="-105" charset="-128"/>
              <a:cs typeface="+mn-cs"/>
            </a:endParaRPr>
          </a:p>
        </p:txBody>
      </p:sp>
      <p:sp>
        <p:nvSpPr>
          <p:cNvPr id="6" name="TextBox 5"/>
          <p:cNvSpPr txBox="1"/>
          <p:nvPr userDrawn="1"/>
        </p:nvSpPr>
        <p:spPr>
          <a:xfrm rot="16200000">
            <a:off x="8416925" y="4457700"/>
            <a:ext cx="1212850" cy="184150"/>
          </a:xfrm>
          <a:prstGeom prst="rect">
            <a:avLst/>
          </a:prstGeom>
          <a:noFill/>
        </p:spPr>
        <p:txBody>
          <a:bodyPr>
            <a:spAutoFit/>
          </a:bodyPr>
          <a:lstStyle/>
          <a:p>
            <a:pPr>
              <a:defRPr/>
            </a:pPr>
            <a:r>
              <a:rPr lang="sv-SE" sz="600" dirty="0">
                <a:latin typeface="Arial" pitchFamily="34" charset="0"/>
              </a:rPr>
              <a:t>© 2012 Planetaire AB</a:t>
            </a:r>
          </a:p>
        </p:txBody>
      </p:sp>
      <p:sp>
        <p:nvSpPr>
          <p:cNvPr id="3" name="Content Placeholder 2"/>
          <p:cNvSpPr>
            <a:spLocks noGrp="1"/>
          </p:cNvSpPr>
          <p:nvPr>
            <p:ph idx="1"/>
          </p:nvPr>
        </p:nvSpPr>
        <p:spPr>
          <a:xfrm>
            <a:off x="1043608" y="205755"/>
            <a:ext cx="7594234" cy="4670251"/>
          </a:xfrm>
        </p:spPr>
        <p:txBody>
          <a:bodyPr/>
          <a:lstStyle>
            <a:lvl1pPr>
              <a:defRPr sz="3200">
                <a:solidFill>
                  <a:schemeClr val="bg1">
                    <a:lumMod val="85000"/>
                  </a:schemeClr>
                </a:solidFill>
                <a:latin typeface="+mn-lt"/>
              </a:defRPr>
            </a:lvl1pPr>
            <a:lvl2pPr>
              <a:defRPr sz="3200">
                <a:solidFill>
                  <a:schemeClr val="bg1">
                    <a:lumMod val="85000"/>
                  </a:schemeClr>
                </a:solidFill>
                <a:latin typeface="+mn-lt"/>
              </a:defRPr>
            </a:lvl2pPr>
            <a:lvl3pPr>
              <a:defRPr sz="3200">
                <a:solidFill>
                  <a:schemeClr val="bg1">
                    <a:lumMod val="85000"/>
                  </a:schemeClr>
                </a:solidFill>
                <a:latin typeface="+mn-lt"/>
              </a:defRPr>
            </a:lvl3pPr>
            <a:lvl4pPr>
              <a:defRPr sz="3200">
                <a:solidFill>
                  <a:schemeClr val="bg1">
                    <a:lumMod val="85000"/>
                  </a:schemeClr>
                </a:solidFill>
                <a:latin typeface="+mn-lt"/>
              </a:defRPr>
            </a:lvl4pPr>
            <a:lvl5pPr>
              <a:defRPr sz="3200">
                <a:solidFill>
                  <a:schemeClr val="bg1">
                    <a:lumMod val="85000"/>
                  </a:schemeClr>
                </a:solidFill>
                <a:latin typeface="+mn-lt"/>
              </a:defRPr>
            </a:lvl5pPr>
          </a:lstStyle>
          <a:p>
            <a:pPr lvl="0"/>
            <a:r>
              <a:rPr lang="en-US" dirty="0"/>
              <a:t>Click to edit Master text styles</a:t>
            </a:r>
          </a:p>
          <a:p>
            <a:pPr lvl="1"/>
            <a:r>
              <a:rPr lang="en-US" dirty="0"/>
              <a:t>Second level</a:t>
            </a:r>
          </a:p>
          <a:p>
            <a:pPr lvl="2"/>
            <a:r>
              <a:rPr lang="en-US" dirty="0"/>
              <a:t>Third level</a:t>
            </a:r>
          </a:p>
        </p:txBody>
      </p:sp>
      <p:pic>
        <p:nvPicPr>
          <p:cNvPr id="8" name="Picture 5" descr="PLANETAIRE_logotyp_negativ_frilagd.eps"/>
          <p:cNvPicPr>
            <a:picLocks noChangeAspect="1"/>
          </p:cNvPicPr>
          <p:nvPr userDrawn="1"/>
        </p:nvPicPr>
        <p:blipFill>
          <a:blip r:embed="rId2"/>
          <a:srcRect/>
          <a:stretch>
            <a:fillRect/>
          </a:stretch>
        </p:blipFill>
        <p:spPr bwMode="auto">
          <a:xfrm>
            <a:off x="8178229" y="53355"/>
            <a:ext cx="930275" cy="152400"/>
          </a:xfrm>
          <a:prstGeom prst="rect">
            <a:avLst/>
          </a:prstGeom>
          <a:noFill/>
          <a:ln w="9525">
            <a:noFill/>
            <a:miter lim="800000"/>
            <a:headEnd/>
            <a:tailEnd/>
          </a:ln>
        </p:spPr>
      </p:pic>
      <p:sp>
        <p:nvSpPr>
          <p:cNvPr id="17" name="Action Button: Forward or Next 16">
            <a:hlinkClick r:id="" action="ppaction://hlinkshowjump?jump=nextslide" highlightClick="1"/>
          </p:cNvPr>
          <p:cNvSpPr/>
          <p:nvPr userDrawn="1"/>
        </p:nvSpPr>
        <p:spPr>
          <a:xfrm>
            <a:off x="8781676" y="4948014"/>
            <a:ext cx="326828" cy="162272"/>
          </a:xfrm>
          <a:prstGeom prst="actionButtonForwardNext">
            <a:avLst/>
          </a:prstGeom>
          <a:solidFill>
            <a:schemeClr val="tx1"/>
          </a:solidFill>
          <a:ln w="6350">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sz="1200" dirty="0">
              <a:solidFill>
                <a:schemeClr val="bg1">
                  <a:lumMod val="85000"/>
                </a:schemeClr>
              </a:solidFill>
            </a:endParaRPr>
          </a:p>
        </p:txBody>
      </p:sp>
      <p:sp>
        <p:nvSpPr>
          <p:cNvPr id="18" name="Action Button: Back or Previous 17">
            <a:hlinkClick r:id="" action="ppaction://hlinkshowjump?jump=previousslide" highlightClick="1"/>
          </p:cNvPr>
          <p:cNvSpPr/>
          <p:nvPr userDrawn="1"/>
        </p:nvSpPr>
        <p:spPr>
          <a:xfrm>
            <a:off x="8457132" y="4948014"/>
            <a:ext cx="324544" cy="162272"/>
          </a:xfrm>
          <a:prstGeom prst="actionButtonBackPrevious">
            <a:avLst/>
          </a:prstGeom>
          <a:solidFill>
            <a:schemeClr val="tx1"/>
          </a:solidFill>
          <a:ln w="6350">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sz="1200" dirty="0">
              <a:solidFill>
                <a:schemeClr val="bg1">
                  <a:lumMod val="85000"/>
                </a:schemeClr>
              </a:solidFill>
            </a:endParaRPr>
          </a:p>
        </p:txBody>
      </p:sp>
      <p:sp>
        <p:nvSpPr>
          <p:cNvPr id="19" name="TextBox 18"/>
          <p:cNvSpPr txBox="1"/>
          <p:nvPr userDrawn="1"/>
        </p:nvSpPr>
        <p:spPr>
          <a:xfrm rot="16200000">
            <a:off x="8325691" y="3970663"/>
            <a:ext cx="1616148" cy="338554"/>
          </a:xfrm>
          <a:prstGeom prst="rect">
            <a:avLst/>
          </a:prstGeom>
          <a:noFill/>
        </p:spPr>
        <p:txBody>
          <a:bodyPr wrap="square" rtlCol="0">
            <a:spAutoFit/>
          </a:bodyPr>
          <a:lstStyle/>
          <a:p>
            <a:pPr marL="0" marR="0" indent="0" algn="l" defTabSz="457200" rtl="0" eaLnBrk="1" fontAlgn="base" latinLnBrk="0" hangingPunct="1">
              <a:lnSpc>
                <a:spcPct val="100000"/>
              </a:lnSpc>
              <a:spcBef>
                <a:spcPct val="0"/>
              </a:spcBef>
              <a:spcAft>
                <a:spcPct val="0"/>
              </a:spcAft>
              <a:buClrTx/>
              <a:buSzTx/>
              <a:buFontTx/>
              <a:buNone/>
              <a:tabLst/>
              <a:defRPr/>
            </a:pPr>
            <a:r>
              <a:rPr lang="sv-SE" sz="800" dirty="0">
                <a:solidFill>
                  <a:schemeClr val="tx1">
                    <a:lumMod val="75000"/>
                    <a:lumOff val="25000"/>
                  </a:schemeClr>
                </a:solidFill>
              </a:rPr>
              <a:t>©copyrights Planetaie AB 2015</a:t>
            </a:r>
          </a:p>
          <a:p>
            <a:endParaRPr lang="sv-SE" sz="800" dirty="0"/>
          </a:p>
        </p:txBody>
      </p:sp>
      <p:pic>
        <p:nvPicPr>
          <p:cNvPr id="11" name="Picture 10"/>
          <p:cNvPicPr>
            <a:picLocks noChangeAspect="1"/>
          </p:cNvPicPr>
          <p:nvPr userDrawn="1"/>
        </p:nvPicPr>
        <p:blipFill rotWithShape="1">
          <a:blip r:embed="rId3"/>
          <a:srcRect b="707"/>
          <a:stretch/>
        </p:blipFill>
        <p:spPr>
          <a:xfrm>
            <a:off x="29587" y="14759"/>
            <a:ext cx="720588" cy="735133"/>
          </a:xfrm>
          <a:prstGeom prst="rect">
            <a:avLst/>
          </a:prstGeom>
        </p:spPr>
      </p:pic>
    </p:spTree>
    <p:extLst>
      <p:ext uri="{BB962C8B-B14F-4D97-AF65-F5344CB8AC3E}">
        <p14:creationId xmlns:p14="http://schemas.microsoft.com/office/powerpoint/2010/main" val="3510483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6_Custom Layout">
    <p:spTree>
      <p:nvGrpSpPr>
        <p:cNvPr id="1" name=""/>
        <p:cNvGrpSpPr/>
        <p:nvPr/>
      </p:nvGrpSpPr>
      <p:grpSpPr>
        <a:xfrm>
          <a:off x="0" y="0"/>
          <a:ext cx="0" cy="0"/>
          <a:chOff x="0" y="0"/>
          <a:chExt cx="0" cy="0"/>
        </a:xfrm>
      </p:grpSpPr>
      <p:sp>
        <p:nvSpPr>
          <p:cNvPr id="5" name="TextBox 4"/>
          <p:cNvSpPr txBox="1"/>
          <p:nvPr userDrawn="1"/>
        </p:nvSpPr>
        <p:spPr>
          <a:xfrm rot="16200000">
            <a:off x="8416925" y="4457700"/>
            <a:ext cx="1212850" cy="184150"/>
          </a:xfrm>
          <a:prstGeom prst="rect">
            <a:avLst/>
          </a:prstGeom>
          <a:noFill/>
        </p:spPr>
        <p:txBody>
          <a:bodyPr>
            <a:spAutoFit/>
          </a:bodyPr>
          <a:lstStyle/>
          <a:p>
            <a:pPr>
              <a:defRPr/>
            </a:pPr>
            <a:r>
              <a:rPr lang="sv-SE" sz="600">
                <a:latin typeface="Arial" pitchFamily="34" charset="0"/>
              </a:rPr>
              <a:t>© 2010 Planetaire AB</a:t>
            </a:r>
          </a:p>
        </p:txBody>
      </p:sp>
      <p:sp>
        <p:nvSpPr>
          <p:cNvPr id="9" name="Action Button: Back or Previous 8">
            <a:hlinkClick r:id="" action="ppaction://hlinkshowjump?jump=previousslide" highlightClick="1"/>
          </p:cNvPr>
          <p:cNvSpPr/>
          <p:nvPr userDrawn="1"/>
        </p:nvSpPr>
        <p:spPr>
          <a:xfrm>
            <a:off x="8460432" y="5020022"/>
            <a:ext cx="360040" cy="123478"/>
          </a:xfrm>
          <a:prstGeom prst="actionButtonBackPreviou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10" name="Action Button: Forward or Next 9">
            <a:hlinkClick r:id="" action="ppaction://hlinkshowjump?jump=nextslide" highlightClick="1"/>
          </p:cNvPr>
          <p:cNvSpPr/>
          <p:nvPr userDrawn="1"/>
        </p:nvSpPr>
        <p:spPr>
          <a:xfrm>
            <a:off x="8820472" y="5020022"/>
            <a:ext cx="326827" cy="123478"/>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11" name="Rectangle 10"/>
          <p:cNvSpPr>
            <a:spLocks noChangeArrowheads="1"/>
          </p:cNvSpPr>
          <p:nvPr userDrawn="1"/>
        </p:nvSpPr>
        <p:spPr bwMode="auto">
          <a:xfrm>
            <a:off x="-1" y="0"/>
            <a:ext cx="9147299" cy="5143500"/>
          </a:xfrm>
          <a:prstGeom prst="rect">
            <a:avLst/>
          </a:prstGeom>
          <a:solidFill>
            <a:schemeClr val="tx1"/>
          </a:solidFill>
          <a:ln w="9525">
            <a:solidFill>
              <a:srgbClr val="4A7EBB"/>
            </a:solidFill>
            <a:miter lim="800000"/>
            <a:headEnd/>
            <a:tailEnd/>
          </a:ln>
          <a:effectLst>
            <a:outerShdw dist="23000" dir="5400000" rotWithShape="0">
              <a:srgbClr val="808080">
                <a:alpha val="34999"/>
              </a:srgbClr>
            </a:outerShdw>
          </a:effectLst>
        </p:spPr>
        <p:txBody>
          <a:bodyPr anchor="ctr"/>
          <a:lstStyle/>
          <a:p>
            <a:pPr algn="ctr">
              <a:defRPr/>
            </a:pPr>
            <a:endParaRPr lang="sv-SE">
              <a:solidFill>
                <a:schemeClr val="bg1"/>
              </a:solidFill>
              <a:latin typeface="Calibri" pitchFamily="34" charset="0"/>
              <a:ea typeface="Geneva" pitchFamily="-105" charset="-128"/>
              <a:cs typeface="+mn-cs"/>
            </a:endParaRPr>
          </a:p>
        </p:txBody>
      </p:sp>
      <p:sp>
        <p:nvSpPr>
          <p:cNvPr id="14" name="Action Button: Forward or Next 13">
            <a:hlinkClick r:id="" action="ppaction://hlinkshowjump?jump=nextslide" highlightClick="1"/>
          </p:cNvPr>
          <p:cNvSpPr/>
          <p:nvPr userDrawn="1"/>
        </p:nvSpPr>
        <p:spPr>
          <a:xfrm>
            <a:off x="8781676" y="4948014"/>
            <a:ext cx="326828" cy="162272"/>
          </a:xfrm>
          <a:prstGeom prst="actionButtonForwardNext">
            <a:avLst/>
          </a:prstGeom>
          <a:solidFill>
            <a:schemeClr val="tx1"/>
          </a:solidFill>
          <a:ln w="6350">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sz="1200" dirty="0">
              <a:solidFill>
                <a:schemeClr val="bg1">
                  <a:lumMod val="85000"/>
                </a:schemeClr>
              </a:solidFill>
            </a:endParaRPr>
          </a:p>
        </p:txBody>
      </p:sp>
      <p:sp>
        <p:nvSpPr>
          <p:cNvPr id="15" name="Action Button: Back or Previous 14">
            <a:hlinkClick r:id="" action="ppaction://hlinkshowjump?jump=previousslide" highlightClick="1"/>
          </p:cNvPr>
          <p:cNvSpPr/>
          <p:nvPr userDrawn="1"/>
        </p:nvSpPr>
        <p:spPr>
          <a:xfrm>
            <a:off x="8457132" y="4948014"/>
            <a:ext cx="324544" cy="162272"/>
          </a:xfrm>
          <a:prstGeom prst="actionButtonBackPrevious">
            <a:avLst/>
          </a:prstGeom>
          <a:solidFill>
            <a:schemeClr val="tx1"/>
          </a:solidFill>
          <a:ln w="6350">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sz="1200" dirty="0">
              <a:solidFill>
                <a:schemeClr val="bg1">
                  <a:lumMod val="85000"/>
                </a:schemeClr>
              </a:solidFill>
            </a:endParaRPr>
          </a:p>
        </p:txBody>
      </p:sp>
      <p:pic>
        <p:nvPicPr>
          <p:cNvPr id="16" name="Picture 15"/>
          <p:cNvPicPr>
            <a:picLocks noChangeAspect="1"/>
          </p:cNvPicPr>
          <p:nvPr userDrawn="1"/>
        </p:nvPicPr>
        <p:blipFill rotWithShape="1">
          <a:blip r:embed="rId2"/>
          <a:srcRect b="707"/>
          <a:stretch/>
        </p:blipFill>
        <p:spPr>
          <a:xfrm>
            <a:off x="89367" y="10197"/>
            <a:ext cx="720588" cy="735133"/>
          </a:xfrm>
          <a:prstGeom prst="rect">
            <a:avLst/>
          </a:prstGeom>
        </p:spPr>
      </p:pic>
      <p:sp>
        <p:nvSpPr>
          <p:cNvPr id="17" name="Title 1"/>
          <p:cNvSpPr>
            <a:spLocks noGrp="1"/>
          </p:cNvSpPr>
          <p:nvPr>
            <p:ph type="title"/>
          </p:nvPr>
        </p:nvSpPr>
        <p:spPr>
          <a:xfrm>
            <a:off x="971600" y="206404"/>
            <a:ext cx="8014053" cy="476250"/>
          </a:xfrm>
        </p:spPr>
        <p:txBody>
          <a:bodyPr/>
          <a:lstStyle>
            <a:lvl1pPr>
              <a:defRPr sz="3600" b="0" cap="all" baseline="0">
                <a:solidFill>
                  <a:schemeClr val="bg1">
                    <a:lumMod val="85000"/>
                  </a:schemeClr>
                </a:solidFill>
                <a:effectLst/>
                <a:latin typeface="+mj-lt"/>
              </a:defRPr>
            </a:lvl1pPr>
          </a:lstStyle>
          <a:p>
            <a:r>
              <a:rPr lang="en-US" dirty="0"/>
              <a:t>Click to edit Master title style</a:t>
            </a:r>
            <a:endParaRPr lang="sv-SE"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7" name="Rectangle 6"/>
          <p:cNvSpPr>
            <a:spLocks noChangeArrowheads="1"/>
          </p:cNvSpPr>
          <p:nvPr userDrawn="1"/>
        </p:nvSpPr>
        <p:spPr bwMode="auto">
          <a:xfrm>
            <a:off x="3299" y="0"/>
            <a:ext cx="9144000" cy="5143500"/>
          </a:xfrm>
          <a:prstGeom prst="rect">
            <a:avLst/>
          </a:prstGeom>
          <a:solidFill>
            <a:schemeClr val="tx1"/>
          </a:solidFill>
          <a:ln w="9525">
            <a:solidFill>
              <a:srgbClr val="4A7EBB"/>
            </a:solidFill>
            <a:miter lim="800000"/>
            <a:headEnd/>
            <a:tailEnd/>
          </a:ln>
          <a:effectLst>
            <a:outerShdw dist="23000" dir="5400000" rotWithShape="0">
              <a:srgbClr val="808080">
                <a:alpha val="34999"/>
              </a:srgbClr>
            </a:outerShdw>
          </a:effectLst>
        </p:spPr>
        <p:txBody>
          <a:bodyPr anchor="ctr"/>
          <a:lstStyle/>
          <a:p>
            <a:pPr algn="ctr">
              <a:defRPr/>
            </a:pPr>
            <a:endParaRPr lang="sv-SE">
              <a:solidFill>
                <a:prstClr val="white"/>
              </a:solidFill>
              <a:latin typeface="Calibri" pitchFamily="34" charset="0"/>
              <a:ea typeface="Geneva" pitchFamily="-105" charset="-128"/>
            </a:endParaRPr>
          </a:p>
        </p:txBody>
      </p:sp>
      <p:sp>
        <p:nvSpPr>
          <p:cNvPr id="6" name="TextBox 5"/>
          <p:cNvSpPr txBox="1"/>
          <p:nvPr userDrawn="1"/>
        </p:nvSpPr>
        <p:spPr>
          <a:xfrm rot="16200000">
            <a:off x="8416925" y="4457700"/>
            <a:ext cx="1212850" cy="184150"/>
          </a:xfrm>
          <a:prstGeom prst="rect">
            <a:avLst/>
          </a:prstGeom>
          <a:noFill/>
        </p:spPr>
        <p:txBody>
          <a:bodyPr>
            <a:spAutoFit/>
          </a:bodyPr>
          <a:lstStyle/>
          <a:p>
            <a:pPr>
              <a:defRPr/>
            </a:pPr>
            <a:r>
              <a:rPr lang="sv-SE" sz="600" dirty="0">
                <a:solidFill>
                  <a:prstClr val="black"/>
                </a:solidFill>
                <a:latin typeface="Arial" pitchFamily="34" charset="0"/>
              </a:rPr>
              <a:t>© 2012 Planetaire AB</a:t>
            </a:r>
          </a:p>
        </p:txBody>
      </p:sp>
      <p:sp>
        <p:nvSpPr>
          <p:cNvPr id="3" name="Content Placeholder 2"/>
          <p:cNvSpPr>
            <a:spLocks noGrp="1"/>
          </p:cNvSpPr>
          <p:nvPr>
            <p:ph idx="1"/>
          </p:nvPr>
        </p:nvSpPr>
        <p:spPr>
          <a:xfrm>
            <a:off x="2997596" y="915566"/>
            <a:ext cx="5640246" cy="4014192"/>
          </a:xfrm>
        </p:spPr>
        <p:txBody>
          <a:bodyPr anchor="b"/>
          <a:lstStyle>
            <a:lvl1pPr marL="533400" indent="-533400" algn="l">
              <a:buFont typeface="Arial" pitchFamily="34" charset="0"/>
              <a:buChar char="•"/>
              <a:defRPr sz="3200">
                <a:solidFill>
                  <a:schemeClr val="bg1">
                    <a:lumMod val="95000"/>
                  </a:schemeClr>
                </a:solidFill>
                <a:latin typeface="+mn-lt"/>
              </a:defRPr>
            </a:lvl1pPr>
            <a:lvl2pPr>
              <a:defRPr sz="1800">
                <a:solidFill>
                  <a:schemeClr val="bg1">
                    <a:lumMod val="95000"/>
                  </a:schemeClr>
                </a:solidFill>
              </a:defRPr>
            </a:lvl2pPr>
            <a:lvl3pPr>
              <a:defRPr sz="1800">
                <a:solidFill>
                  <a:schemeClr val="bg1">
                    <a:lumMod val="95000"/>
                  </a:schemeClr>
                </a:solidFill>
              </a:defRPr>
            </a:lvl3pPr>
            <a:lvl4pPr>
              <a:defRPr sz="1800">
                <a:solidFill>
                  <a:schemeClr val="bg1">
                    <a:lumMod val="95000"/>
                  </a:schemeClr>
                </a:solidFill>
              </a:defRPr>
            </a:lvl4pPr>
            <a:lvl5pPr>
              <a:defRPr sz="1800">
                <a:solidFill>
                  <a:schemeClr val="bg1">
                    <a:lumMod val="95000"/>
                  </a:schemeClr>
                </a:solidFill>
              </a:defRPr>
            </a:lvl5pPr>
          </a:lstStyle>
          <a:p>
            <a:pPr lvl="0"/>
            <a:r>
              <a:rPr lang="en-US" dirty="0"/>
              <a:t>Click to edit Master text styles</a:t>
            </a:r>
          </a:p>
        </p:txBody>
      </p:sp>
      <p:pic>
        <p:nvPicPr>
          <p:cNvPr id="8" name="Picture 5" descr="PLANETAIRE_logotyp_negativ_frilagd.eps"/>
          <p:cNvPicPr>
            <a:picLocks noChangeAspect="1"/>
          </p:cNvPicPr>
          <p:nvPr userDrawn="1"/>
        </p:nvPicPr>
        <p:blipFill>
          <a:blip r:embed="rId2"/>
          <a:srcRect/>
          <a:stretch>
            <a:fillRect/>
          </a:stretch>
        </p:blipFill>
        <p:spPr bwMode="auto">
          <a:xfrm>
            <a:off x="8178229" y="53355"/>
            <a:ext cx="930275" cy="152400"/>
          </a:xfrm>
          <a:prstGeom prst="rect">
            <a:avLst/>
          </a:prstGeom>
          <a:noFill/>
          <a:ln w="9525">
            <a:noFill/>
            <a:miter lim="800000"/>
            <a:headEnd/>
            <a:tailEnd/>
          </a:ln>
        </p:spPr>
      </p:pic>
      <p:sp>
        <p:nvSpPr>
          <p:cNvPr id="9" name="Action Button: Back or Previous 8">
            <a:hlinkClick r:id="" action="ppaction://hlinkshowjump?jump=previousslide" highlightClick="1"/>
          </p:cNvPr>
          <p:cNvSpPr/>
          <p:nvPr userDrawn="1"/>
        </p:nvSpPr>
        <p:spPr>
          <a:xfrm>
            <a:off x="8460432" y="5020022"/>
            <a:ext cx="360040" cy="123478"/>
          </a:xfrm>
          <a:prstGeom prst="actionButtonBackPreviou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prstClr val="white"/>
              </a:solidFill>
            </a:endParaRPr>
          </a:p>
        </p:txBody>
      </p:sp>
      <p:sp>
        <p:nvSpPr>
          <p:cNvPr id="10" name="Action Button: Forward or Next 9">
            <a:hlinkClick r:id="" action="ppaction://hlinkshowjump?jump=nextslide" highlightClick="1"/>
          </p:cNvPr>
          <p:cNvSpPr/>
          <p:nvPr userDrawn="1"/>
        </p:nvSpPr>
        <p:spPr>
          <a:xfrm>
            <a:off x="8820472" y="5020022"/>
            <a:ext cx="326827" cy="123478"/>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prstClr val="white"/>
              </a:solidFill>
            </a:endParaRPr>
          </a:p>
        </p:txBody>
      </p:sp>
      <p:sp>
        <p:nvSpPr>
          <p:cNvPr id="17" name="Action Button: Forward or Next 16">
            <a:hlinkClick r:id="" action="ppaction://hlinkshowjump?jump=nextslide" highlightClick="1"/>
          </p:cNvPr>
          <p:cNvSpPr/>
          <p:nvPr userDrawn="1"/>
        </p:nvSpPr>
        <p:spPr>
          <a:xfrm>
            <a:off x="8781676" y="4929758"/>
            <a:ext cx="326828" cy="162272"/>
          </a:xfrm>
          <a:prstGeom prst="actionButtonForwardNext">
            <a:avLst/>
          </a:prstGeom>
          <a:solidFill>
            <a:schemeClr val="tx1"/>
          </a:solidFill>
          <a:ln w="6350">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sz="1200" dirty="0">
              <a:solidFill>
                <a:prstClr val="white">
                  <a:lumMod val="85000"/>
                </a:prstClr>
              </a:solidFill>
            </a:endParaRPr>
          </a:p>
        </p:txBody>
      </p:sp>
      <p:sp>
        <p:nvSpPr>
          <p:cNvPr id="18" name="Action Button: Back or Previous 17">
            <a:hlinkClick r:id="" action="ppaction://hlinkshowjump?jump=previousslide" highlightClick="1"/>
          </p:cNvPr>
          <p:cNvSpPr/>
          <p:nvPr userDrawn="1"/>
        </p:nvSpPr>
        <p:spPr>
          <a:xfrm>
            <a:off x="8457132" y="4929758"/>
            <a:ext cx="324544" cy="162272"/>
          </a:xfrm>
          <a:prstGeom prst="actionButtonBackPrevious">
            <a:avLst/>
          </a:prstGeom>
          <a:solidFill>
            <a:schemeClr val="tx1"/>
          </a:solidFill>
          <a:ln w="6350">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sz="1200" dirty="0">
              <a:solidFill>
                <a:prstClr val="white">
                  <a:lumMod val="85000"/>
                </a:prstClr>
              </a:solidFill>
            </a:endParaRPr>
          </a:p>
        </p:txBody>
      </p:sp>
      <p:sp>
        <p:nvSpPr>
          <p:cNvPr id="19" name="TextBox 18"/>
          <p:cNvSpPr txBox="1"/>
          <p:nvPr userDrawn="1"/>
        </p:nvSpPr>
        <p:spPr>
          <a:xfrm rot="16200000">
            <a:off x="8325691" y="3970663"/>
            <a:ext cx="1616148" cy="338554"/>
          </a:xfrm>
          <a:prstGeom prst="rect">
            <a:avLst/>
          </a:prstGeom>
          <a:noFill/>
        </p:spPr>
        <p:txBody>
          <a:bodyPr wrap="square" rtlCol="0">
            <a:spAutoFit/>
          </a:bodyPr>
          <a:lstStyle/>
          <a:p>
            <a:pPr>
              <a:defRPr/>
            </a:pPr>
            <a:r>
              <a:rPr lang="sv-SE" sz="800" dirty="0">
                <a:solidFill>
                  <a:prstClr val="black">
                    <a:lumMod val="75000"/>
                    <a:lumOff val="25000"/>
                  </a:prstClr>
                </a:solidFill>
              </a:rPr>
              <a:t>©copyrights Planetaie AB 2015</a:t>
            </a:r>
          </a:p>
          <a:p>
            <a:endParaRPr lang="sv-SE" sz="800" dirty="0">
              <a:solidFill>
                <a:prstClr val="black"/>
              </a:solidFill>
            </a:endParaRPr>
          </a:p>
        </p:txBody>
      </p:sp>
      <p:sp>
        <p:nvSpPr>
          <p:cNvPr id="2" name="Title 1"/>
          <p:cNvSpPr>
            <a:spLocks noGrp="1"/>
          </p:cNvSpPr>
          <p:nvPr>
            <p:ph type="title" hasCustomPrompt="1"/>
          </p:nvPr>
        </p:nvSpPr>
        <p:spPr>
          <a:xfrm>
            <a:off x="539552" y="2643758"/>
            <a:ext cx="1800200" cy="2286000"/>
          </a:xfrm>
        </p:spPr>
        <p:txBody>
          <a:bodyPr anchor="t"/>
          <a:lstStyle>
            <a:lvl1pPr algn="ctr">
              <a:defRPr sz="15000" b="1" cap="all" baseline="0">
                <a:solidFill>
                  <a:srgbClr val="0070C0"/>
                </a:solidFill>
                <a:effectLst/>
                <a:latin typeface="+mj-lt"/>
              </a:defRPr>
            </a:lvl1pPr>
          </a:lstStyle>
          <a:p>
            <a:r>
              <a:rPr lang="en-US" dirty="0"/>
              <a:t>e</a:t>
            </a:r>
            <a:endParaRPr lang="sv-SE" dirty="0"/>
          </a:p>
        </p:txBody>
      </p:sp>
    </p:spTree>
    <p:extLst>
      <p:ext uri="{BB962C8B-B14F-4D97-AF65-F5344CB8AC3E}">
        <p14:creationId xmlns:p14="http://schemas.microsoft.com/office/powerpoint/2010/main" val="1461205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7" name="Rectangle 6"/>
          <p:cNvSpPr>
            <a:spLocks noChangeArrowheads="1"/>
          </p:cNvSpPr>
          <p:nvPr userDrawn="1"/>
        </p:nvSpPr>
        <p:spPr bwMode="auto">
          <a:xfrm>
            <a:off x="3299" y="0"/>
            <a:ext cx="9144000" cy="5143500"/>
          </a:xfrm>
          <a:prstGeom prst="rect">
            <a:avLst/>
          </a:prstGeom>
          <a:solidFill>
            <a:schemeClr val="tx1"/>
          </a:solidFill>
          <a:ln w="9525">
            <a:solidFill>
              <a:srgbClr val="4A7EBB"/>
            </a:solidFill>
            <a:miter lim="800000"/>
            <a:headEnd/>
            <a:tailEnd/>
          </a:ln>
          <a:effectLst>
            <a:outerShdw dist="23000" dir="5400000" rotWithShape="0">
              <a:srgbClr val="808080">
                <a:alpha val="34999"/>
              </a:srgbClr>
            </a:outerShdw>
          </a:effectLst>
        </p:spPr>
        <p:txBody>
          <a:bodyPr anchor="ctr"/>
          <a:lstStyle/>
          <a:p>
            <a:pPr algn="ctr">
              <a:defRPr/>
            </a:pPr>
            <a:endParaRPr lang="sv-SE">
              <a:solidFill>
                <a:prstClr val="white"/>
              </a:solidFill>
              <a:latin typeface="Calibri" pitchFamily="34" charset="0"/>
              <a:ea typeface="Geneva" pitchFamily="-105" charset="-128"/>
            </a:endParaRPr>
          </a:p>
        </p:txBody>
      </p:sp>
      <p:sp>
        <p:nvSpPr>
          <p:cNvPr id="6" name="TextBox 5"/>
          <p:cNvSpPr txBox="1"/>
          <p:nvPr userDrawn="1"/>
        </p:nvSpPr>
        <p:spPr>
          <a:xfrm rot="16200000">
            <a:off x="8416925" y="4457700"/>
            <a:ext cx="1212850" cy="184150"/>
          </a:xfrm>
          <a:prstGeom prst="rect">
            <a:avLst/>
          </a:prstGeom>
          <a:noFill/>
        </p:spPr>
        <p:txBody>
          <a:bodyPr>
            <a:spAutoFit/>
          </a:bodyPr>
          <a:lstStyle/>
          <a:p>
            <a:pPr>
              <a:defRPr/>
            </a:pPr>
            <a:r>
              <a:rPr lang="sv-SE" sz="600" dirty="0">
                <a:solidFill>
                  <a:prstClr val="black"/>
                </a:solidFill>
                <a:latin typeface="Arial" pitchFamily="34" charset="0"/>
              </a:rPr>
              <a:t>© 2012 Planetaire AB</a:t>
            </a:r>
          </a:p>
        </p:txBody>
      </p:sp>
      <p:sp>
        <p:nvSpPr>
          <p:cNvPr id="3" name="Content Placeholder 2"/>
          <p:cNvSpPr>
            <a:spLocks noGrp="1"/>
          </p:cNvSpPr>
          <p:nvPr>
            <p:ph idx="1"/>
          </p:nvPr>
        </p:nvSpPr>
        <p:spPr>
          <a:xfrm>
            <a:off x="2997596" y="915566"/>
            <a:ext cx="5640246" cy="4014192"/>
          </a:xfrm>
        </p:spPr>
        <p:txBody>
          <a:bodyPr anchor="b"/>
          <a:lstStyle>
            <a:lvl1pPr marL="533400" indent="-533400" algn="l">
              <a:buFont typeface="Arial" pitchFamily="34" charset="0"/>
              <a:buChar char="•"/>
              <a:defRPr sz="3200">
                <a:solidFill>
                  <a:schemeClr val="bg1">
                    <a:lumMod val="95000"/>
                  </a:schemeClr>
                </a:solidFill>
                <a:latin typeface="+mn-lt"/>
              </a:defRPr>
            </a:lvl1pPr>
            <a:lvl2pPr>
              <a:defRPr sz="1800">
                <a:solidFill>
                  <a:schemeClr val="bg1">
                    <a:lumMod val="95000"/>
                  </a:schemeClr>
                </a:solidFill>
              </a:defRPr>
            </a:lvl2pPr>
            <a:lvl3pPr>
              <a:defRPr sz="1800">
                <a:solidFill>
                  <a:schemeClr val="bg1">
                    <a:lumMod val="95000"/>
                  </a:schemeClr>
                </a:solidFill>
              </a:defRPr>
            </a:lvl3pPr>
            <a:lvl4pPr>
              <a:defRPr sz="1800">
                <a:solidFill>
                  <a:schemeClr val="bg1">
                    <a:lumMod val="95000"/>
                  </a:schemeClr>
                </a:solidFill>
              </a:defRPr>
            </a:lvl4pPr>
            <a:lvl5pPr>
              <a:defRPr sz="1800">
                <a:solidFill>
                  <a:schemeClr val="bg1">
                    <a:lumMod val="95000"/>
                  </a:schemeClr>
                </a:solidFill>
              </a:defRPr>
            </a:lvl5pPr>
          </a:lstStyle>
          <a:p>
            <a:pPr lvl="0"/>
            <a:r>
              <a:rPr lang="en-US" dirty="0"/>
              <a:t>Click to edit Master text styles</a:t>
            </a:r>
          </a:p>
        </p:txBody>
      </p:sp>
      <p:pic>
        <p:nvPicPr>
          <p:cNvPr id="8" name="Picture 5" descr="PLANETAIRE_logotyp_negativ_frilagd.eps"/>
          <p:cNvPicPr>
            <a:picLocks noChangeAspect="1"/>
          </p:cNvPicPr>
          <p:nvPr userDrawn="1"/>
        </p:nvPicPr>
        <p:blipFill>
          <a:blip r:embed="rId2"/>
          <a:srcRect/>
          <a:stretch>
            <a:fillRect/>
          </a:stretch>
        </p:blipFill>
        <p:spPr bwMode="auto">
          <a:xfrm>
            <a:off x="8178229" y="53355"/>
            <a:ext cx="930275" cy="152400"/>
          </a:xfrm>
          <a:prstGeom prst="rect">
            <a:avLst/>
          </a:prstGeom>
          <a:noFill/>
          <a:ln w="9525">
            <a:noFill/>
            <a:miter lim="800000"/>
            <a:headEnd/>
            <a:tailEnd/>
          </a:ln>
        </p:spPr>
      </p:pic>
      <p:sp>
        <p:nvSpPr>
          <p:cNvPr id="9" name="Action Button: Back or Previous 8">
            <a:hlinkClick r:id="" action="ppaction://hlinkshowjump?jump=previousslide" highlightClick="1"/>
          </p:cNvPr>
          <p:cNvSpPr/>
          <p:nvPr userDrawn="1"/>
        </p:nvSpPr>
        <p:spPr>
          <a:xfrm>
            <a:off x="8460432" y="5020022"/>
            <a:ext cx="360040" cy="123478"/>
          </a:xfrm>
          <a:prstGeom prst="actionButtonBackPreviou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prstClr val="white"/>
              </a:solidFill>
            </a:endParaRPr>
          </a:p>
        </p:txBody>
      </p:sp>
      <p:sp>
        <p:nvSpPr>
          <p:cNvPr id="10" name="Action Button: Forward or Next 9">
            <a:hlinkClick r:id="" action="ppaction://hlinkshowjump?jump=nextslide" highlightClick="1"/>
          </p:cNvPr>
          <p:cNvSpPr/>
          <p:nvPr userDrawn="1"/>
        </p:nvSpPr>
        <p:spPr>
          <a:xfrm>
            <a:off x="8820472" y="5020022"/>
            <a:ext cx="326827" cy="123478"/>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prstClr val="white"/>
              </a:solidFill>
            </a:endParaRPr>
          </a:p>
        </p:txBody>
      </p:sp>
      <p:sp>
        <p:nvSpPr>
          <p:cNvPr id="17" name="Action Button: Forward or Next 16">
            <a:hlinkClick r:id="" action="ppaction://hlinkshowjump?jump=nextslide" highlightClick="1"/>
          </p:cNvPr>
          <p:cNvSpPr/>
          <p:nvPr userDrawn="1"/>
        </p:nvSpPr>
        <p:spPr>
          <a:xfrm>
            <a:off x="8781676" y="4929758"/>
            <a:ext cx="326828" cy="162272"/>
          </a:xfrm>
          <a:prstGeom prst="actionButtonForwardNext">
            <a:avLst/>
          </a:prstGeom>
          <a:solidFill>
            <a:schemeClr val="tx1"/>
          </a:solidFill>
          <a:ln w="6350">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sz="1200" dirty="0">
              <a:solidFill>
                <a:prstClr val="white">
                  <a:lumMod val="85000"/>
                </a:prstClr>
              </a:solidFill>
            </a:endParaRPr>
          </a:p>
        </p:txBody>
      </p:sp>
      <p:sp>
        <p:nvSpPr>
          <p:cNvPr id="18" name="Action Button: Back or Previous 17">
            <a:hlinkClick r:id="" action="ppaction://hlinkshowjump?jump=previousslide" highlightClick="1"/>
          </p:cNvPr>
          <p:cNvSpPr/>
          <p:nvPr userDrawn="1"/>
        </p:nvSpPr>
        <p:spPr>
          <a:xfrm>
            <a:off x="8457132" y="4929758"/>
            <a:ext cx="324544" cy="162272"/>
          </a:xfrm>
          <a:prstGeom prst="actionButtonBackPrevious">
            <a:avLst/>
          </a:prstGeom>
          <a:solidFill>
            <a:schemeClr val="tx1"/>
          </a:solidFill>
          <a:ln w="6350">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sz="1200" dirty="0">
              <a:solidFill>
                <a:prstClr val="white">
                  <a:lumMod val="85000"/>
                </a:prstClr>
              </a:solidFill>
            </a:endParaRPr>
          </a:p>
        </p:txBody>
      </p:sp>
      <p:sp>
        <p:nvSpPr>
          <p:cNvPr id="19" name="TextBox 18"/>
          <p:cNvSpPr txBox="1"/>
          <p:nvPr userDrawn="1"/>
        </p:nvSpPr>
        <p:spPr>
          <a:xfrm rot="16200000">
            <a:off x="8325691" y="3970663"/>
            <a:ext cx="1616148" cy="338554"/>
          </a:xfrm>
          <a:prstGeom prst="rect">
            <a:avLst/>
          </a:prstGeom>
          <a:noFill/>
        </p:spPr>
        <p:txBody>
          <a:bodyPr wrap="square" rtlCol="0">
            <a:spAutoFit/>
          </a:bodyPr>
          <a:lstStyle/>
          <a:p>
            <a:pPr>
              <a:defRPr/>
            </a:pPr>
            <a:r>
              <a:rPr lang="sv-SE" sz="800" dirty="0">
                <a:solidFill>
                  <a:prstClr val="black">
                    <a:lumMod val="75000"/>
                    <a:lumOff val="25000"/>
                  </a:prstClr>
                </a:solidFill>
              </a:rPr>
              <a:t>©copyrights Planetaie AB 2015</a:t>
            </a:r>
          </a:p>
          <a:p>
            <a:endParaRPr lang="sv-SE" sz="800" dirty="0">
              <a:solidFill>
                <a:prstClr val="black"/>
              </a:solidFill>
            </a:endParaRPr>
          </a:p>
        </p:txBody>
      </p:sp>
      <p:pic>
        <p:nvPicPr>
          <p:cNvPr id="4" name="Picture 3"/>
          <p:cNvPicPr>
            <a:picLocks noChangeAspect="1"/>
          </p:cNvPicPr>
          <p:nvPr userDrawn="1"/>
        </p:nvPicPr>
        <p:blipFill rotWithShape="1">
          <a:blip r:embed="rId3"/>
          <a:srcRect b="1314"/>
          <a:stretch/>
        </p:blipFill>
        <p:spPr>
          <a:xfrm>
            <a:off x="0" y="0"/>
            <a:ext cx="2997596" cy="3039390"/>
          </a:xfrm>
          <a:prstGeom prst="rect">
            <a:avLst/>
          </a:prstGeom>
        </p:spPr>
      </p:pic>
      <p:sp>
        <p:nvSpPr>
          <p:cNvPr id="2" name="Title 1"/>
          <p:cNvSpPr>
            <a:spLocks noGrp="1"/>
          </p:cNvSpPr>
          <p:nvPr>
            <p:ph type="title" hasCustomPrompt="1"/>
          </p:nvPr>
        </p:nvSpPr>
        <p:spPr>
          <a:xfrm>
            <a:off x="539552" y="2643758"/>
            <a:ext cx="1800200" cy="2286000"/>
          </a:xfrm>
        </p:spPr>
        <p:txBody>
          <a:bodyPr anchor="t"/>
          <a:lstStyle>
            <a:lvl1pPr algn="ctr">
              <a:defRPr sz="15000" b="1" cap="all" baseline="0">
                <a:solidFill>
                  <a:srgbClr val="0070C0"/>
                </a:solidFill>
                <a:effectLst/>
                <a:latin typeface="+mj-lt"/>
              </a:defRPr>
            </a:lvl1pPr>
          </a:lstStyle>
          <a:p>
            <a:r>
              <a:rPr lang="en-US" dirty="0"/>
              <a:t>e</a:t>
            </a:r>
            <a:endParaRPr lang="sv-SE" dirty="0"/>
          </a:p>
        </p:txBody>
      </p:sp>
    </p:spTree>
    <p:extLst>
      <p:ext uri="{BB962C8B-B14F-4D97-AF65-F5344CB8AC3E}">
        <p14:creationId xmlns:p14="http://schemas.microsoft.com/office/powerpoint/2010/main" val="1566696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1570038" y="1200150"/>
            <a:ext cx="6781800" cy="74295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endParaRPr lang="sv-SE"/>
          </a:p>
        </p:txBody>
      </p:sp>
      <p:sp>
        <p:nvSpPr>
          <p:cNvPr id="2051" name="Text Placeholder 2"/>
          <p:cNvSpPr>
            <a:spLocks noGrp="1"/>
          </p:cNvSpPr>
          <p:nvPr>
            <p:ph type="body" idx="1"/>
          </p:nvPr>
        </p:nvSpPr>
        <p:spPr bwMode="auto">
          <a:xfrm>
            <a:off x="1570038" y="2114550"/>
            <a:ext cx="6781800" cy="21939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Tree>
  </p:cSld>
  <p:clrMap bg1="lt1" tx1="dk1" bg2="lt2" tx2="dk2" accent1="accent1" accent2="accent2" accent3="accent3" accent4="accent4" accent5="accent5" accent6="accent6" hlink="hlink" folHlink="folHlink"/>
  <p:sldLayoutIdLst>
    <p:sldLayoutId id="2147484758" r:id="rId1"/>
    <p:sldLayoutId id="2147484763" r:id="rId2"/>
    <p:sldLayoutId id="2147484756" r:id="rId3"/>
    <p:sldLayoutId id="2147484762" r:id="rId4"/>
    <p:sldLayoutId id="2147484759" r:id="rId5"/>
    <p:sldLayoutId id="2147484754" r:id="rId6"/>
    <p:sldLayoutId id="2147484761" r:id="rId7"/>
    <p:sldLayoutId id="2147484760" r:id="rId8"/>
  </p:sldLayoutIdLst>
  <p:hf sldNum="0" hdr="0" ftr="0" dt="0"/>
  <p:txStyles>
    <p:titleStyle>
      <a:lvl1pPr algn="l" defTabSz="457200" rtl="0" eaLnBrk="1" fontAlgn="base" hangingPunct="1">
        <a:spcBef>
          <a:spcPct val="0"/>
        </a:spcBef>
        <a:spcAft>
          <a:spcPct val="0"/>
        </a:spcAft>
        <a:defRPr sz="2800" kern="1200">
          <a:solidFill>
            <a:schemeClr val="tx1"/>
          </a:solidFill>
          <a:latin typeface="Georgia"/>
          <a:ea typeface="Geneva" pitchFamily="-65" charset="-128"/>
          <a:cs typeface="Georgia"/>
        </a:defRPr>
      </a:lvl1pPr>
      <a:lvl2pPr algn="l" defTabSz="457200" rtl="0" eaLnBrk="1" fontAlgn="base" hangingPunct="1">
        <a:spcBef>
          <a:spcPct val="0"/>
        </a:spcBef>
        <a:spcAft>
          <a:spcPct val="0"/>
        </a:spcAft>
        <a:defRPr sz="2800">
          <a:solidFill>
            <a:schemeClr val="tx1"/>
          </a:solidFill>
          <a:latin typeface="Georgia" pitchFamily="-65" charset="0"/>
          <a:ea typeface="Geneva" pitchFamily="-65" charset="-128"/>
          <a:cs typeface="Georgia" pitchFamily="-65" charset="0"/>
        </a:defRPr>
      </a:lvl2pPr>
      <a:lvl3pPr algn="l" defTabSz="457200" rtl="0" eaLnBrk="1" fontAlgn="base" hangingPunct="1">
        <a:spcBef>
          <a:spcPct val="0"/>
        </a:spcBef>
        <a:spcAft>
          <a:spcPct val="0"/>
        </a:spcAft>
        <a:defRPr sz="2800">
          <a:solidFill>
            <a:schemeClr val="tx1"/>
          </a:solidFill>
          <a:latin typeface="Georgia" pitchFamily="-65" charset="0"/>
          <a:ea typeface="Geneva" pitchFamily="-65" charset="-128"/>
          <a:cs typeface="Georgia" pitchFamily="-65" charset="0"/>
        </a:defRPr>
      </a:lvl3pPr>
      <a:lvl4pPr algn="l" defTabSz="457200" rtl="0" eaLnBrk="1" fontAlgn="base" hangingPunct="1">
        <a:spcBef>
          <a:spcPct val="0"/>
        </a:spcBef>
        <a:spcAft>
          <a:spcPct val="0"/>
        </a:spcAft>
        <a:defRPr sz="2800">
          <a:solidFill>
            <a:schemeClr val="tx1"/>
          </a:solidFill>
          <a:latin typeface="Georgia" pitchFamily="-65" charset="0"/>
          <a:ea typeface="Geneva" pitchFamily="-65" charset="-128"/>
          <a:cs typeface="Georgia" pitchFamily="-65" charset="0"/>
        </a:defRPr>
      </a:lvl4pPr>
      <a:lvl5pPr algn="l" defTabSz="457200" rtl="0" eaLnBrk="1" fontAlgn="base" hangingPunct="1">
        <a:spcBef>
          <a:spcPct val="0"/>
        </a:spcBef>
        <a:spcAft>
          <a:spcPct val="0"/>
        </a:spcAft>
        <a:defRPr sz="2800">
          <a:solidFill>
            <a:schemeClr val="tx1"/>
          </a:solidFill>
          <a:latin typeface="Georgia" pitchFamily="-65" charset="0"/>
          <a:ea typeface="Geneva" pitchFamily="-65" charset="-128"/>
          <a:cs typeface="Georgia" pitchFamily="-65" charset="0"/>
        </a:defRPr>
      </a:lvl5pPr>
      <a:lvl6pPr marL="457200" algn="l" defTabSz="457200" rtl="0" eaLnBrk="1" fontAlgn="base" hangingPunct="1">
        <a:spcBef>
          <a:spcPct val="0"/>
        </a:spcBef>
        <a:spcAft>
          <a:spcPct val="0"/>
        </a:spcAft>
        <a:defRPr sz="3200">
          <a:solidFill>
            <a:schemeClr val="tx1"/>
          </a:solidFill>
          <a:latin typeface="Georgia" pitchFamily="-65" charset="0"/>
          <a:ea typeface="Geneva" pitchFamily="-65" charset="-128"/>
        </a:defRPr>
      </a:lvl6pPr>
      <a:lvl7pPr marL="914400" algn="l" defTabSz="457200" rtl="0" eaLnBrk="1" fontAlgn="base" hangingPunct="1">
        <a:spcBef>
          <a:spcPct val="0"/>
        </a:spcBef>
        <a:spcAft>
          <a:spcPct val="0"/>
        </a:spcAft>
        <a:defRPr sz="3200">
          <a:solidFill>
            <a:schemeClr val="tx1"/>
          </a:solidFill>
          <a:latin typeface="Georgia" pitchFamily="-65" charset="0"/>
          <a:ea typeface="Geneva" pitchFamily="-65" charset="-128"/>
        </a:defRPr>
      </a:lvl7pPr>
      <a:lvl8pPr marL="1371600" algn="l" defTabSz="457200" rtl="0" eaLnBrk="1" fontAlgn="base" hangingPunct="1">
        <a:spcBef>
          <a:spcPct val="0"/>
        </a:spcBef>
        <a:spcAft>
          <a:spcPct val="0"/>
        </a:spcAft>
        <a:defRPr sz="3200">
          <a:solidFill>
            <a:schemeClr val="tx1"/>
          </a:solidFill>
          <a:latin typeface="Georgia" pitchFamily="-65" charset="0"/>
          <a:ea typeface="Geneva" pitchFamily="-65" charset="-128"/>
        </a:defRPr>
      </a:lvl8pPr>
      <a:lvl9pPr marL="1828800" algn="l" defTabSz="457200" rtl="0" eaLnBrk="1" fontAlgn="base" hangingPunct="1">
        <a:spcBef>
          <a:spcPct val="0"/>
        </a:spcBef>
        <a:spcAft>
          <a:spcPct val="0"/>
        </a:spcAft>
        <a:defRPr sz="3200">
          <a:solidFill>
            <a:schemeClr val="tx1"/>
          </a:solidFill>
          <a:latin typeface="Georgia" pitchFamily="-65" charset="0"/>
          <a:ea typeface="Geneva" pitchFamily="-65" charset="-128"/>
        </a:defRPr>
      </a:lvl9pPr>
    </p:titleStyle>
    <p:bodyStyle>
      <a:lvl1pPr marL="342900" indent="-342900" algn="l" defTabSz="457200" rtl="0" eaLnBrk="1" fontAlgn="base" hangingPunct="1">
        <a:spcBef>
          <a:spcPct val="20000"/>
        </a:spcBef>
        <a:spcAft>
          <a:spcPct val="0"/>
        </a:spcAft>
        <a:buFont typeface="Arial" charset="0"/>
        <a:buChar char="•"/>
        <a:defRPr sz="2000" kern="1200">
          <a:solidFill>
            <a:schemeClr val="tx1"/>
          </a:solidFill>
          <a:latin typeface="Arial"/>
          <a:ea typeface="Geneva" pitchFamily="-65" charset="-128"/>
          <a:cs typeface="Arial"/>
        </a:defRPr>
      </a:lvl1pPr>
      <a:lvl2pPr marL="742950" indent="-285750" algn="l" defTabSz="457200" rtl="0" eaLnBrk="1" fontAlgn="base" hangingPunct="1">
        <a:spcBef>
          <a:spcPct val="20000"/>
        </a:spcBef>
        <a:spcAft>
          <a:spcPct val="0"/>
        </a:spcAft>
        <a:buFont typeface="Arial" charset="0"/>
        <a:buChar char="–"/>
        <a:defRPr sz="2000" kern="1200">
          <a:solidFill>
            <a:schemeClr val="tx1"/>
          </a:solidFill>
          <a:latin typeface="Arial"/>
          <a:ea typeface="Geneva" pitchFamily="-65" charset="-128"/>
          <a:cs typeface="Arial"/>
        </a:defRPr>
      </a:lvl2pPr>
      <a:lvl3pPr marL="1143000" indent="-228600" algn="l" defTabSz="457200" rtl="0" eaLnBrk="1" fontAlgn="base" hangingPunct="1">
        <a:spcBef>
          <a:spcPct val="20000"/>
        </a:spcBef>
        <a:spcAft>
          <a:spcPct val="0"/>
        </a:spcAft>
        <a:buFont typeface="Arial" charset="0"/>
        <a:buChar char="•"/>
        <a:defRPr sz="2000" kern="1200">
          <a:solidFill>
            <a:schemeClr val="tx1"/>
          </a:solidFill>
          <a:latin typeface="Arial"/>
          <a:ea typeface="Geneva" pitchFamily="-65" charset="-128"/>
          <a:cs typeface="Arial"/>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Arial"/>
          <a:ea typeface="Geneva" pitchFamily="-65" charset="-128"/>
          <a:cs typeface="Arial"/>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Arial"/>
          <a:ea typeface="Geneva" pitchFamily="-65"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802" y="4667250"/>
            <a:ext cx="8014053" cy="476250"/>
          </a:xfrm>
        </p:spPr>
        <p:txBody>
          <a:bodyPr/>
          <a:lstStyle/>
          <a:p>
            <a:pPr algn="ctr"/>
            <a:r>
              <a:rPr lang="sv-SE" sz="2400" dirty="0"/>
              <a:t>Mind, Thinking and Creativity </a:t>
            </a:r>
            <a:br>
              <a:rPr lang="sv-SE" sz="2400" dirty="0"/>
            </a:br>
            <a:br>
              <a:rPr lang="sv-SE" dirty="0"/>
            </a:br>
            <a:r>
              <a:rPr lang="en-GB" sz="6000" b="1" dirty="0"/>
              <a:t>Mental</a:t>
            </a:r>
            <a:r>
              <a:rPr lang="en-GB" sz="5400" b="1" dirty="0"/>
              <a:t> </a:t>
            </a:r>
            <a:r>
              <a:rPr lang="en-GB" sz="2400" b="1" dirty="0"/>
              <a:t>and </a:t>
            </a:r>
            <a:r>
              <a:rPr lang="en-GB" sz="6000" b="1" dirty="0"/>
              <a:t>machine intelligence</a:t>
            </a:r>
            <a:br>
              <a:rPr lang="en-GB" sz="6000" b="1" dirty="0"/>
            </a:br>
            <a:r>
              <a:rPr lang="sv-SE" dirty="0"/>
              <a:t> </a:t>
            </a:r>
            <a:br>
              <a:rPr lang="en-GB" sz="6000" b="1" dirty="0"/>
            </a:br>
            <a:endParaRPr lang="en-US" sz="6000" dirty="0"/>
          </a:p>
        </p:txBody>
      </p:sp>
    </p:spTree>
    <p:extLst>
      <p:ext uri="{BB962C8B-B14F-4D97-AF65-F5344CB8AC3E}">
        <p14:creationId xmlns:p14="http://schemas.microsoft.com/office/powerpoint/2010/main" val="35948682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D7FA3-6F5E-4E1C-AA48-07C8A6D2F84A}"/>
              </a:ext>
            </a:extLst>
          </p:cNvPr>
          <p:cNvSpPr>
            <a:spLocks noGrp="1"/>
          </p:cNvSpPr>
          <p:nvPr>
            <p:ph type="title"/>
          </p:nvPr>
        </p:nvSpPr>
        <p:spPr>
          <a:xfrm>
            <a:off x="2123728" y="1635646"/>
            <a:ext cx="5073954" cy="1296144"/>
          </a:xfrm>
        </p:spPr>
        <p:txBody>
          <a:bodyPr/>
          <a:lstStyle/>
          <a:p>
            <a:r>
              <a:rPr lang="sv-SE" dirty="0"/>
              <a:t>discussion</a:t>
            </a:r>
          </a:p>
        </p:txBody>
      </p:sp>
    </p:spTree>
    <p:extLst>
      <p:ext uri="{BB962C8B-B14F-4D97-AF65-F5344CB8AC3E}">
        <p14:creationId xmlns:p14="http://schemas.microsoft.com/office/powerpoint/2010/main" val="3808122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72200" y="1586387"/>
            <a:ext cx="1665969" cy="2430354"/>
          </a:xfrm>
          <a:prstGeom prst="rect">
            <a:avLst/>
          </a:prstGeom>
        </p:spPr>
      </p:pic>
      <p:sp>
        <p:nvSpPr>
          <p:cNvPr id="2" name="Title 1"/>
          <p:cNvSpPr>
            <a:spLocks noGrp="1"/>
          </p:cNvSpPr>
          <p:nvPr>
            <p:ph type="title"/>
          </p:nvPr>
        </p:nvSpPr>
        <p:spPr/>
        <p:txBody>
          <a:bodyPr/>
          <a:lstStyle/>
          <a:p>
            <a:r>
              <a:rPr lang="sv-SE" dirty="0">
                <a:latin typeface="+mj-lt"/>
              </a:rPr>
              <a:t>MARIO HYTTEN</a:t>
            </a:r>
          </a:p>
        </p:txBody>
      </p:sp>
      <p:sp>
        <p:nvSpPr>
          <p:cNvPr id="3" name="Content Placeholder 2"/>
          <p:cNvSpPr>
            <a:spLocks noGrp="1"/>
          </p:cNvSpPr>
          <p:nvPr>
            <p:ph idx="1"/>
          </p:nvPr>
        </p:nvSpPr>
        <p:spPr>
          <a:xfrm>
            <a:off x="251520" y="889058"/>
            <a:ext cx="5268914" cy="3968692"/>
          </a:xfrm>
        </p:spPr>
        <p:txBody>
          <a:bodyPr/>
          <a:lstStyle/>
          <a:p>
            <a:r>
              <a:rPr lang="sv-SE" dirty="0"/>
              <a:t>Swedish</a:t>
            </a:r>
          </a:p>
          <a:p>
            <a:r>
              <a:rPr lang="sv-SE" dirty="0"/>
              <a:t>CEO, </a:t>
            </a:r>
            <a:r>
              <a:rPr lang="sv-SE" dirty="0" err="1"/>
              <a:t>Planetaire</a:t>
            </a:r>
            <a:r>
              <a:rPr lang="sv-SE" dirty="0"/>
              <a:t> AB, Sweden</a:t>
            </a:r>
          </a:p>
          <a:p>
            <a:r>
              <a:rPr lang="sv-SE" dirty="0"/>
              <a:t>35 years of communication through sports </a:t>
            </a:r>
          </a:p>
          <a:p>
            <a:r>
              <a:rPr lang="sv-SE" dirty="0"/>
              <a:t>Author of </a:t>
            </a:r>
            <a:br>
              <a:rPr lang="sv-SE" dirty="0"/>
            </a:br>
            <a:r>
              <a:rPr lang="sv-SE" dirty="0"/>
              <a:t>INSTINCTIVELY SUSTAINABLE</a:t>
            </a:r>
          </a:p>
          <a:p>
            <a:pPr>
              <a:buNone/>
            </a:pPr>
            <a:endParaRPr lang="sv-SE" dirty="0"/>
          </a:p>
          <a:p>
            <a:pPr>
              <a:buNone/>
            </a:pPr>
            <a:r>
              <a:rPr lang="sv-SE" dirty="0"/>
              <a:t>	</a:t>
            </a:r>
          </a:p>
        </p:txBody>
      </p:sp>
      <p:sp>
        <p:nvSpPr>
          <p:cNvPr id="8" name="Action Button: Forward or Next 7">
            <a:hlinkClick r:id="" action="ppaction://hlinkshowjump?jump=nextslide" highlightClick="1"/>
          </p:cNvPr>
          <p:cNvSpPr/>
          <p:nvPr/>
        </p:nvSpPr>
        <p:spPr>
          <a:xfrm>
            <a:off x="8712968" y="4857750"/>
            <a:ext cx="326828" cy="162272"/>
          </a:xfrm>
          <a:prstGeom prst="actionButtonForwardNext">
            <a:avLst/>
          </a:prstGeom>
          <a:solidFill>
            <a:schemeClr val="tx1"/>
          </a:solidFill>
          <a:ln w="19050">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sz="1200" dirty="0">
              <a:solidFill>
                <a:schemeClr val="bg1">
                  <a:lumMod val="85000"/>
                </a:schemeClr>
              </a:solidFill>
            </a:endParaRPr>
          </a:p>
        </p:txBody>
      </p:sp>
      <p:sp>
        <p:nvSpPr>
          <p:cNvPr id="9" name="Action Button: Back or Previous 8">
            <a:hlinkClick r:id="" action="ppaction://hlinkshowjump?jump=previousslide" highlightClick="1"/>
          </p:cNvPr>
          <p:cNvSpPr/>
          <p:nvPr/>
        </p:nvSpPr>
        <p:spPr>
          <a:xfrm>
            <a:off x="8388424" y="4857750"/>
            <a:ext cx="324544" cy="162272"/>
          </a:xfrm>
          <a:prstGeom prst="actionButtonBackPrevious">
            <a:avLst/>
          </a:prstGeom>
          <a:solidFill>
            <a:schemeClr val="tx1"/>
          </a:solidFill>
          <a:ln w="19050">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sz="1200" dirty="0">
              <a:solidFill>
                <a:schemeClr val="bg1">
                  <a:lumMod val="85000"/>
                </a:schemeClr>
              </a:solidFill>
            </a:endParaRPr>
          </a:p>
        </p:txBody>
      </p:sp>
    </p:spTree>
    <p:extLst>
      <p:ext uri="{BB962C8B-B14F-4D97-AF65-F5344CB8AC3E}">
        <p14:creationId xmlns:p14="http://schemas.microsoft.com/office/powerpoint/2010/main" val="2267683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55576" y="4083918"/>
            <a:ext cx="7882266" cy="576064"/>
          </a:xfrm>
        </p:spPr>
        <p:txBody>
          <a:bodyPr/>
          <a:lstStyle/>
          <a:p>
            <a:pPr marL="0" indent="0" algn="ctr">
              <a:buNone/>
            </a:pPr>
            <a:r>
              <a:rPr lang="sv-SE" sz="4800" dirty="0"/>
              <a:t>www.mariohytten.com</a:t>
            </a:r>
            <a:endParaRPr lang="en-US" sz="4800" dirty="0"/>
          </a:p>
        </p:txBody>
      </p:sp>
      <p:pic>
        <p:nvPicPr>
          <p:cNvPr id="3" name="Picture 2"/>
          <p:cNvPicPr>
            <a:picLocks noChangeAspect="1"/>
          </p:cNvPicPr>
          <p:nvPr/>
        </p:nvPicPr>
        <p:blipFill>
          <a:blip r:embed="rId3"/>
          <a:stretch>
            <a:fillRect/>
          </a:stretch>
        </p:blipFill>
        <p:spPr>
          <a:xfrm>
            <a:off x="2339752" y="293908"/>
            <a:ext cx="5210522" cy="3764153"/>
          </a:xfrm>
          <a:prstGeom prst="rect">
            <a:avLst/>
          </a:prstGeom>
          <a:ln w="28575">
            <a:solidFill>
              <a:schemeClr val="bg1"/>
            </a:solidFill>
          </a:ln>
        </p:spPr>
      </p:pic>
      <p:sp>
        <p:nvSpPr>
          <p:cNvPr id="4" name="Rectangle 3"/>
          <p:cNvSpPr/>
          <p:nvPr/>
        </p:nvSpPr>
        <p:spPr>
          <a:xfrm>
            <a:off x="0" y="0"/>
            <a:ext cx="1115616" cy="1059582"/>
          </a:xfrm>
          <a:prstGeom prst="rect">
            <a:avLst/>
          </a:prstGeom>
          <a:solidFill>
            <a:schemeClr val="tx1"/>
          </a:solidFill>
          <a:ln w="19050">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p>
        </p:txBody>
      </p:sp>
    </p:spTree>
    <p:extLst>
      <p:ext uri="{BB962C8B-B14F-4D97-AF65-F5344CB8AC3E}">
        <p14:creationId xmlns:p14="http://schemas.microsoft.com/office/powerpoint/2010/main" val="3175113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Purpose of thIS session</a:t>
            </a:r>
          </a:p>
        </p:txBody>
      </p:sp>
      <p:sp>
        <p:nvSpPr>
          <p:cNvPr id="3" name="Content Placeholder 2"/>
          <p:cNvSpPr>
            <a:spLocks noGrp="1"/>
          </p:cNvSpPr>
          <p:nvPr>
            <p:ph idx="1"/>
          </p:nvPr>
        </p:nvSpPr>
        <p:spPr>
          <a:xfrm>
            <a:off x="971600" y="1059582"/>
            <a:ext cx="7522226" cy="3222104"/>
          </a:xfrm>
        </p:spPr>
        <p:txBody>
          <a:bodyPr/>
          <a:lstStyle/>
          <a:p>
            <a:pPr marL="0" indent="0" algn="ctr">
              <a:buNone/>
            </a:pPr>
            <a:r>
              <a:rPr lang="sv-SE" dirty="0"/>
              <a:t>ways to enhance human creativity, primarily original thinking and mental creativity</a:t>
            </a:r>
          </a:p>
          <a:p>
            <a:pPr marL="0" indent="0" algn="ctr">
              <a:buNone/>
            </a:pPr>
            <a:endParaRPr lang="sv-SE" dirty="0">
              <a:solidFill>
                <a:schemeClr val="bg1"/>
              </a:solidFill>
            </a:endParaRPr>
          </a:p>
          <a:p>
            <a:pPr marL="0" indent="0" algn="ctr">
              <a:buNone/>
            </a:pPr>
            <a:r>
              <a:rPr lang="sv-SE" dirty="0"/>
              <a:t>what is unique about human intelligence and what we can do to fully develop it rather than focusing on aspects in which machines excel</a:t>
            </a:r>
            <a:endParaRPr lang="en-US" dirty="0">
              <a:solidFill>
                <a:schemeClr val="bg1"/>
              </a:solidFill>
            </a:endParaRPr>
          </a:p>
          <a:p>
            <a:pPr marL="0" indent="0" algn="ctr">
              <a:buNone/>
            </a:pPr>
            <a:endParaRPr lang="sv-SE" dirty="0">
              <a:solidFill>
                <a:schemeClr val="bg1"/>
              </a:solidFill>
            </a:endParaRPr>
          </a:p>
        </p:txBody>
      </p:sp>
    </p:spTree>
    <p:extLst>
      <p:ext uri="{BB962C8B-B14F-4D97-AF65-F5344CB8AC3E}">
        <p14:creationId xmlns:p14="http://schemas.microsoft.com/office/powerpoint/2010/main" val="247410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v-SE"/>
          </a:p>
        </p:txBody>
      </p:sp>
      <p:sp>
        <p:nvSpPr>
          <p:cNvPr id="3" name="Content Placeholder 2"/>
          <p:cNvSpPr>
            <a:spLocks noGrp="1"/>
          </p:cNvSpPr>
          <p:nvPr>
            <p:ph idx="1"/>
          </p:nvPr>
        </p:nvSpPr>
        <p:spPr>
          <a:xfrm>
            <a:off x="968104" y="960698"/>
            <a:ext cx="7522226" cy="3222104"/>
          </a:xfrm>
        </p:spPr>
        <p:txBody>
          <a:bodyPr/>
          <a:lstStyle/>
          <a:p>
            <a:pPr marL="0" indent="0" algn="ctr">
              <a:buNone/>
            </a:pPr>
            <a:r>
              <a:rPr lang="en-US" dirty="0">
                <a:solidFill>
                  <a:schemeClr val="bg1"/>
                </a:solidFill>
                <a:cs typeface="Geneva" pitchFamily="-65" charset="-128"/>
              </a:rPr>
              <a:t>Mental intelligence: </a:t>
            </a:r>
          </a:p>
          <a:p>
            <a:pPr marL="0" indent="0" algn="ctr">
              <a:buNone/>
            </a:pPr>
            <a:r>
              <a:rPr lang="en-US" dirty="0">
                <a:solidFill>
                  <a:schemeClr val="bg1"/>
                </a:solidFill>
                <a:cs typeface="Geneva" pitchFamily="-65" charset="-128"/>
              </a:rPr>
              <a:t>“software operating in wetware”</a:t>
            </a:r>
          </a:p>
          <a:p>
            <a:pPr marL="0" indent="0" algn="ctr">
              <a:buNone/>
            </a:pPr>
            <a:endParaRPr lang="en-US" sz="2400" dirty="0">
              <a:solidFill>
                <a:schemeClr val="bg1"/>
              </a:solidFill>
              <a:cs typeface="Geneva" pitchFamily="-65" charset="-128"/>
            </a:endParaRPr>
          </a:p>
          <a:p>
            <a:pPr marL="0" indent="0" algn="ctr">
              <a:buNone/>
            </a:pPr>
            <a:r>
              <a:rPr lang="en-US" dirty="0">
                <a:solidFill>
                  <a:schemeClr val="bg1"/>
                </a:solidFill>
              </a:rPr>
              <a:t>Machine intelligence: </a:t>
            </a:r>
          </a:p>
          <a:p>
            <a:pPr marL="0" indent="0" algn="ctr">
              <a:buNone/>
            </a:pPr>
            <a:r>
              <a:rPr lang="en-US" dirty="0">
                <a:solidFill>
                  <a:schemeClr val="bg1"/>
                </a:solidFill>
              </a:rPr>
              <a:t>“software operating in hardware”</a:t>
            </a:r>
          </a:p>
          <a:p>
            <a:pPr marL="0" indent="0" algn="ctr">
              <a:buNone/>
            </a:pPr>
            <a:endParaRPr lang="en-US" dirty="0">
              <a:solidFill>
                <a:schemeClr val="bg1"/>
              </a:solidFill>
            </a:endParaRPr>
          </a:p>
          <a:p>
            <a:pPr marL="0" indent="0" algn="ctr">
              <a:buNone/>
            </a:pPr>
            <a:endParaRPr lang="sv-SE" dirty="0">
              <a:solidFill>
                <a:schemeClr val="bg1"/>
              </a:solidFill>
            </a:endParaRPr>
          </a:p>
        </p:txBody>
      </p:sp>
    </p:spTree>
    <p:extLst>
      <p:ext uri="{BB962C8B-B14F-4D97-AF65-F5344CB8AC3E}">
        <p14:creationId xmlns:p14="http://schemas.microsoft.com/office/powerpoint/2010/main" val="238397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err="1"/>
              <a:t>HOw</a:t>
            </a:r>
            <a:r>
              <a:rPr lang="en-GB" b="1" dirty="0"/>
              <a:t> DID HUMANS BECOME THE DOMINANT SPECIES?</a:t>
            </a:r>
            <a:endParaRPr lang="sv-SE" dirty="0"/>
          </a:p>
        </p:txBody>
      </p:sp>
    </p:spTree>
    <p:extLst>
      <p:ext uri="{BB962C8B-B14F-4D97-AF65-F5344CB8AC3E}">
        <p14:creationId xmlns:p14="http://schemas.microsoft.com/office/powerpoint/2010/main" val="3086868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851670"/>
            <a:ext cx="8640960" cy="2232248"/>
          </a:xfrm>
        </p:spPr>
        <p:txBody>
          <a:bodyPr/>
          <a:lstStyle/>
          <a:p>
            <a:r>
              <a:rPr lang="en-GB" b="1" dirty="0"/>
              <a:t>WHAT ARE THE SIMILARITIES AND DIFFERENCES BETWEEN HUMAN AND MACHINE INTELLIGENCE?</a:t>
            </a:r>
            <a:endParaRPr lang="sv-SE" dirty="0"/>
          </a:p>
        </p:txBody>
      </p:sp>
    </p:spTree>
    <p:extLst>
      <p:ext uri="{BB962C8B-B14F-4D97-AF65-F5344CB8AC3E}">
        <p14:creationId xmlns:p14="http://schemas.microsoft.com/office/powerpoint/2010/main" val="2497592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1049" y="1455626"/>
            <a:ext cx="6984776" cy="2232248"/>
          </a:xfrm>
        </p:spPr>
        <p:txBody>
          <a:bodyPr/>
          <a:lstStyle/>
          <a:p>
            <a:r>
              <a:rPr lang="en-GB" b="1" dirty="0"/>
              <a:t>WHAT ARE THE UNIQUE CHARACTERISTICS OF HUMANS?</a:t>
            </a:r>
            <a:endParaRPr lang="sv-SE" dirty="0"/>
          </a:p>
        </p:txBody>
      </p:sp>
    </p:spTree>
    <p:extLst>
      <p:ext uri="{BB962C8B-B14F-4D97-AF65-F5344CB8AC3E}">
        <p14:creationId xmlns:p14="http://schemas.microsoft.com/office/powerpoint/2010/main" val="6459770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283718"/>
            <a:ext cx="8712968" cy="2232248"/>
          </a:xfrm>
        </p:spPr>
        <p:txBody>
          <a:bodyPr/>
          <a:lstStyle/>
          <a:p>
            <a:r>
              <a:rPr lang="sv-SE" sz="4400" dirty="0"/>
              <a:t>How can machine intelligence </a:t>
            </a:r>
            <a:br>
              <a:rPr lang="sv-SE" sz="4400" dirty="0"/>
            </a:br>
            <a:r>
              <a:rPr lang="sv-SE" sz="4400" dirty="0"/>
              <a:t>be harnessed most effectively </a:t>
            </a:r>
            <a:br>
              <a:rPr lang="sv-SE" sz="4400" dirty="0"/>
            </a:br>
            <a:r>
              <a:rPr lang="sv-SE" sz="4400" dirty="0"/>
              <a:t>to enhance the creativity of </a:t>
            </a:r>
            <a:br>
              <a:rPr lang="sv-SE" sz="4400" dirty="0"/>
            </a:br>
            <a:r>
              <a:rPr lang="sv-SE" sz="4400" dirty="0"/>
              <a:t>human intelligence?</a:t>
            </a:r>
            <a:r>
              <a:rPr lang="sv-SE" dirty="0"/>
              <a:t> </a:t>
            </a:r>
            <a:br>
              <a:rPr lang="sv-SE" dirty="0"/>
            </a:br>
            <a:br>
              <a:rPr lang="sv-SE" sz="2000" dirty="0"/>
            </a:br>
            <a:r>
              <a:rPr lang="sv-SE" sz="3200" dirty="0"/>
              <a:t>(rather than to merely replace it)</a:t>
            </a:r>
            <a:endParaRPr lang="sv-SE" dirty="0"/>
          </a:p>
        </p:txBody>
      </p:sp>
    </p:spTree>
    <p:extLst>
      <p:ext uri="{BB962C8B-B14F-4D97-AF65-F5344CB8AC3E}">
        <p14:creationId xmlns:p14="http://schemas.microsoft.com/office/powerpoint/2010/main" val="3109637244"/>
      </p:ext>
    </p:extLst>
  </p:cSld>
  <p:clrMapOvr>
    <a:masterClrMapping/>
  </p:clrMapOvr>
</p:sld>
</file>

<file path=ppt/theme/theme1.xml><?xml version="1.0" encoding="utf-8"?>
<a:theme xmlns:a="http://schemas.openxmlformats.org/drawingml/2006/main" name="PLT with standard benefi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lumMod val="75000"/>
          </a:schemeClr>
        </a:solidFill>
        <a:ln w="19050"/>
      </a:spPr>
      <a:bodyPr rtlCol="0" anchor="ctr"/>
      <a:lstStyle>
        <a:defPPr algn="ctr">
          <a:defRPr sz="1200" dirty="0" smtClean="0"/>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29340</TotalTime>
  <Words>224</Words>
  <Application>Microsoft Office PowerPoint</Application>
  <PresentationFormat>On-screen Show (16:9)</PresentationFormat>
  <Paragraphs>40</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Geneva</vt:lpstr>
      <vt:lpstr>Georgia</vt:lpstr>
      <vt:lpstr>PLT with standard benefits</vt:lpstr>
      <vt:lpstr>Mind, Thinking and Creativity   Mental and machine intelligence   </vt:lpstr>
      <vt:lpstr>MARIO HYTTEN</vt:lpstr>
      <vt:lpstr>PowerPoint Presentation</vt:lpstr>
      <vt:lpstr>Purpose of thIS session</vt:lpstr>
      <vt:lpstr>PowerPoint Presentation</vt:lpstr>
      <vt:lpstr>HOw DID HUMANS BECOME THE DOMINANT SPECIES?</vt:lpstr>
      <vt:lpstr>WHAT ARE THE SIMILARITIES AND DIFFERENCES BETWEEN HUMAN AND MACHINE INTELLIGENCE?</vt:lpstr>
      <vt:lpstr>WHAT ARE THE UNIQUE CHARACTERISTICS OF HUMANS?</vt:lpstr>
      <vt:lpstr>How can machine intelligence  be harnessed most effectively  to enhance the creativity of  human intelligence?   (rather than to merely replace it)</vt:lpstr>
      <vt:lpstr>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Mario Hytten</dc:creator>
  <cp:lastModifiedBy>Mario Hytten</cp:lastModifiedBy>
  <cp:revision>1961</cp:revision>
  <dcterms:created xsi:type="dcterms:W3CDTF">2011-03-20T22:34:54Z</dcterms:created>
  <dcterms:modified xsi:type="dcterms:W3CDTF">2017-10-27T08:45:05Z</dcterms:modified>
</cp:coreProperties>
</file>