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972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846CE7D5-CF57-46EF-B807-FDD0502418D4}" type="datetimeFigureOut">
              <a:rPr lang="en-US" smtClean="0"/>
              <a:pPr/>
              <a:t>04-Nov-17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1362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pPr/>
              <a:t>04-Nov-17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646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pPr/>
              <a:t>04-Nov-17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840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pPr/>
              <a:t>04-Nov-17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9828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46CE7D5-CF57-46EF-B807-FDD0502418D4}" type="datetimeFigureOut">
              <a:rPr lang="en-US" smtClean="0"/>
              <a:pPr/>
              <a:t>04-Nov-17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7403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pPr/>
              <a:t>04-Nov-17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6295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pPr/>
              <a:t>04-Nov-17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1043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pPr/>
              <a:t>04-Nov-17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7412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pPr/>
              <a:t>04-Nov-17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652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pPr/>
              <a:t>04-Nov-17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203557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46CE7D5-CF57-46EF-B807-FDD0502418D4}" type="datetimeFigureOut">
              <a:rPr lang="en-US" smtClean="0"/>
              <a:pPr/>
              <a:t>04-Nov-17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5348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pPr/>
              <a:t>04-Nov-17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51731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0767" y="1352550"/>
            <a:ext cx="10822746" cy="4370388"/>
          </a:xfrm>
        </p:spPr>
        <p:txBody>
          <a:bodyPr>
            <a:normAutofit/>
          </a:bodyPr>
          <a:lstStyle/>
          <a:p>
            <a:r>
              <a:rPr lang="en-US" sz="6000" b="1" dirty="0"/>
              <a:t>The Creative power of</a:t>
            </a:r>
            <a:r>
              <a:rPr lang="en-US" b="1" dirty="0">
                <a:solidFill>
                  <a:schemeClr val="tx1"/>
                </a:solidFill>
                <a:cs typeface="+mn-ea"/>
              </a:rPr>
              <a:t/>
            </a:r>
            <a:br>
              <a:rPr lang="en-US" b="1" dirty="0">
                <a:solidFill>
                  <a:schemeClr val="tx1"/>
                </a:solidFill>
                <a:cs typeface="+mn-ea"/>
              </a:rPr>
            </a:br>
            <a:r>
              <a:rPr lang="en-US" b="1" dirty="0">
                <a:solidFill>
                  <a:schemeClr val="tx1"/>
                </a:solidFill>
                <a:cs typeface="+mn-ea"/>
              </a:rPr>
              <a:t/>
            </a:r>
            <a:br>
              <a:rPr lang="en-US" b="1" dirty="0">
                <a:solidFill>
                  <a:schemeClr val="tx1"/>
                </a:solidFill>
                <a:cs typeface="+mn-ea"/>
              </a:rPr>
            </a:br>
            <a:r>
              <a:rPr lang="en-US" sz="6000" b="1" dirty="0"/>
              <a:t>organization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09857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CDD90D-E270-4596-B3F8-2C5F376D7D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ea"/>
                <a:cs typeface="+mn-ea"/>
              </a:rPr>
              <a:t/>
            </a:r>
            <a:br>
              <a:rPr lang="en-US" dirty="0">
                <a:solidFill>
                  <a:schemeClr val="tx1"/>
                </a:solidFill>
                <a:latin typeface="+mn-ea"/>
                <a:cs typeface="+mn-ea"/>
              </a:rPr>
            </a:br>
            <a:r>
              <a:rPr lang="en-US" sz="4800" cap="small" dirty="0">
                <a:solidFill>
                  <a:schemeClr val="tx1"/>
                </a:solidFill>
              </a:rPr>
              <a:t>What was the source of the enormous creative power of agriculture?</a:t>
            </a:r>
            <a:endParaRPr lang="en-US" sz="4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DE861FA-BB32-4351-8D31-F5E04133C1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8135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8C1D7C-6B81-4F70-AE2C-3119A73620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What is organization?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6976ED1-6724-491E-BC30-FBB86D04D1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1986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F2C0BB-9DDB-4EA4-8B59-BE6107216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/>
              <a:t>Can you think of one of the first forms of communication that made possible intelligent human interaction?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0889B27-1B37-45EE-BC6E-E9330C0AE7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296025" y="3155188"/>
            <a:ext cx="9070848" cy="45720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8717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3E9786-DD27-46A1-A8BF-10400BCE8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6865" y="2227217"/>
            <a:ext cx="9068586" cy="2590800"/>
          </a:xfrm>
        </p:spPr>
        <p:txBody>
          <a:bodyPr/>
          <a:lstStyle/>
          <a:p>
            <a:r>
              <a:rPr lang="en-US" sz="4800" dirty="0">
                <a:latin typeface="Century Gothic"/>
                <a:cs typeface="Arial"/>
              </a:rPr>
              <a:t>can you think of some  concrete examples  </a:t>
            </a:r>
            <a:r>
              <a:rPr lang="en-US" dirty="0">
                <a:solidFill>
                  <a:schemeClr val="tx1"/>
                </a:solidFill>
                <a:latin typeface="+mn-ea"/>
                <a:cs typeface="+mn-ea"/>
              </a:rPr>
              <a:t/>
            </a:r>
            <a:br>
              <a:rPr lang="en-US" dirty="0">
                <a:solidFill>
                  <a:schemeClr val="tx1"/>
                </a:solidFill>
                <a:latin typeface="+mn-ea"/>
                <a:cs typeface="+mn-ea"/>
              </a:rPr>
            </a:br>
            <a:r>
              <a:rPr lang="en-US" sz="4800" dirty="0">
                <a:latin typeface="Century Gothic"/>
                <a:cs typeface="Arial"/>
              </a:rPr>
              <a:t>where organization resulted in </a:t>
            </a:r>
            <a:r>
              <a:rPr lang="en-US" sz="4800" dirty="0" err="1">
                <a:latin typeface="Century Gothic"/>
                <a:cs typeface="Arial"/>
              </a:rPr>
              <a:t>excuisit</a:t>
            </a:r>
            <a:r>
              <a:rPr lang="en-US" sz="4800" dirty="0">
                <a:latin typeface="Century Gothic"/>
                <a:cs typeface="Arial"/>
              </a:rPr>
              <a:t> human progress?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E781497-BC81-4C0E-B1D1-A1C54335E6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3078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F4EC51-3BC6-449C-B5A8-E4E6EAFFC2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4644" y="2054949"/>
            <a:ext cx="9973106" cy="2590800"/>
          </a:xfrm>
        </p:spPr>
        <p:txBody>
          <a:bodyPr/>
          <a:lstStyle/>
          <a:p>
            <a:pPr algn="l"/>
            <a:r>
              <a:rPr lang="en-US" sz="4800" dirty="0"/>
              <a:t>What are the</a:t>
            </a:r>
            <a:r>
              <a:rPr lang="en-US" sz="4800" dirty="0">
                <a:solidFill>
                  <a:srgbClr val="FFFFFF"/>
                </a:solidFill>
              </a:rPr>
              <a:t> CHARACTERISTIC ELEMENTS THAT GENERATE THE POWER OF ORGANIZATION?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884B455-9B45-47E9-B32E-BF4F40AC0A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6700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1D5EE2-BBC2-4B8F-89D6-FBA06A1D1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9037" y="1659663"/>
            <a:ext cx="9067800" cy="3096552"/>
          </a:xfrm>
        </p:spPr>
        <p:txBody>
          <a:bodyPr/>
          <a:lstStyle/>
          <a:p>
            <a:r>
              <a:rPr lang="en-US" sz="5400" dirty="0"/>
              <a:t>WHAT ARE THE POWERS OF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ORGANIZATION</a:t>
            </a:r>
            <a:r>
              <a:rPr lang="en-US" sz="5400" dirty="0"/>
              <a:t>?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1F37E62-8199-4264-BB05-2F846404B7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5604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DF8310-B3FD-4DDE-91D6-2F683E2E9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3525" y="2124075"/>
            <a:ext cx="9068586" cy="2590800"/>
          </a:xfrm>
        </p:spPr>
        <p:txBody>
          <a:bodyPr/>
          <a:lstStyle/>
          <a:p>
            <a:r>
              <a:rPr lang="en-US" sz="4800" dirty="0"/>
              <a:t>HOW DOES MIND CREATE ORGANIZATION AND ITS POWERS?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D95E897-0247-4136-B97D-3362323F3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886075" y="4143375"/>
            <a:ext cx="9070848" cy="45720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4350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20BC47-B3C2-4DCF-8A28-C51A1D6DE2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350" y="1666875"/>
            <a:ext cx="10423215" cy="2590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ea"/>
                <a:cs typeface="+mn-ea"/>
              </a:rPr>
              <a:t/>
            </a:r>
            <a:br>
              <a:rPr lang="en-US" dirty="0">
                <a:solidFill>
                  <a:schemeClr val="tx1"/>
                </a:solidFill>
                <a:latin typeface="+mn-ea"/>
                <a:cs typeface="+mn-ea"/>
              </a:rPr>
            </a:br>
            <a:r>
              <a:rPr lang="en-US" sz="4800" dirty="0"/>
              <a:t>ORGANIZATION – ORGANIZM</a:t>
            </a:r>
            <a:r>
              <a:rPr lang="en-US" dirty="0">
                <a:solidFill>
                  <a:schemeClr val="tx1"/>
                </a:solidFill>
                <a:latin typeface="+mn-ea"/>
                <a:cs typeface="+mn-ea"/>
              </a:rPr>
              <a:t/>
            </a:r>
            <a:br>
              <a:rPr lang="en-US" dirty="0">
                <a:solidFill>
                  <a:schemeClr val="tx1"/>
                </a:solidFill>
                <a:latin typeface="+mn-ea"/>
                <a:cs typeface="+mn-ea"/>
              </a:rPr>
            </a:br>
            <a:r>
              <a:rPr lang="en-US" dirty="0">
                <a:solidFill>
                  <a:schemeClr val="tx1"/>
                </a:solidFill>
                <a:latin typeface="+mn-ea"/>
                <a:cs typeface="+mn-ea"/>
              </a:rPr>
              <a:t/>
            </a:r>
            <a:br>
              <a:rPr lang="en-US" dirty="0">
                <a:solidFill>
                  <a:schemeClr val="tx1"/>
                </a:solidFill>
                <a:latin typeface="+mn-ea"/>
                <a:cs typeface="+mn-ea"/>
              </a:rPr>
            </a:br>
            <a:r>
              <a:rPr lang="en-US" sz="4000" i="1" dirty="0"/>
              <a:t>WHAT IS THE RELATIONSHIP BETWEEN THE TWO?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714DB68-F4E9-4023-9088-0FF06FDC9C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9250" y="5086350"/>
            <a:ext cx="9070848" cy="45720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2814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11</TotalTime>
  <Words>48</Words>
  <Application>Microsoft Office PowerPoint</Application>
  <PresentationFormat>Custom</PresentationFormat>
  <Paragraphs>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Savon</vt:lpstr>
      <vt:lpstr>The Creative power of  organization</vt:lpstr>
      <vt:lpstr> What was the source of the enormous creative power of agriculture? </vt:lpstr>
      <vt:lpstr>What is organization?</vt:lpstr>
      <vt:lpstr>Can you think of one of the first forms of communication that made possible intelligent human interaction?</vt:lpstr>
      <vt:lpstr>can you think of some  concrete examples   where organization resulted in excuisit human progress?</vt:lpstr>
      <vt:lpstr>What are the CHARACTERISTIC ELEMENTS THAT GENERATE THE POWER OF ORGANIZATION?</vt:lpstr>
      <vt:lpstr>WHAT ARE THE POWERS OF  ORGANIZATION?</vt:lpstr>
      <vt:lpstr>HOW DOES MIND CREATE ORGANIZATION AND ITS POWERS?</vt:lpstr>
      <vt:lpstr> ORGANIZATION – ORGANIZM  WHAT IS THE RELATIONSHIP BETWEEN THE TWO?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korisnik</cp:lastModifiedBy>
  <cp:revision>9</cp:revision>
  <dcterms:created xsi:type="dcterms:W3CDTF">2013-07-15T20:26:40Z</dcterms:created>
  <dcterms:modified xsi:type="dcterms:W3CDTF">2017-11-04T22:05:59Z</dcterms:modified>
</cp:coreProperties>
</file>