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15" autoAdjust="0"/>
  </p:normalViewPr>
  <p:slideViewPr>
    <p:cSldViewPr>
      <p:cViewPr varScale="1">
        <p:scale>
          <a:sx n="98" d="100"/>
          <a:sy n="98" d="100"/>
        </p:scale>
        <p:origin x="-3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91954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91407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69939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97568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51513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65733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98925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75055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14160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5379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20970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697C-6D07-452B-95A0-1AC839D235E3}" type="datetimeFigureOut">
              <a:rPr lang="ro-RO" smtClean="0"/>
              <a:pPr/>
              <a:t>31.10.2016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681A-97F3-4DE8-98D2-82296CC3C203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352877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http://storage0.dms.mpinteractiv.ro/media/2/2521/32373/13733528/1/inter.jpg?width=754" TargetMode="External"/><Relationship Id="rId5" Type="http://schemas.openxmlformats.org/officeDocument/2006/relationships/image" Target="../media/image3.jpeg"/><Relationship Id="rId4" Type="http://schemas.openxmlformats.org/officeDocument/2006/relationships/image" Target="http://www.cuvantul-ortodox.ro/recomandari/wp-content/uploads/2013/12/rev-21-80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8265"/>
            <a:ext cx="639762" cy="6556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Imagini pentru 21 decembrie 1989 bucuresti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611562" cy="22558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ini pentru 21 decembrie 1989 bucuresti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09" y="2667075"/>
            <a:ext cx="3489325" cy="2225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62000" cy="74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92808" y="801785"/>
            <a:ext cx="7750793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endParaRPr kumimoji="0" lang="ro-RO" altLang="ro-RO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o-RO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o-RO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MEMORY OF SUFFERING AND THE PEDAGOGY OF FREEDOM</a:t>
            </a:r>
            <a:endParaRPr kumimoji="0" lang="ro-RO" altLang="ro-R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o-RO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Emil Constantinescu</a:t>
            </a:r>
            <a:endParaRPr kumimoji="0" lang="ro-RO" altLang="ro-R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Former</a:t>
            </a: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altLang="ro-RO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President</a:t>
            </a: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 University of </a:t>
            </a:r>
            <a:r>
              <a:rPr kumimoji="0" lang="ro-RO" altLang="ro-RO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Bucharest</a:t>
            </a: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o-RO" altLang="ro-R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Former</a:t>
            </a: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o-RO" altLang="ro-RO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President</a:t>
            </a:r>
            <a:r>
              <a:rPr kumimoji="0" lang="ro-RO" alt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Romania</a:t>
            </a:r>
            <a:endParaRPr kumimoji="0" lang="ro-RO" altLang="ro-R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1203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67066" y="5691464"/>
            <a:ext cx="3001912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Postgraduate Certificate Course in Social Power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Dubrovnik, November 1</a:t>
            </a:r>
            <a:r>
              <a:rPr kumimoji="0" lang="en-US" altLang="ro-RO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en-US" altLang="ro-RO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2016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3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o-RO" sz="3600" b="1" dirty="0" smtClean="0">
                <a:effectLst/>
                <a:latin typeface="Times New Roman"/>
                <a:ea typeface="Calibri"/>
                <a:cs typeface="Times New Roman"/>
              </a:rPr>
              <a:t>THE MEMORY OF SUFFERING AND THE PEDAGOGY OF FREEDOM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o-RO" sz="2400" b="1" i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 </a:t>
            </a:r>
            <a:endParaRPr lang="ro-RO" sz="2800" dirty="0" smtClean="0">
              <a:solidFill>
                <a:srgbClr val="000000"/>
              </a:solidFill>
              <a:effectLst/>
              <a:latin typeface="Times New Roman"/>
              <a:ea typeface="Calibri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Memories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of a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life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under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tyranny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Peace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without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, a fundamental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human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right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Culture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of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defeats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dictatorship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tanks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Crossing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post-totalitarian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desert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Democracy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as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power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sharing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tool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Times New Roman"/>
              </a:rPr>
              <a:t>“Free world”: peace through democracy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and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bread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and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democracy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The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decay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of Western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civilization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and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the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vulnerability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of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democracy</a:t>
            </a:r>
            <a:endParaRPr lang="ro-RO" sz="2400" dirty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Freedom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to</a:t>
            </a:r>
            <a:r>
              <a:rPr lang="ro-RO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o-RO" b="1" dirty="0" err="1" smtClean="0">
                <a:effectLst/>
                <a:latin typeface="Times New Roman"/>
                <a:ea typeface="Calibri"/>
                <a:cs typeface="Times New Roman"/>
              </a:rPr>
              <a:t>choose</a:t>
            </a:r>
            <a:endParaRPr lang="ro-RO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1765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Razvan</dc:creator>
  <cp:lastModifiedBy>Alina</cp:lastModifiedBy>
  <cp:revision>2</cp:revision>
  <dcterms:created xsi:type="dcterms:W3CDTF">2016-10-31T16:03:22Z</dcterms:created>
  <dcterms:modified xsi:type="dcterms:W3CDTF">2016-10-31T16:21:33Z</dcterms:modified>
</cp:coreProperties>
</file>