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5" r:id="rId5"/>
    <p:sldId id="262" r:id="rId6"/>
    <p:sldId id="263" r:id="rId7"/>
    <p:sldId id="264" r:id="rId8"/>
    <p:sldId id="265" r:id="rId9"/>
    <p:sldId id="276" r:id="rId10"/>
    <p:sldId id="277" r:id="rId11"/>
    <p:sldId id="279" r:id="rId12"/>
    <p:sldId id="266" r:id="rId13"/>
    <p:sldId id="267" r:id="rId14"/>
    <p:sldId id="268" r:id="rId15"/>
    <p:sldId id="273" r:id="rId16"/>
    <p:sldId id="272" r:id="rId17"/>
    <p:sldId id="271" r:id="rId18"/>
    <p:sldId id="270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01"/>
    <a:srgbClr val="EA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6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1600" b="1" dirty="0" smtClean="0"/>
            <a:t>MUSIC AS A MIRROR OF SOCIETY – MUSIC AS A M</a:t>
          </a:r>
          <a:r>
            <a:rPr lang="hr-HR" sz="1600" b="1" dirty="0" smtClean="0"/>
            <a:t>E</a:t>
          </a:r>
          <a:r>
            <a:rPr lang="en-US" sz="1600" b="1" dirty="0" smtClean="0"/>
            <a:t>SSAGE</a:t>
          </a:r>
          <a:endParaRPr lang="en-US" sz="16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BA6B62CF-8EA3-4C0D-900F-E74DB4F2C56B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6C729-1DD8-4588-92B0-09B1111D8418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5E0A53C9-A9EC-449F-8D10-15727F1C3680}" type="pres">
      <dgm:prSet presAssocID="{2EFAE61E-8426-4E38-92DC-ABF82A3EAEB3}" presName="imgShp" presStyleLbl="fgImgPlace1" presStyleIdx="0" presStyleCnt="1" custLinFactNeighborX="5521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A74058-91DD-4CE5-AAC3-EC23C58450C6}" type="pres">
      <dgm:prSet presAssocID="{2EFAE61E-8426-4E38-92DC-ABF82A3EAEB3}" presName="txShp" presStyleLbl="node1" presStyleIdx="0" presStyleCnt="1" custScaleX="118523" custLinFactNeighborX="75363" custLinFactNeighborY="-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6B640-CBB7-4EE6-9D6B-3DB931B7851F}" type="presOf" srcId="{2EFAE61E-8426-4E38-92DC-ABF82A3EAEB3}" destId="{5CA74058-91DD-4CE5-AAC3-EC23C58450C6}" srcOrd="0" destOrd="0" presId="urn:microsoft.com/office/officeart/2005/8/layout/vList3#6"/>
    <dgm:cxn modelId="{1736F3FB-745C-4429-992F-059CB7548B6A}" type="presOf" srcId="{DE0704DB-161E-4A01-885B-7D699790354B}" destId="{BA6B62CF-8EA3-4C0D-900F-E74DB4F2C56B}" srcOrd="0" destOrd="0" presId="urn:microsoft.com/office/officeart/2005/8/layout/vList3#6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4AFAB1AD-E58A-4CFB-BCAA-4E2C45F6CF70}" type="presParOf" srcId="{BA6B62CF-8EA3-4C0D-900F-E74DB4F2C56B}" destId="{4BA6C729-1DD8-4588-92B0-09B1111D8418}" srcOrd="0" destOrd="0" presId="urn:microsoft.com/office/officeart/2005/8/layout/vList3#6"/>
    <dgm:cxn modelId="{902F98CA-9685-44D3-AD91-71991B00F398}" type="presParOf" srcId="{4BA6C729-1DD8-4588-92B0-09B1111D8418}" destId="{5E0A53C9-A9EC-449F-8D10-15727F1C3680}" srcOrd="0" destOrd="0" presId="urn:microsoft.com/office/officeart/2005/8/layout/vList3#6"/>
    <dgm:cxn modelId="{3644C804-015A-482F-8AEB-ECB30BEB30D0}" type="presParOf" srcId="{4BA6C729-1DD8-4588-92B0-09B1111D8418}" destId="{5CA74058-91DD-4CE5-AAC3-EC23C58450C6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6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1600" b="1" dirty="0" smtClean="0"/>
            <a:t>MUSICIANS AND POLITICS – MUSIC AS PROFESSION</a:t>
          </a:r>
          <a:endParaRPr lang="en-US" sz="16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BA6B62CF-8EA3-4C0D-900F-E74DB4F2C56B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6C729-1DD8-4588-92B0-09B1111D8418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5E0A53C9-A9EC-449F-8D10-15727F1C3680}" type="pres">
      <dgm:prSet presAssocID="{2EFAE61E-8426-4E38-92DC-ABF82A3EAEB3}" presName="imgShp" presStyleLbl="fgImgPlace1" presStyleIdx="0" presStyleCnt="1" custLinFactNeighborX="-121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A74058-91DD-4CE5-AAC3-EC23C58450C6}" type="pres">
      <dgm:prSet presAssocID="{2EFAE61E-8426-4E38-92DC-ABF82A3EAEB3}" presName="txShp" presStyleLbl="node1" presStyleIdx="0" presStyleCnt="1" custScaleX="118523" custLinFactNeighborX="-40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553AF3DA-2D94-4541-A7FA-3764D9437C44}" type="presOf" srcId="{2EFAE61E-8426-4E38-92DC-ABF82A3EAEB3}" destId="{5CA74058-91DD-4CE5-AAC3-EC23C58450C6}" srcOrd="0" destOrd="0" presId="urn:microsoft.com/office/officeart/2005/8/layout/vList3#6"/>
    <dgm:cxn modelId="{6FF46845-0228-4375-9D74-B791D1F9AB48}" type="presOf" srcId="{DE0704DB-161E-4A01-885B-7D699790354B}" destId="{BA6B62CF-8EA3-4C0D-900F-E74DB4F2C56B}" srcOrd="0" destOrd="0" presId="urn:microsoft.com/office/officeart/2005/8/layout/vList3#6"/>
    <dgm:cxn modelId="{9F54B0C0-D1D1-43DD-92A4-451ED006B7E0}" type="presParOf" srcId="{BA6B62CF-8EA3-4C0D-900F-E74DB4F2C56B}" destId="{4BA6C729-1DD8-4588-92B0-09B1111D8418}" srcOrd="0" destOrd="0" presId="urn:microsoft.com/office/officeart/2005/8/layout/vList3#6"/>
    <dgm:cxn modelId="{763E552C-D228-4078-9DCA-FBE95AEB4C1C}" type="presParOf" srcId="{4BA6C729-1DD8-4588-92B0-09B1111D8418}" destId="{5E0A53C9-A9EC-449F-8D10-15727F1C3680}" srcOrd="0" destOrd="0" presId="urn:microsoft.com/office/officeart/2005/8/layout/vList3#6"/>
    <dgm:cxn modelId="{8D31E2B4-8F38-4304-A3C9-F85B5464E8C0}" type="presParOf" srcId="{4BA6C729-1DD8-4588-92B0-09B1111D8418}" destId="{5CA74058-91DD-4CE5-AAC3-EC23C58450C6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3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1600" b="1" dirty="0" smtClean="0">
              <a:effectLst/>
              <a:latin typeface="+mj-lt"/>
              <a:ea typeface="Calibri"/>
            </a:rPr>
            <a:t>MUSIC</a:t>
          </a:r>
          <a:r>
            <a:rPr lang="hr-HR" sz="1600" b="1" dirty="0" smtClean="0">
              <a:effectLst/>
              <a:latin typeface="+mj-lt"/>
              <a:ea typeface="Calibri"/>
            </a:rPr>
            <a:t> </a:t>
          </a:r>
          <a:r>
            <a:rPr lang="en-US" sz="1600" b="1" dirty="0" smtClean="0">
              <a:effectLst/>
              <a:latin typeface="+mj-lt"/>
              <a:ea typeface="Calibri"/>
            </a:rPr>
            <a:t>AND</a:t>
          </a:r>
          <a:r>
            <a:rPr lang="hr-HR" sz="1600" b="1" dirty="0" smtClean="0">
              <a:effectLst/>
              <a:latin typeface="+mj-lt"/>
              <a:ea typeface="Calibri"/>
            </a:rPr>
            <a:t> </a:t>
          </a:r>
        </a:p>
        <a:p>
          <a:r>
            <a:rPr lang="en-US" sz="1600" b="1" dirty="0" smtClean="0">
              <a:effectLst/>
              <a:latin typeface="+mj-lt"/>
              <a:ea typeface="Calibri"/>
            </a:rPr>
            <a:t>RECONCILIATION</a:t>
          </a:r>
          <a:endParaRPr lang="en-US" sz="1600" dirty="0">
            <a:effectLst/>
            <a:latin typeface="+mj-lt"/>
          </a:endParaRPr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B1EF0C04-6ECC-43E6-B5A3-B8C45B2BE64A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440D2-5117-4A61-BFF4-0CC4F1CA9998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D4E3F285-7C1C-4DDF-9BF0-CA7CC195AE85}" type="pres">
      <dgm:prSet presAssocID="{2EFAE61E-8426-4E38-92DC-ABF82A3EAEB3}" presName="imgShp" presStyleLbl="fgImgPlace1" presStyleIdx="0" presStyleCnt="1" custLinFactNeighborX="551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9BED92-9969-441F-B9C8-E093CCB106BF}" type="pres">
      <dgm:prSet presAssocID="{2EFAE61E-8426-4E38-92DC-ABF82A3EAEB3}" presName="txShp" presStyleLbl="node1" presStyleIdx="0" presStyleCnt="1" custScaleX="118523" custLinFactNeighborX="4824" custLinFactNeighborY="-33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C0540-529B-482F-9CA4-C042F233D70B}" type="presOf" srcId="{DE0704DB-161E-4A01-885B-7D699790354B}" destId="{B1EF0C04-6ECC-43E6-B5A3-B8C45B2BE64A}" srcOrd="0" destOrd="0" presId="urn:microsoft.com/office/officeart/2005/8/layout/vList3#3"/>
    <dgm:cxn modelId="{315291CC-9774-4478-9ECD-BBAD2E676C86}" type="presOf" srcId="{2EFAE61E-8426-4E38-92DC-ABF82A3EAEB3}" destId="{AE9BED92-9969-441F-B9C8-E093CCB106BF}" srcOrd="0" destOrd="0" presId="urn:microsoft.com/office/officeart/2005/8/layout/vList3#3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890428AE-017E-47E6-A603-0A2D6918F2E0}" type="presParOf" srcId="{B1EF0C04-6ECC-43E6-B5A3-B8C45B2BE64A}" destId="{75C440D2-5117-4A61-BFF4-0CC4F1CA9998}" srcOrd="0" destOrd="0" presId="urn:microsoft.com/office/officeart/2005/8/layout/vList3#3"/>
    <dgm:cxn modelId="{4209A548-8C70-4A78-842E-7D302BB8CFFC}" type="presParOf" srcId="{75C440D2-5117-4A61-BFF4-0CC4F1CA9998}" destId="{D4E3F285-7C1C-4DDF-9BF0-CA7CC195AE85}" srcOrd="0" destOrd="0" presId="urn:microsoft.com/office/officeart/2005/8/layout/vList3#3"/>
    <dgm:cxn modelId="{5CCBC537-19CE-4227-8481-DC42C371B6F1}" type="presParOf" srcId="{75C440D2-5117-4A61-BFF4-0CC4F1CA9998}" destId="{AE9BED92-9969-441F-B9C8-E093CCB106B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4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1500" b="1" dirty="0" smtClean="0"/>
            <a:t>MUSIC AS A S</a:t>
          </a:r>
          <a:r>
            <a:rPr lang="hr-HR" sz="1500" b="1" dirty="0" smtClean="0"/>
            <a:t>Y</a:t>
          </a:r>
          <a:r>
            <a:rPr lang="en-US" sz="1500" b="1" dirty="0" smtClean="0"/>
            <a:t>MBOL AND </a:t>
          </a:r>
          <a:endParaRPr lang="hr-HR" sz="1500" b="1" dirty="0" smtClean="0"/>
        </a:p>
        <a:p>
          <a:r>
            <a:rPr lang="hr-HR" sz="1500" b="1" dirty="0" smtClean="0"/>
            <a:t>  </a:t>
          </a:r>
          <a:r>
            <a:rPr lang="en-US" sz="1500" b="1" dirty="0" smtClean="0"/>
            <a:t>PART OF NATIONAL IDENTITY</a:t>
          </a:r>
          <a:endParaRPr lang="en-US" sz="15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D80BD214-BDE9-40D2-8879-280520A763FE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693FD-D140-43F9-9BD3-CB747570E4DE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EE53356F-200C-43A4-854C-550CB7B6F79F}" type="pres">
      <dgm:prSet presAssocID="{2EFAE61E-8426-4E38-92DC-ABF82A3EAEB3}" presName="imgShp" presStyleLbl="fgImgPlace1" presStyleIdx="0" presStyleCnt="1" custLinFactNeighborX="-28995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6A45F7-4422-4C60-883F-E4ED991BA669}" type="pres">
      <dgm:prSet presAssocID="{2EFAE61E-8426-4E38-92DC-ABF82A3EAEB3}" presName="txShp" presStyleLbl="node1" presStyleIdx="0" presStyleCnt="1" custScaleX="118523" custLinFactNeighborX="-27226" custLinFactNeighborY="16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92EA3-D5FC-4F1D-8B1F-BEC0D696D691}" type="presOf" srcId="{2EFAE61E-8426-4E38-92DC-ABF82A3EAEB3}" destId="{F56A45F7-4422-4C60-883F-E4ED991BA669}" srcOrd="0" destOrd="0" presId="urn:microsoft.com/office/officeart/2005/8/layout/vList3#4"/>
    <dgm:cxn modelId="{FA92A632-2AEF-4B1D-8773-0900FC780FC7}" type="presOf" srcId="{DE0704DB-161E-4A01-885B-7D699790354B}" destId="{D80BD214-BDE9-40D2-8879-280520A763FE}" srcOrd="0" destOrd="0" presId="urn:microsoft.com/office/officeart/2005/8/layout/vList3#4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BF965269-A136-4EF0-A02A-B067DCF1BBD2}" type="presParOf" srcId="{D80BD214-BDE9-40D2-8879-280520A763FE}" destId="{4BA693FD-D140-43F9-9BD3-CB747570E4DE}" srcOrd="0" destOrd="0" presId="urn:microsoft.com/office/officeart/2005/8/layout/vList3#4"/>
    <dgm:cxn modelId="{D5E6AFBA-AF7F-475C-8DAA-DFBD4527E531}" type="presParOf" srcId="{4BA693FD-D140-43F9-9BD3-CB747570E4DE}" destId="{EE53356F-200C-43A4-854C-550CB7B6F79F}" srcOrd="0" destOrd="0" presId="urn:microsoft.com/office/officeart/2005/8/layout/vList3#4"/>
    <dgm:cxn modelId="{A6B17856-F65A-4ACF-9C78-B52E4932B40F}" type="presParOf" srcId="{4BA693FD-D140-43F9-9BD3-CB747570E4DE}" destId="{F56A45F7-4422-4C60-883F-E4ED991BA669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6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1600" b="1" dirty="0" smtClean="0"/>
            <a:t>MUSIC AS A </a:t>
          </a:r>
          <a:r>
            <a:rPr lang="hr-HR" sz="1600" b="1" dirty="0" smtClean="0"/>
            <a:t>TOOL FOR POLITICIANS</a:t>
          </a:r>
          <a:endParaRPr lang="en-US" sz="16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BA6B62CF-8EA3-4C0D-900F-E74DB4F2C56B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6C729-1DD8-4588-92B0-09B1111D8418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5E0A53C9-A9EC-449F-8D10-15727F1C3680}" type="pres">
      <dgm:prSet presAssocID="{2EFAE61E-8426-4E38-92DC-ABF82A3EAEB3}" presName="imgShp" presStyleLbl="fgImgPlace1" presStyleIdx="0" presStyleCnt="1" custLinFactNeighborX="-121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A74058-91DD-4CE5-AAC3-EC23C58450C6}" type="pres">
      <dgm:prSet presAssocID="{2EFAE61E-8426-4E38-92DC-ABF82A3EAEB3}" presName="txShp" presStyleLbl="node1" presStyleIdx="0" presStyleCnt="1" custScaleX="118523" custLinFactNeighborX="-20823" custLinFactNeighborY="-16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DC27D-2EAF-40B5-8DA9-07EB8CDA08B2}" type="presOf" srcId="{2EFAE61E-8426-4E38-92DC-ABF82A3EAEB3}" destId="{5CA74058-91DD-4CE5-AAC3-EC23C58450C6}" srcOrd="0" destOrd="0" presId="urn:microsoft.com/office/officeart/2005/8/layout/vList3#6"/>
    <dgm:cxn modelId="{B1D2B18D-4F3F-4C6E-BAFF-A8778BEBB5B3}" type="presOf" srcId="{DE0704DB-161E-4A01-885B-7D699790354B}" destId="{BA6B62CF-8EA3-4C0D-900F-E74DB4F2C56B}" srcOrd="0" destOrd="0" presId="urn:microsoft.com/office/officeart/2005/8/layout/vList3#6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6A9D09A4-30EC-4F1F-9BE6-C01BD316FDB0}" type="presParOf" srcId="{BA6B62CF-8EA3-4C0D-900F-E74DB4F2C56B}" destId="{4BA6C729-1DD8-4588-92B0-09B1111D8418}" srcOrd="0" destOrd="0" presId="urn:microsoft.com/office/officeart/2005/8/layout/vList3#6"/>
    <dgm:cxn modelId="{DFE38D81-C17C-4FA6-94CC-7510070501AD}" type="presParOf" srcId="{4BA6C729-1DD8-4588-92B0-09B1111D8418}" destId="{5E0A53C9-A9EC-449F-8D10-15727F1C3680}" srcOrd="0" destOrd="0" presId="urn:microsoft.com/office/officeart/2005/8/layout/vList3#6"/>
    <dgm:cxn modelId="{3FE46CF3-65E5-462C-9B9A-FD4AB35FB888}" type="presParOf" srcId="{4BA6C729-1DD8-4588-92B0-09B1111D8418}" destId="{5CA74058-91DD-4CE5-AAC3-EC23C58450C6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355DBC-0910-4E92-B118-F6DA60C0F792}" type="doc">
      <dgm:prSet loTypeId="urn:microsoft.com/office/officeart/2005/8/layout/vList4#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C44737D-7C89-484B-99F7-723ABB126806}">
      <dgm:prSet phldrT="[Text]" custT="1"/>
      <dgm:spPr/>
      <dgm:t>
        <a:bodyPr/>
        <a:lstStyle/>
        <a:p>
          <a:r>
            <a:rPr lang="hr-HR" sz="1600" b="1" dirty="0" err="1" smtClean="0"/>
            <a:t>Listening</a:t>
          </a:r>
          <a:r>
            <a:rPr lang="hr-HR" sz="1600" dirty="0" smtClean="0"/>
            <a:t> as </a:t>
          </a:r>
          <a:r>
            <a:rPr lang="hr-HR" sz="1600" dirty="0" err="1" smtClean="0"/>
            <a:t>precondition</a:t>
          </a:r>
          <a:r>
            <a:rPr lang="hr-HR" sz="1600" dirty="0" smtClean="0"/>
            <a:t> for </a:t>
          </a:r>
          <a:r>
            <a:rPr lang="hr-HR" sz="1600" dirty="0" err="1" smtClean="0"/>
            <a:t>success</a:t>
          </a:r>
          <a:endParaRPr lang="en-US" sz="1600" dirty="0"/>
        </a:p>
      </dgm:t>
    </dgm:pt>
    <dgm:pt modelId="{7F2AA70F-07F2-44CE-8DF6-4315B1BE784A}" type="parTrans" cxnId="{314DF246-5FB0-4C0A-8F89-51C3AA349791}">
      <dgm:prSet/>
      <dgm:spPr/>
      <dgm:t>
        <a:bodyPr/>
        <a:lstStyle/>
        <a:p>
          <a:endParaRPr lang="en-US"/>
        </a:p>
      </dgm:t>
    </dgm:pt>
    <dgm:pt modelId="{527EBBDF-5C5E-4D1A-A241-C63EBDB6BFC2}" type="sibTrans" cxnId="{314DF246-5FB0-4C0A-8F89-51C3AA349791}">
      <dgm:prSet/>
      <dgm:spPr/>
      <dgm:t>
        <a:bodyPr/>
        <a:lstStyle/>
        <a:p>
          <a:endParaRPr lang="en-US"/>
        </a:p>
      </dgm:t>
    </dgm:pt>
    <dgm:pt modelId="{C592B503-4712-49ED-8888-B433D6CEE9DE}">
      <dgm:prSet phldrT="[Text]" custT="1"/>
      <dgm:spPr/>
      <dgm:t>
        <a:bodyPr/>
        <a:lstStyle/>
        <a:p>
          <a:r>
            <a:rPr lang="hr-HR" sz="1600" dirty="0" err="1" smtClean="0"/>
            <a:t>Offering</a:t>
          </a:r>
          <a:r>
            <a:rPr lang="hr-HR" sz="1600" dirty="0" smtClean="0"/>
            <a:t> </a:t>
          </a:r>
          <a:r>
            <a:rPr lang="hr-HR" sz="1600" b="1" dirty="0" err="1" smtClean="0"/>
            <a:t>creativity</a:t>
          </a:r>
          <a:r>
            <a:rPr lang="hr-HR" sz="1600" dirty="0" smtClean="0"/>
            <a:t> </a:t>
          </a:r>
          <a:r>
            <a:rPr lang="hr-HR" sz="1600" dirty="0" err="1" smtClean="0"/>
            <a:t>and</a:t>
          </a:r>
          <a:r>
            <a:rPr lang="hr-HR" sz="1600" dirty="0" smtClean="0"/>
            <a:t> </a:t>
          </a:r>
          <a:r>
            <a:rPr lang="hr-HR" sz="1600" b="1" dirty="0" smtClean="0"/>
            <a:t>vision</a:t>
          </a:r>
          <a:endParaRPr lang="en-US" sz="1600" dirty="0"/>
        </a:p>
      </dgm:t>
    </dgm:pt>
    <dgm:pt modelId="{100D6B2D-0EF7-4E03-8E09-DA47F271BE5B}" type="parTrans" cxnId="{8AA65C55-54C6-45C5-8F48-6A5A9350A275}">
      <dgm:prSet/>
      <dgm:spPr/>
      <dgm:t>
        <a:bodyPr/>
        <a:lstStyle/>
        <a:p>
          <a:endParaRPr lang="en-US"/>
        </a:p>
      </dgm:t>
    </dgm:pt>
    <dgm:pt modelId="{9EC9805F-28C4-47DC-8DA8-3BAF38C6727B}" type="sibTrans" cxnId="{8AA65C55-54C6-45C5-8F48-6A5A9350A275}">
      <dgm:prSet/>
      <dgm:spPr/>
      <dgm:t>
        <a:bodyPr/>
        <a:lstStyle/>
        <a:p>
          <a:endParaRPr lang="en-US"/>
        </a:p>
      </dgm:t>
    </dgm:pt>
    <dgm:pt modelId="{BA8CDF2A-B8C2-48E1-B50E-6F3E19CCC8E1}">
      <dgm:prSet phldrT="[Text]" custT="1"/>
      <dgm:spPr/>
      <dgm:t>
        <a:bodyPr/>
        <a:lstStyle/>
        <a:p>
          <a:r>
            <a:rPr lang="en-US" sz="1600" b="1" dirty="0" smtClean="0"/>
            <a:t/>
          </a:r>
          <a:br>
            <a:rPr lang="en-US" sz="1600" b="1" dirty="0" smtClean="0"/>
          </a:br>
          <a:r>
            <a:rPr lang="hr-HR" sz="1600" b="1" dirty="0" err="1" smtClean="0"/>
            <a:t>Communication</a:t>
          </a:r>
          <a:r>
            <a:rPr lang="hr-HR" sz="1600" dirty="0" smtClean="0"/>
            <a:t> </a:t>
          </a:r>
          <a:r>
            <a:rPr lang="hr-HR" sz="1600" dirty="0" err="1" smtClean="0"/>
            <a:t>with</a:t>
          </a:r>
          <a:r>
            <a:rPr lang="hr-HR" sz="1600" dirty="0" smtClean="0"/>
            <a:t> </a:t>
          </a:r>
          <a:r>
            <a:rPr lang="hr-HR" sz="1600" dirty="0" err="1" smtClean="0"/>
            <a:t>audience</a:t>
          </a:r>
          <a:r>
            <a:rPr lang="en-US" sz="1600" dirty="0" smtClean="0"/>
            <a:t/>
          </a:r>
          <a:br>
            <a:rPr lang="en-US" sz="1600" dirty="0" smtClean="0"/>
          </a:br>
          <a:endParaRPr lang="en-US" sz="1600" dirty="0"/>
        </a:p>
      </dgm:t>
    </dgm:pt>
    <dgm:pt modelId="{93EDB3B8-887E-4BF6-BF3F-53FA9A6687FD}" type="parTrans" cxnId="{A1A5AC90-1A45-4FFF-9FF1-B2984A605643}">
      <dgm:prSet/>
      <dgm:spPr/>
      <dgm:t>
        <a:bodyPr/>
        <a:lstStyle/>
        <a:p>
          <a:endParaRPr lang="en-US"/>
        </a:p>
      </dgm:t>
    </dgm:pt>
    <dgm:pt modelId="{C3D05DA7-3FAD-4AF3-B06F-22F3AAF4883A}" type="sibTrans" cxnId="{A1A5AC90-1A45-4FFF-9FF1-B2984A605643}">
      <dgm:prSet/>
      <dgm:spPr/>
      <dgm:t>
        <a:bodyPr/>
        <a:lstStyle/>
        <a:p>
          <a:endParaRPr lang="en-US"/>
        </a:p>
      </dgm:t>
    </dgm:pt>
    <dgm:pt modelId="{186D3DAC-8E45-4765-BD16-5EE26E9A3486}">
      <dgm:prSet phldrT="[Text]" custT="1"/>
      <dgm:spPr/>
      <dgm:t>
        <a:bodyPr/>
        <a:lstStyle/>
        <a:p>
          <a:r>
            <a:rPr lang="hr-HR" sz="1600" b="1" dirty="0" err="1" smtClean="0"/>
            <a:t>Balance</a:t>
          </a:r>
          <a:r>
            <a:rPr lang="hr-HR" sz="1600" dirty="0" smtClean="0"/>
            <a:t> </a:t>
          </a:r>
          <a:r>
            <a:rPr lang="hr-HR" sz="1600" dirty="0" err="1" smtClean="0"/>
            <a:t>between</a:t>
          </a:r>
          <a:r>
            <a:rPr lang="hr-HR" sz="1600" dirty="0" smtClean="0"/>
            <a:t> </a:t>
          </a:r>
          <a:r>
            <a:rPr lang="hr-HR" sz="1600" dirty="0" err="1" smtClean="0"/>
            <a:t>freedom</a:t>
          </a:r>
          <a:r>
            <a:rPr lang="hr-HR" sz="1600" dirty="0" smtClean="0"/>
            <a:t> </a:t>
          </a:r>
          <a:r>
            <a:rPr lang="hr-HR" sz="1600" dirty="0" err="1" smtClean="0"/>
            <a:t>and</a:t>
          </a:r>
          <a:r>
            <a:rPr lang="hr-HR" sz="1600" dirty="0" smtClean="0"/>
            <a:t> discipline</a:t>
          </a:r>
          <a:endParaRPr lang="en-US" sz="1600" dirty="0"/>
        </a:p>
      </dgm:t>
    </dgm:pt>
    <dgm:pt modelId="{E0CBCAB3-9621-4C5D-828E-B4F2A0676B37}" type="parTrans" cxnId="{97A1FCC9-1453-4E7B-ACD3-C6479DEA1E0A}">
      <dgm:prSet/>
      <dgm:spPr/>
      <dgm:t>
        <a:bodyPr/>
        <a:lstStyle/>
        <a:p>
          <a:endParaRPr lang="en-US"/>
        </a:p>
      </dgm:t>
    </dgm:pt>
    <dgm:pt modelId="{AD9150C5-32E5-4241-8D30-73FB2EA417DD}" type="sibTrans" cxnId="{97A1FCC9-1453-4E7B-ACD3-C6479DEA1E0A}">
      <dgm:prSet/>
      <dgm:spPr/>
      <dgm:t>
        <a:bodyPr/>
        <a:lstStyle/>
        <a:p>
          <a:endParaRPr lang="en-US"/>
        </a:p>
      </dgm:t>
    </dgm:pt>
    <dgm:pt modelId="{406BB856-BBD2-46BD-B6A5-A1070D40A7F0}">
      <dgm:prSet phldrT="[Text]" custT="1"/>
      <dgm:spPr/>
      <dgm:t>
        <a:bodyPr/>
        <a:lstStyle/>
        <a:p>
          <a:r>
            <a:rPr lang="en-US" sz="1600" b="1" dirty="0" smtClean="0"/>
            <a:t/>
          </a:r>
          <a:br>
            <a:rPr lang="en-US" sz="1600" b="1" dirty="0" smtClean="0"/>
          </a:br>
          <a:r>
            <a:rPr lang="hr-HR" sz="1600" dirty="0" err="1" smtClean="0"/>
            <a:t>Both</a:t>
          </a:r>
          <a:r>
            <a:rPr lang="hr-HR" sz="1600" dirty="0" smtClean="0"/>
            <a:t>, major </a:t>
          </a:r>
          <a:r>
            <a:rPr lang="hr-HR" sz="1600" b="1" dirty="0" err="1" smtClean="0"/>
            <a:t>adventures</a:t>
          </a:r>
          <a:r>
            <a:rPr lang="hr-HR" sz="1600" b="1" dirty="0" smtClean="0"/>
            <a:t> </a:t>
          </a:r>
          <a:r>
            <a:rPr lang="hr-HR" sz="1600" b="1" dirty="0" err="1" smtClean="0"/>
            <a:t>of</a:t>
          </a:r>
          <a:r>
            <a:rPr lang="hr-HR" sz="1600" b="1" dirty="0" smtClean="0"/>
            <a:t> </a:t>
          </a:r>
          <a:r>
            <a:rPr lang="hr-HR" sz="1600" b="1" dirty="0" err="1" smtClean="0"/>
            <a:t>spirit</a:t>
          </a:r>
          <a:r>
            <a:rPr lang="en-US" sz="1600" dirty="0" smtClean="0"/>
            <a:t/>
          </a:r>
          <a:br>
            <a:rPr lang="en-US" sz="1600" dirty="0" smtClean="0"/>
          </a:br>
          <a:endParaRPr lang="en-US" sz="1600" dirty="0"/>
        </a:p>
      </dgm:t>
    </dgm:pt>
    <dgm:pt modelId="{628C339B-AA1C-444A-824B-F6B066853ACD}" type="parTrans" cxnId="{4AFD44B9-5BE4-4200-9C1F-B4306B8CB175}">
      <dgm:prSet/>
      <dgm:spPr/>
      <dgm:t>
        <a:bodyPr/>
        <a:lstStyle/>
        <a:p>
          <a:endParaRPr lang="en-US"/>
        </a:p>
      </dgm:t>
    </dgm:pt>
    <dgm:pt modelId="{BE81A076-F873-4F34-B8C0-C00E3DE90DB6}" type="sibTrans" cxnId="{4AFD44B9-5BE4-4200-9C1F-B4306B8CB175}">
      <dgm:prSet/>
      <dgm:spPr/>
      <dgm:t>
        <a:bodyPr/>
        <a:lstStyle/>
        <a:p>
          <a:endParaRPr lang="en-US"/>
        </a:p>
      </dgm:t>
    </dgm:pt>
    <dgm:pt modelId="{C1213BC7-7505-4435-BBEE-9D5420EBF7E8}">
      <dgm:prSet custT="1"/>
      <dgm:spPr/>
      <dgm:t>
        <a:bodyPr/>
        <a:lstStyle/>
        <a:p>
          <a:r>
            <a:rPr lang="hr-HR" sz="1600" dirty="0" err="1" smtClean="0"/>
            <a:t>High</a:t>
          </a:r>
          <a:r>
            <a:rPr lang="hr-HR" sz="1600" dirty="0" smtClean="0"/>
            <a:t> </a:t>
          </a:r>
          <a:r>
            <a:rPr lang="hr-HR" sz="1600" dirty="0" err="1" smtClean="0"/>
            <a:t>level</a:t>
          </a:r>
          <a:r>
            <a:rPr lang="hr-HR" sz="1600" dirty="0" smtClean="0"/>
            <a:t> </a:t>
          </a:r>
          <a:r>
            <a:rPr lang="hr-HR" sz="1600" dirty="0" err="1" smtClean="0"/>
            <a:t>of</a:t>
          </a:r>
          <a:r>
            <a:rPr lang="hr-HR" sz="1600" dirty="0" smtClean="0"/>
            <a:t> </a:t>
          </a:r>
          <a:r>
            <a:rPr lang="hr-HR" sz="1600" b="1" dirty="0" err="1" smtClean="0"/>
            <a:t>memory</a:t>
          </a:r>
          <a:r>
            <a:rPr lang="hr-HR" sz="1600" dirty="0" smtClean="0"/>
            <a:t> </a:t>
          </a:r>
          <a:r>
            <a:rPr lang="hr-HR" sz="1600" dirty="0" err="1" smtClean="0"/>
            <a:t>and</a:t>
          </a:r>
          <a:r>
            <a:rPr lang="hr-HR" sz="1600" dirty="0" smtClean="0"/>
            <a:t> </a:t>
          </a:r>
          <a:r>
            <a:rPr lang="hr-HR" sz="1600" b="1" dirty="0" err="1" smtClean="0"/>
            <a:t>concentration</a:t>
          </a:r>
          <a:endParaRPr lang="hr-HR" sz="1600" b="1" dirty="0" smtClean="0"/>
        </a:p>
      </dgm:t>
    </dgm:pt>
    <dgm:pt modelId="{DBC05AF9-B60B-4D0D-8D97-1A747A13671C}" type="parTrans" cxnId="{AB7BA5D6-F608-4EC2-9FC4-B7314118DB40}">
      <dgm:prSet/>
      <dgm:spPr/>
      <dgm:t>
        <a:bodyPr/>
        <a:lstStyle/>
        <a:p>
          <a:endParaRPr lang="hr-HR"/>
        </a:p>
      </dgm:t>
    </dgm:pt>
    <dgm:pt modelId="{66107C8E-D457-4457-B71E-5EA10EE605BD}" type="sibTrans" cxnId="{AB7BA5D6-F608-4EC2-9FC4-B7314118DB40}">
      <dgm:prSet/>
      <dgm:spPr/>
      <dgm:t>
        <a:bodyPr/>
        <a:lstStyle/>
        <a:p>
          <a:endParaRPr lang="hr-HR"/>
        </a:p>
      </dgm:t>
    </dgm:pt>
    <dgm:pt modelId="{DCEEA40A-0807-4CB1-A9CA-B8E62EA8B8D9}">
      <dgm:prSet custT="1"/>
      <dgm:spPr/>
      <dgm:t>
        <a:bodyPr/>
        <a:lstStyle/>
        <a:p>
          <a:r>
            <a:rPr lang="hr-HR" sz="1600" b="1" dirty="0" err="1" smtClean="0"/>
            <a:t>Understanding</a:t>
          </a:r>
          <a:r>
            <a:rPr lang="hr-HR" sz="1600" dirty="0" smtClean="0"/>
            <a:t> </a:t>
          </a:r>
          <a:r>
            <a:rPr lang="hr-HR" sz="1600" dirty="0" err="1" smtClean="0"/>
            <a:t>of</a:t>
          </a:r>
          <a:r>
            <a:rPr lang="hr-HR" sz="1600" dirty="0" smtClean="0"/>
            <a:t> </a:t>
          </a:r>
          <a:r>
            <a:rPr lang="hr-HR" sz="1600" dirty="0" err="1" smtClean="0"/>
            <a:t>complex</a:t>
          </a:r>
          <a:r>
            <a:rPr lang="hr-HR" sz="1600" dirty="0" smtClean="0"/>
            <a:t> </a:t>
          </a:r>
          <a:r>
            <a:rPr lang="hr-HR" sz="1600" dirty="0" err="1" smtClean="0"/>
            <a:t>situations</a:t>
          </a:r>
          <a:endParaRPr lang="hr-HR" sz="1600" dirty="0" smtClean="0"/>
        </a:p>
      </dgm:t>
    </dgm:pt>
    <dgm:pt modelId="{A870E339-ACA3-4A33-AD35-5DCD175CACB3}" type="parTrans" cxnId="{3B0212FD-4E52-4942-AFB5-2EE44E311F39}">
      <dgm:prSet/>
      <dgm:spPr/>
      <dgm:t>
        <a:bodyPr/>
        <a:lstStyle/>
        <a:p>
          <a:endParaRPr lang="hr-HR"/>
        </a:p>
      </dgm:t>
    </dgm:pt>
    <dgm:pt modelId="{B0AEA2C8-F01E-48AF-9A07-64C5A0E0C160}" type="sibTrans" cxnId="{3B0212FD-4E52-4942-AFB5-2EE44E311F39}">
      <dgm:prSet/>
      <dgm:spPr/>
      <dgm:t>
        <a:bodyPr/>
        <a:lstStyle/>
        <a:p>
          <a:endParaRPr lang="hr-HR"/>
        </a:p>
      </dgm:t>
    </dgm:pt>
    <dgm:pt modelId="{C73EB574-13ED-4069-B6FB-A859F2D6789B}">
      <dgm:prSet custT="1"/>
      <dgm:spPr/>
      <dgm:t>
        <a:bodyPr/>
        <a:lstStyle/>
        <a:p>
          <a:r>
            <a:rPr lang="hr-HR" sz="1600" dirty="0" err="1" smtClean="0"/>
            <a:t>Organisational</a:t>
          </a:r>
          <a:r>
            <a:rPr lang="hr-HR" sz="1600" dirty="0" smtClean="0"/>
            <a:t> </a:t>
          </a:r>
          <a:r>
            <a:rPr lang="hr-HR" sz="1600" dirty="0" err="1" smtClean="0"/>
            <a:t>capabilities</a:t>
          </a:r>
          <a:endParaRPr lang="hr-HR" sz="1600" dirty="0" smtClean="0"/>
        </a:p>
      </dgm:t>
    </dgm:pt>
    <dgm:pt modelId="{BB57244D-6B7F-4D00-B9D3-E9FD71B5B410}" type="parTrans" cxnId="{30AC811B-1794-46ED-8B4C-AF93D5AC711F}">
      <dgm:prSet/>
      <dgm:spPr/>
      <dgm:t>
        <a:bodyPr/>
        <a:lstStyle/>
        <a:p>
          <a:endParaRPr lang="hr-HR"/>
        </a:p>
      </dgm:t>
    </dgm:pt>
    <dgm:pt modelId="{7C72CC08-04E4-4809-9002-3DB431A07591}" type="sibTrans" cxnId="{30AC811B-1794-46ED-8B4C-AF93D5AC711F}">
      <dgm:prSet/>
      <dgm:spPr/>
      <dgm:t>
        <a:bodyPr/>
        <a:lstStyle/>
        <a:p>
          <a:endParaRPr lang="hr-HR"/>
        </a:p>
      </dgm:t>
    </dgm:pt>
    <dgm:pt modelId="{8B8A49EE-FD53-40E1-8F27-FFBB5FE08A94}">
      <dgm:prSet custT="1"/>
      <dgm:spPr/>
      <dgm:t>
        <a:bodyPr/>
        <a:lstStyle/>
        <a:p>
          <a:r>
            <a:rPr lang="hr-HR" sz="1600" dirty="0" err="1" smtClean="0"/>
            <a:t>Both</a:t>
          </a:r>
          <a:r>
            <a:rPr lang="hr-HR" sz="1600" dirty="0" smtClean="0"/>
            <a:t> to </a:t>
          </a:r>
          <a:r>
            <a:rPr lang="hr-HR" sz="1600" dirty="0" err="1" smtClean="0"/>
            <a:t>be</a:t>
          </a:r>
          <a:r>
            <a:rPr lang="hr-HR" sz="1600" dirty="0" smtClean="0"/>
            <a:t> </a:t>
          </a:r>
          <a:r>
            <a:rPr lang="hr-HR" sz="1600" b="1" dirty="0" err="1" smtClean="0"/>
            <a:t>patient</a:t>
          </a:r>
          <a:r>
            <a:rPr lang="hr-HR" sz="1600" b="1" dirty="0" smtClean="0"/>
            <a:t> </a:t>
          </a:r>
          <a:r>
            <a:rPr lang="hr-HR" sz="1600" b="1" dirty="0" err="1" smtClean="0"/>
            <a:t>and</a:t>
          </a:r>
          <a:r>
            <a:rPr lang="hr-HR" sz="1600" b="1" dirty="0" smtClean="0"/>
            <a:t> </a:t>
          </a:r>
          <a:r>
            <a:rPr lang="hr-HR" sz="1600" b="1" dirty="0" err="1" smtClean="0"/>
            <a:t>persistent</a:t>
          </a:r>
          <a:endParaRPr lang="hr-HR" sz="1600" b="1" dirty="0"/>
        </a:p>
      </dgm:t>
    </dgm:pt>
    <dgm:pt modelId="{6F5A1045-6241-4268-84F7-BCB99907A05E}" type="parTrans" cxnId="{6B9C239C-6DB5-455D-96B9-4515BBE9D51B}">
      <dgm:prSet/>
      <dgm:spPr/>
      <dgm:t>
        <a:bodyPr/>
        <a:lstStyle/>
        <a:p>
          <a:endParaRPr lang="hr-HR"/>
        </a:p>
      </dgm:t>
    </dgm:pt>
    <dgm:pt modelId="{8D173925-85A0-4637-9620-9E2BD7C776B1}" type="sibTrans" cxnId="{6B9C239C-6DB5-455D-96B9-4515BBE9D51B}">
      <dgm:prSet/>
      <dgm:spPr/>
      <dgm:t>
        <a:bodyPr/>
        <a:lstStyle/>
        <a:p>
          <a:endParaRPr lang="hr-HR"/>
        </a:p>
      </dgm:t>
    </dgm:pt>
    <dgm:pt modelId="{6665D9DD-F1AF-406A-B333-821E0EC71E4D}" type="pres">
      <dgm:prSet presAssocID="{DD355DBC-0910-4E92-B118-F6DA60C0F7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736F5-EE31-4C84-B584-AE0AA85A566A}" type="pres">
      <dgm:prSet presAssocID="{8C44737D-7C89-484B-99F7-723ABB126806}" presName="comp" presStyleCnt="0"/>
      <dgm:spPr/>
      <dgm:t>
        <a:bodyPr/>
        <a:lstStyle/>
        <a:p>
          <a:endParaRPr lang="en-US"/>
        </a:p>
      </dgm:t>
    </dgm:pt>
    <dgm:pt modelId="{075A586A-2B3A-4A5B-9FC0-1744A8DB0278}" type="pres">
      <dgm:prSet presAssocID="{8C44737D-7C89-484B-99F7-723ABB126806}" presName="box" presStyleLbl="node1" presStyleIdx="0" presStyleCnt="9" custLinFactNeighborY="-10392"/>
      <dgm:spPr/>
      <dgm:t>
        <a:bodyPr/>
        <a:lstStyle/>
        <a:p>
          <a:endParaRPr lang="en-US"/>
        </a:p>
      </dgm:t>
    </dgm:pt>
    <dgm:pt modelId="{ED8484DE-F83F-4E6B-98E0-93C1DDADDC5C}" type="pres">
      <dgm:prSet presAssocID="{8C44737D-7C89-484B-99F7-723ABB126806}" presName="img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E4B284-9D6C-45C7-B5CF-96DC6B295DB3}" type="pres">
      <dgm:prSet presAssocID="{8C44737D-7C89-484B-99F7-723ABB126806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E4BAA-5901-4C1E-9B8A-A069CDE9CD9E}" type="pres">
      <dgm:prSet presAssocID="{527EBBDF-5C5E-4D1A-A241-C63EBDB6BFC2}" presName="spacer" presStyleCnt="0"/>
      <dgm:spPr/>
      <dgm:t>
        <a:bodyPr/>
        <a:lstStyle/>
        <a:p>
          <a:endParaRPr lang="en-US"/>
        </a:p>
      </dgm:t>
    </dgm:pt>
    <dgm:pt modelId="{B5BD3D4A-5668-4C41-AE2D-212B9445E565}" type="pres">
      <dgm:prSet presAssocID="{C592B503-4712-49ED-8888-B433D6CEE9DE}" presName="comp" presStyleCnt="0"/>
      <dgm:spPr/>
      <dgm:t>
        <a:bodyPr/>
        <a:lstStyle/>
        <a:p>
          <a:endParaRPr lang="en-US"/>
        </a:p>
      </dgm:t>
    </dgm:pt>
    <dgm:pt modelId="{3439626F-82AD-4773-BA9E-DFB958382E5E}" type="pres">
      <dgm:prSet presAssocID="{C592B503-4712-49ED-8888-B433D6CEE9DE}" presName="box" presStyleLbl="node1" presStyleIdx="1" presStyleCnt="9"/>
      <dgm:spPr/>
      <dgm:t>
        <a:bodyPr/>
        <a:lstStyle/>
        <a:p>
          <a:endParaRPr lang="en-US"/>
        </a:p>
      </dgm:t>
    </dgm:pt>
    <dgm:pt modelId="{D837A591-94D9-4E74-974D-D513FE647A7F}" type="pres">
      <dgm:prSet presAssocID="{C592B503-4712-49ED-8888-B433D6CEE9DE}" presName="img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E52801-D9BD-43D4-B62A-40CDD1D9BF7B}" type="pres">
      <dgm:prSet presAssocID="{C592B503-4712-49ED-8888-B433D6CEE9DE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4B4D9-9B2D-4C7F-AC84-09FF754FC0DC}" type="pres">
      <dgm:prSet presAssocID="{9EC9805F-28C4-47DC-8DA8-3BAF38C6727B}" presName="spacer" presStyleCnt="0"/>
      <dgm:spPr/>
      <dgm:t>
        <a:bodyPr/>
        <a:lstStyle/>
        <a:p>
          <a:endParaRPr lang="en-US"/>
        </a:p>
      </dgm:t>
    </dgm:pt>
    <dgm:pt modelId="{E52020F2-DA33-46BE-AC5B-253F1771E7A2}" type="pres">
      <dgm:prSet presAssocID="{BA8CDF2A-B8C2-48E1-B50E-6F3E19CCC8E1}" presName="comp" presStyleCnt="0"/>
      <dgm:spPr/>
      <dgm:t>
        <a:bodyPr/>
        <a:lstStyle/>
        <a:p>
          <a:endParaRPr lang="en-US"/>
        </a:p>
      </dgm:t>
    </dgm:pt>
    <dgm:pt modelId="{0A4800C6-FBF5-4782-B075-F45C289057D3}" type="pres">
      <dgm:prSet presAssocID="{BA8CDF2A-B8C2-48E1-B50E-6F3E19CCC8E1}" presName="box" presStyleLbl="node1" presStyleIdx="2" presStyleCnt="9"/>
      <dgm:spPr/>
      <dgm:t>
        <a:bodyPr/>
        <a:lstStyle/>
        <a:p>
          <a:endParaRPr lang="en-US"/>
        </a:p>
      </dgm:t>
    </dgm:pt>
    <dgm:pt modelId="{60939BB9-D3C0-4022-BE22-DE77B16B240B}" type="pres">
      <dgm:prSet presAssocID="{BA8CDF2A-B8C2-48E1-B50E-6F3E19CCC8E1}" presName="img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0EFD36-DD62-4689-AD62-839C2369B76E}" type="pres">
      <dgm:prSet presAssocID="{BA8CDF2A-B8C2-48E1-B50E-6F3E19CCC8E1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380A4-52F7-422F-9230-71E6A5F25F54}" type="pres">
      <dgm:prSet presAssocID="{C3D05DA7-3FAD-4AF3-B06F-22F3AAF4883A}" presName="spacer" presStyleCnt="0"/>
      <dgm:spPr/>
      <dgm:t>
        <a:bodyPr/>
        <a:lstStyle/>
        <a:p>
          <a:endParaRPr lang="en-US"/>
        </a:p>
      </dgm:t>
    </dgm:pt>
    <dgm:pt modelId="{16AF57AE-47B5-4BB6-B534-F4821A372C6E}" type="pres">
      <dgm:prSet presAssocID="{186D3DAC-8E45-4765-BD16-5EE26E9A3486}" presName="comp" presStyleCnt="0"/>
      <dgm:spPr/>
      <dgm:t>
        <a:bodyPr/>
        <a:lstStyle/>
        <a:p>
          <a:endParaRPr lang="en-US"/>
        </a:p>
      </dgm:t>
    </dgm:pt>
    <dgm:pt modelId="{20A9F1BF-9CEA-45B0-AE49-3A6313B6C70D}" type="pres">
      <dgm:prSet presAssocID="{186D3DAC-8E45-4765-BD16-5EE26E9A3486}" presName="box" presStyleLbl="node1" presStyleIdx="3" presStyleCnt="9"/>
      <dgm:spPr/>
      <dgm:t>
        <a:bodyPr/>
        <a:lstStyle/>
        <a:p>
          <a:endParaRPr lang="en-US"/>
        </a:p>
      </dgm:t>
    </dgm:pt>
    <dgm:pt modelId="{F6FCAC6F-EBC7-4F02-8B08-DFDEF22A7456}" type="pres">
      <dgm:prSet presAssocID="{186D3DAC-8E45-4765-BD16-5EE26E9A3486}" presName="img" presStyleLbl="fgImgPlac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BD8284-2B37-449D-8F44-4BFDBF706862}" type="pres">
      <dgm:prSet presAssocID="{186D3DAC-8E45-4765-BD16-5EE26E9A3486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94B22-C77E-49B4-AE8D-845A638F3051}" type="pres">
      <dgm:prSet presAssocID="{AD9150C5-32E5-4241-8D30-73FB2EA417DD}" presName="spacer" presStyleCnt="0"/>
      <dgm:spPr/>
      <dgm:t>
        <a:bodyPr/>
        <a:lstStyle/>
        <a:p>
          <a:endParaRPr lang="en-US"/>
        </a:p>
      </dgm:t>
    </dgm:pt>
    <dgm:pt modelId="{E5EEBCE2-9557-4FF3-9B71-EA6E06A0D770}" type="pres">
      <dgm:prSet presAssocID="{DCEEA40A-0807-4CB1-A9CA-B8E62EA8B8D9}" presName="comp" presStyleCnt="0"/>
      <dgm:spPr/>
    </dgm:pt>
    <dgm:pt modelId="{19CD8C01-D817-417D-904B-51AD01659A20}" type="pres">
      <dgm:prSet presAssocID="{DCEEA40A-0807-4CB1-A9CA-B8E62EA8B8D9}" presName="box" presStyleLbl="node1" presStyleIdx="4" presStyleCnt="9"/>
      <dgm:spPr/>
      <dgm:t>
        <a:bodyPr/>
        <a:lstStyle/>
        <a:p>
          <a:endParaRPr lang="hr-HR"/>
        </a:p>
      </dgm:t>
    </dgm:pt>
    <dgm:pt modelId="{2215903D-974F-4DE5-92B8-8955A1638464}" type="pres">
      <dgm:prSet presAssocID="{DCEEA40A-0807-4CB1-A9CA-B8E62EA8B8D9}" presName="img" presStyleLbl="fgImgPlac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F4E7EDFC-A9B0-44C4-B885-DC27F51C5CE7}" type="pres">
      <dgm:prSet presAssocID="{DCEEA40A-0807-4CB1-A9CA-B8E62EA8B8D9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65C76A-56C5-4AD0-84A8-4CBD62E75F96}" type="pres">
      <dgm:prSet presAssocID="{B0AEA2C8-F01E-48AF-9A07-64C5A0E0C160}" presName="spacer" presStyleCnt="0"/>
      <dgm:spPr/>
    </dgm:pt>
    <dgm:pt modelId="{517052A4-9900-43D9-BE30-4CE251724A23}" type="pres">
      <dgm:prSet presAssocID="{C1213BC7-7505-4435-BBEE-9D5420EBF7E8}" presName="comp" presStyleCnt="0"/>
      <dgm:spPr/>
    </dgm:pt>
    <dgm:pt modelId="{F17434F3-11CE-4C21-B57E-8CCD4B392745}" type="pres">
      <dgm:prSet presAssocID="{C1213BC7-7505-4435-BBEE-9D5420EBF7E8}" presName="box" presStyleLbl="node1" presStyleIdx="5" presStyleCnt="9"/>
      <dgm:spPr/>
      <dgm:t>
        <a:bodyPr/>
        <a:lstStyle/>
        <a:p>
          <a:endParaRPr lang="hr-HR"/>
        </a:p>
      </dgm:t>
    </dgm:pt>
    <dgm:pt modelId="{235EFC87-AAAF-4C32-8316-ED6B99D2E953}" type="pres">
      <dgm:prSet presAssocID="{C1213BC7-7505-4435-BBEE-9D5420EBF7E8}" presName="img" presStyleLbl="fgImgPlac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D1847E4-B934-4EBD-B5FC-55C11A388A90}" type="pres">
      <dgm:prSet presAssocID="{C1213BC7-7505-4435-BBEE-9D5420EBF7E8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7B63A8-D7FD-4D40-9A1E-6BCC2192D142}" type="pres">
      <dgm:prSet presAssocID="{66107C8E-D457-4457-B71E-5EA10EE605BD}" presName="spacer" presStyleCnt="0"/>
      <dgm:spPr/>
    </dgm:pt>
    <dgm:pt modelId="{304F7E81-E19F-4B9E-B0A1-72EE5B1848A9}" type="pres">
      <dgm:prSet presAssocID="{C73EB574-13ED-4069-B6FB-A859F2D6789B}" presName="comp" presStyleCnt="0"/>
      <dgm:spPr/>
    </dgm:pt>
    <dgm:pt modelId="{595177B4-29E3-4DE8-A46B-E08800BC24E9}" type="pres">
      <dgm:prSet presAssocID="{C73EB574-13ED-4069-B6FB-A859F2D6789B}" presName="box" presStyleLbl="node1" presStyleIdx="6" presStyleCnt="9"/>
      <dgm:spPr/>
      <dgm:t>
        <a:bodyPr/>
        <a:lstStyle/>
        <a:p>
          <a:endParaRPr lang="hr-HR"/>
        </a:p>
      </dgm:t>
    </dgm:pt>
    <dgm:pt modelId="{771A422E-3DD8-46ED-8AF6-C4F490CE2284}" type="pres">
      <dgm:prSet presAssocID="{C73EB574-13ED-4069-B6FB-A859F2D6789B}" presName="img" presStyleLbl="fgImgPlac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F643059F-810B-4172-95CD-A4C18DCEFBC2}" type="pres">
      <dgm:prSet presAssocID="{C73EB574-13ED-4069-B6FB-A859F2D6789B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5BA595-F48A-4C02-93F5-E6FD7EF8C396}" type="pres">
      <dgm:prSet presAssocID="{7C72CC08-04E4-4809-9002-3DB431A07591}" presName="spacer" presStyleCnt="0"/>
      <dgm:spPr/>
    </dgm:pt>
    <dgm:pt modelId="{C22C01B7-5185-4370-8E9D-3E33721EABAD}" type="pres">
      <dgm:prSet presAssocID="{406BB856-BBD2-46BD-B6A5-A1070D40A7F0}" presName="comp" presStyleCnt="0"/>
      <dgm:spPr/>
      <dgm:t>
        <a:bodyPr/>
        <a:lstStyle/>
        <a:p>
          <a:endParaRPr lang="en-US"/>
        </a:p>
      </dgm:t>
    </dgm:pt>
    <dgm:pt modelId="{38B9F8F3-F559-4B94-AEE6-B1A7EB4E7798}" type="pres">
      <dgm:prSet presAssocID="{406BB856-BBD2-46BD-B6A5-A1070D40A7F0}" presName="box" presStyleLbl="node1" presStyleIdx="7" presStyleCnt="9"/>
      <dgm:spPr/>
      <dgm:t>
        <a:bodyPr/>
        <a:lstStyle/>
        <a:p>
          <a:endParaRPr lang="en-US"/>
        </a:p>
      </dgm:t>
    </dgm:pt>
    <dgm:pt modelId="{BC63B414-142B-448B-B433-9C4AC36D65FC}" type="pres">
      <dgm:prSet presAssocID="{406BB856-BBD2-46BD-B6A5-A1070D40A7F0}" presName="img" presStyleLbl="fgImgPlac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F98D0E-ADEE-4B74-B2E6-528D24413FA7}" type="pres">
      <dgm:prSet presAssocID="{406BB856-BBD2-46BD-B6A5-A1070D40A7F0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77B35-8385-447E-9A72-A0EC391AADA0}" type="pres">
      <dgm:prSet presAssocID="{BE81A076-F873-4F34-B8C0-C00E3DE90DB6}" presName="spacer" presStyleCnt="0"/>
      <dgm:spPr/>
    </dgm:pt>
    <dgm:pt modelId="{BEADB44F-E323-47E4-A0CA-F0F1D745C75D}" type="pres">
      <dgm:prSet presAssocID="{8B8A49EE-FD53-40E1-8F27-FFBB5FE08A94}" presName="comp" presStyleCnt="0"/>
      <dgm:spPr/>
    </dgm:pt>
    <dgm:pt modelId="{E4447A56-ADAC-4962-B085-13CBA8B7C56E}" type="pres">
      <dgm:prSet presAssocID="{8B8A49EE-FD53-40E1-8F27-FFBB5FE08A94}" presName="box" presStyleLbl="node1" presStyleIdx="8" presStyleCnt="9"/>
      <dgm:spPr/>
      <dgm:t>
        <a:bodyPr/>
        <a:lstStyle/>
        <a:p>
          <a:endParaRPr lang="hr-HR"/>
        </a:p>
      </dgm:t>
    </dgm:pt>
    <dgm:pt modelId="{1CF9A08C-5453-4DC3-A6DD-F2C405DED6A7}" type="pres">
      <dgm:prSet presAssocID="{8B8A49EE-FD53-40E1-8F27-FFBB5FE08A94}" presName="img" presStyleLbl="fgImgPlac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1FFA181-E998-4E68-AC11-DFD74FE0324E}" type="pres">
      <dgm:prSet presAssocID="{8B8A49EE-FD53-40E1-8F27-FFBB5FE08A94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9C239C-6DB5-455D-96B9-4515BBE9D51B}" srcId="{DD355DBC-0910-4E92-B118-F6DA60C0F792}" destId="{8B8A49EE-FD53-40E1-8F27-FFBB5FE08A94}" srcOrd="8" destOrd="0" parTransId="{6F5A1045-6241-4268-84F7-BCB99907A05E}" sibTransId="{8D173925-85A0-4637-9620-9E2BD7C776B1}"/>
    <dgm:cxn modelId="{179B7AFD-B6D4-486D-BE72-C9AA760703C1}" type="presOf" srcId="{BA8CDF2A-B8C2-48E1-B50E-6F3E19CCC8E1}" destId="{0A4800C6-FBF5-4782-B075-F45C289057D3}" srcOrd="0" destOrd="0" presId="urn:microsoft.com/office/officeart/2005/8/layout/vList4#1"/>
    <dgm:cxn modelId="{0D74563E-5059-4C66-B7D0-97D3ED5EB183}" type="presOf" srcId="{8C44737D-7C89-484B-99F7-723ABB126806}" destId="{0BE4B284-9D6C-45C7-B5CF-96DC6B295DB3}" srcOrd="1" destOrd="0" presId="urn:microsoft.com/office/officeart/2005/8/layout/vList4#1"/>
    <dgm:cxn modelId="{9494A2B9-3C74-4891-8FB8-375CAA311676}" type="presOf" srcId="{186D3DAC-8E45-4765-BD16-5EE26E9A3486}" destId="{40BD8284-2B37-449D-8F44-4BFDBF706862}" srcOrd="1" destOrd="0" presId="urn:microsoft.com/office/officeart/2005/8/layout/vList4#1"/>
    <dgm:cxn modelId="{97A1FCC9-1453-4E7B-ACD3-C6479DEA1E0A}" srcId="{DD355DBC-0910-4E92-B118-F6DA60C0F792}" destId="{186D3DAC-8E45-4765-BD16-5EE26E9A3486}" srcOrd="3" destOrd="0" parTransId="{E0CBCAB3-9621-4C5D-828E-B4F2A0676B37}" sibTransId="{AD9150C5-32E5-4241-8D30-73FB2EA417DD}"/>
    <dgm:cxn modelId="{0158AEB5-A4B3-4F0F-A7A6-A1ECA36F7BA6}" type="presOf" srcId="{406BB856-BBD2-46BD-B6A5-A1070D40A7F0}" destId="{38B9F8F3-F559-4B94-AEE6-B1A7EB4E7798}" srcOrd="0" destOrd="0" presId="urn:microsoft.com/office/officeart/2005/8/layout/vList4#1"/>
    <dgm:cxn modelId="{54C5DB65-651E-46FF-9DBA-F9A39515E996}" type="presOf" srcId="{DCEEA40A-0807-4CB1-A9CA-B8E62EA8B8D9}" destId="{F4E7EDFC-A9B0-44C4-B885-DC27F51C5CE7}" srcOrd="1" destOrd="0" presId="urn:microsoft.com/office/officeart/2005/8/layout/vList4#1"/>
    <dgm:cxn modelId="{1758FD48-75E4-4773-817F-B1D7B4E49A9E}" type="presOf" srcId="{8C44737D-7C89-484B-99F7-723ABB126806}" destId="{075A586A-2B3A-4A5B-9FC0-1744A8DB0278}" srcOrd="0" destOrd="0" presId="urn:microsoft.com/office/officeart/2005/8/layout/vList4#1"/>
    <dgm:cxn modelId="{30AC811B-1794-46ED-8B4C-AF93D5AC711F}" srcId="{DD355DBC-0910-4E92-B118-F6DA60C0F792}" destId="{C73EB574-13ED-4069-B6FB-A859F2D6789B}" srcOrd="6" destOrd="0" parTransId="{BB57244D-6B7F-4D00-B9D3-E9FD71B5B410}" sibTransId="{7C72CC08-04E4-4809-9002-3DB431A07591}"/>
    <dgm:cxn modelId="{314DF246-5FB0-4C0A-8F89-51C3AA349791}" srcId="{DD355DBC-0910-4E92-B118-F6DA60C0F792}" destId="{8C44737D-7C89-484B-99F7-723ABB126806}" srcOrd="0" destOrd="0" parTransId="{7F2AA70F-07F2-44CE-8DF6-4315B1BE784A}" sibTransId="{527EBBDF-5C5E-4D1A-A241-C63EBDB6BFC2}"/>
    <dgm:cxn modelId="{A1A5AC90-1A45-4FFF-9FF1-B2984A605643}" srcId="{DD355DBC-0910-4E92-B118-F6DA60C0F792}" destId="{BA8CDF2A-B8C2-48E1-B50E-6F3E19CCC8E1}" srcOrd="2" destOrd="0" parTransId="{93EDB3B8-887E-4BF6-BF3F-53FA9A6687FD}" sibTransId="{C3D05DA7-3FAD-4AF3-B06F-22F3AAF4883A}"/>
    <dgm:cxn modelId="{B730200D-9021-498E-891C-1C8B406D2EDF}" type="presOf" srcId="{406BB856-BBD2-46BD-B6A5-A1070D40A7F0}" destId="{68F98D0E-ADEE-4B74-B2E6-528D24413FA7}" srcOrd="1" destOrd="0" presId="urn:microsoft.com/office/officeart/2005/8/layout/vList4#1"/>
    <dgm:cxn modelId="{33465D53-9E16-42D5-B6F5-E9A12A45EC5E}" type="presOf" srcId="{BA8CDF2A-B8C2-48E1-B50E-6F3E19CCC8E1}" destId="{D60EFD36-DD62-4689-AD62-839C2369B76E}" srcOrd="1" destOrd="0" presId="urn:microsoft.com/office/officeart/2005/8/layout/vList4#1"/>
    <dgm:cxn modelId="{44976DE9-0C47-4214-81A0-F5DE76DA292E}" type="presOf" srcId="{C73EB574-13ED-4069-B6FB-A859F2D6789B}" destId="{595177B4-29E3-4DE8-A46B-E08800BC24E9}" srcOrd="0" destOrd="0" presId="urn:microsoft.com/office/officeart/2005/8/layout/vList4#1"/>
    <dgm:cxn modelId="{8AA65C55-54C6-45C5-8F48-6A5A9350A275}" srcId="{DD355DBC-0910-4E92-B118-F6DA60C0F792}" destId="{C592B503-4712-49ED-8888-B433D6CEE9DE}" srcOrd="1" destOrd="0" parTransId="{100D6B2D-0EF7-4E03-8E09-DA47F271BE5B}" sibTransId="{9EC9805F-28C4-47DC-8DA8-3BAF38C6727B}"/>
    <dgm:cxn modelId="{1CE93AC5-B0BF-424C-BE9E-D54F2BF75E46}" type="presOf" srcId="{C73EB574-13ED-4069-B6FB-A859F2D6789B}" destId="{F643059F-810B-4172-95CD-A4C18DCEFBC2}" srcOrd="1" destOrd="0" presId="urn:microsoft.com/office/officeart/2005/8/layout/vList4#1"/>
    <dgm:cxn modelId="{B9D6BE68-6F5A-44FC-BF7B-3C133B1313FB}" type="presOf" srcId="{186D3DAC-8E45-4765-BD16-5EE26E9A3486}" destId="{20A9F1BF-9CEA-45B0-AE49-3A6313B6C70D}" srcOrd="0" destOrd="0" presId="urn:microsoft.com/office/officeart/2005/8/layout/vList4#1"/>
    <dgm:cxn modelId="{3B0212FD-4E52-4942-AFB5-2EE44E311F39}" srcId="{DD355DBC-0910-4E92-B118-F6DA60C0F792}" destId="{DCEEA40A-0807-4CB1-A9CA-B8E62EA8B8D9}" srcOrd="4" destOrd="0" parTransId="{A870E339-ACA3-4A33-AD35-5DCD175CACB3}" sibTransId="{B0AEA2C8-F01E-48AF-9A07-64C5A0E0C160}"/>
    <dgm:cxn modelId="{09ACF6C5-A040-4C55-A07D-B7FB33396973}" type="presOf" srcId="{8B8A49EE-FD53-40E1-8F27-FFBB5FE08A94}" destId="{D1FFA181-E998-4E68-AC11-DFD74FE0324E}" srcOrd="1" destOrd="0" presId="urn:microsoft.com/office/officeart/2005/8/layout/vList4#1"/>
    <dgm:cxn modelId="{54BA810F-06CF-496A-AA02-DE84ED7FECE3}" type="presOf" srcId="{8B8A49EE-FD53-40E1-8F27-FFBB5FE08A94}" destId="{E4447A56-ADAC-4962-B085-13CBA8B7C56E}" srcOrd="0" destOrd="0" presId="urn:microsoft.com/office/officeart/2005/8/layout/vList4#1"/>
    <dgm:cxn modelId="{AC443FEF-2762-4879-AD50-7E8DA20AABC0}" type="presOf" srcId="{C592B503-4712-49ED-8888-B433D6CEE9DE}" destId="{3439626F-82AD-4773-BA9E-DFB958382E5E}" srcOrd="0" destOrd="0" presId="urn:microsoft.com/office/officeart/2005/8/layout/vList4#1"/>
    <dgm:cxn modelId="{3C0FEF69-6E8B-45D0-8E23-1BA1B265B1C6}" type="presOf" srcId="{DD355DBC-0910-4E92-B118-F6DA60C0F792}" destId="{6665D9DD-F1AF-406A-B333-821E0EC71E4D}" srcOrd="0" destOrd="0" presId="urn:microsoft.com/office/officeart/2005/8/layout/vList4#1"/>
    <dgm:cxn modelId="{C8A8C82C-5354-42C3-B52C-DBB62AE08C9D}" type="presOf" srcId="{C1213BC7-7505-4435-BBEE-9D5420EBF7E8}" destId="{3D1847E4-B934-4EBD-B5FC-55C11A388A90}" srcOrd="1" destOrd="0" presId="urn:microsoft.com/office/officeart/2005/8/layout/vList4#1"/>
    <dgm:cxn modelId="{4AFD44B9-5BE4-4200-9C1F-B4306B8CB175}" srcId="{DD355DBC-0910-4E92-B118-F6DA60C0F792}" destId="{406BB856-BBD2-46BD-B6A5-A1070D40A7F0}" srcOrd="7" destOrd="0" parTransId="{628C339B-AA1C-444A-824B-F6B066853ACD}" sibTransId="{BE81A076-F873-4F34-B8C0-C00E3DE90DB6}"/>
    <dgm:cxn modelId="{A83C2142-BC8E-43E8-9BCD-CFA5B14953D4}" type="presOf" srcId="{DCEEA40A-0807-4CB1-A9CA-B8E62EA8B8D9}" destId="{19CD8C01-D817-417D-904B-51AD01659A20}" srcOrd="0" destOrd="0" presId="urn:microsoft.com/office/officeart/2005/8/layout/vList4#1"/>
    <dgm:cxn modelId="{54989B3D-7DF1-4C06-B7B4-FE46E6A191D3}" type="presOf" srcId="{C1213BC7-7505-4435-BBEE-9D5420EBF7E8}" destId="{F17434F3-11CE-4C21-B57E-8CCD4B392745}" srcOrd="0" destOrd="0" presId="urn:microsoft.com/office/officeart/2005/8/layout/vList4#1"/>
    <dgm:cxn modelId="{AB7BA5D6-F608-4EC2-9FC4-B7314118DB40}" srcId="{DD355DBC-0910-4E92-B118-F6DA60C0F792}" destId="{C1213BC7-7505-4435-BBEE-9D5420EBF7E8}" srcOrd="5" destOrd="0" parTransId="{DBC05AF9-B60B-4D0D-8D97-1A747A13671C}" sibTransId="{66107C8E-D457-4457-B71E-5EA10EE605BD}"/>
    <dgm:cxn modelId="{A4CF651A-98CD-4C05-BBAF-65B776A4AA1A}" type="presOf" srcId="{C592B503-4712-49ED-8888-B433D6CEE9DE}" destId="{BAE52801-D9BD-43D4-B62A-40CDD1D9BF7B}" srcOrd="1" destOrd="0" presId="urn:microsoft.com/office/officeart/2005/8/layout/vList4#1"/>
    <dgm:cxn modelId="{C722DCDB-EA7B-4459-9294-0965581E5087}" type="presParOf" srcId="{6665D9DD-F1AF-406A-B333-821E0EC71E4D}" destId="{998736F5-EE31-4C84-B584-AE0AA85A566A}" srcOrd="0" destOrd="0" presId="urn:microsoft.com/office/officeart/2005/8/layout/vList4#1"/>
    <dgm:cxn modelId="{9914641A-5F59-4192-9B9C-CD2E3323CEE3}" type="presParOf" srcId="{998736F5-EE31-4C84-B584-AE0AA85A566A}" destId="{075A586A-2B3A-4A5B-9FC0-1744A8DB0278}" srcOrd="0" destOrd="0" presId="urn:microsoft.com/office/officeart/2005/8/layout/vList4#1"/>
    <dgm:cxn modelId="{4AF0EB87-9578-4952-B011-08A004A396F9}" type="presParOf" srcId="{998736F5-EE31-4C84-B584-AE0AA85A566A}" destId="{ED8484DE-F83F-4E6B-98E0-93C1DDADDC5C}" srcOrd="1" destOrd="0" presId="urn:microsoft.com/office/officeart/2005/8/layout/vList4#1"/>
    <dgm:cxn modelId="{791430CB-1A0C-4150-823A-83F3DDBBFC89}" type="presParOf" srcId="{998736F5-EE31-4C84-B584-AE0AA85A566A}" destId="{0BE4B284-9D6C-45C7-B5CF-96DC6B295DB3}" srcOrd="2" destOrd="0" presId="urn:microsoft.com/office/officeart/2005/8/layout/vList4#1"/>
    <dgm:cxn modelId="{756D97EB-A55A-4847-BBCD-8A628B48483D}" type="presParOf" srcId="{6665D9DD-F1AF-406A-B333-821E0EC71E4D}" destId="{492E4BAA-5901-4C1E-9B8A-A069CDE9CD9E}" srcOrd="1" destOrd="0" presId="urn:microsoft.com/office/officeart/2005/8/layout/vList4#1"/>
    <dgm:cxn modelId="{AE6F61EA-B123-47D3-955B-7D6BE9F3AF73}" type="presParOf" srcId="{6665D9DD-F1AF-406A-B333-821E0EC71E4D}" destId="{B5BD3D4A-5668-4C41-AE2D-212B9445E565}" srcOrd="2" destOrd="0" presId="urn:microsoft.com/office/officeart/2005/8/layout/vList4#1"/>
    <dgm:cxn modelId="{D3B5F33A-2344-4ABB-9627-F026590C35B4}" type="presParOf" srcId="{B5BD3D4A-5668-4C41-AE2D-212B9445E565}" destId="{3439626F-82AD-4773-BA9E-DFB958382E5E}" srcOrd="0" destOrd="0" presId="urn:microsoft.com/office/officeart/2005/8/layout/vList4#1"/>
    <dgm:cxn modelId="{01B853B3-D3D9-456C-9E56-B959CB8217C9}" type="presParOf" srcId="{B5BD3D4A-5668-4C41-AE2D-212B9445E565}" destId="{D837A591-94D9-4E74-974D-D513FE647A7F}" srcOrd="1" destOrd="0" presId="urn:microsoft.com/office/officeart/2005/8/layout/vList4#1"/>
    <dgm:cxn modelId="{F36B4F21-0417-4A23-83C5-6E6A93C387AC}" type="presParOf" srcId="{B5BD3D4A-5668-4C41-AE2D-212B9445E565}" destId="{BAE52801-D9BD-43D4-B62A-40CDD1D9BF7B}" srcOrd="2" destOrd="0" presId="urn:microsoft.com/office/officeart/2005/8/layout/vList4#1"/>
    <dgm:cxn modelId="{B5077432-120B-4FF3-AE44-8782BDAE24DA}" type="presParOf" srcId="{6665D9DD-F1AF-406A-B333-821E0EC71E4D}" destId="{58A4B4D9-9B2D-4C7F-AC84-09FF754FC0DC}" srcOrd="3" destOrd="0" presId="urn:microsoft.com/office/officeart/2005/8/layout/vList4#1"/>
    <dgm:cxn modelId="{FEEAEC5F-B5E4-4C27-A7BD-502FE2C65C6A}" type="presParOf" srcId="{6665D9DD-F1AF-406A-B333-821E0EC71E4D}" destId="{E52020F2-DA33-46BE-AC5B-253F1771E7A2}" srcOrd="4" destOrd="0" presId="urn:microsoft.com/office/officeart/2005/8/layout/vList4#1"/>
    <dgm:cxn modelId="{84F765C2-7883-4076-917E-BD936723C6B0}" type="presParOf" srcId="{E52020F2-DA33-46BE-AC5B-253F1771E7A2}" destId="{0A4800C6-FBF5-4782-B075-F45C289057D3}" srcOrd="0" destOrd="0" presId="urn:microsoft.com/office/officeart/2005/8/layout/vList4#1"/>
    <dgm:cxn modelId="{C0EACA19-8F7F-4F61-9841-AAB21420ED8E}" type="presParOf" srcId="{E52020F2-DA33-46BE-AC5B-253F1771E7A2}" destId="{60939BB9-D3C0-4022-BE22-DE77B16B240B}" srcOrd="1" destOrd="0" presId="urn:microsoft.com/office/officeart/2005/8/layout/vList4#1"/>
    <dgm:cxn modelId="{A1481D96-3A7C-47D2-A9AC-1105FA710D01}" type="presParOf" srcId="{E52020F2-DA33-46BE-AC5B-253F1771E7A2}" destId="{D60EFD36-DD62-4689-AD62-839C2369B76E}" srcOrd="2" destOrd="0" presId="urn:microsoft.com/office/officeart/2005/8/layout/vList4#1"/>
    <dgm:cxn modelId="{7531AAA1-A5A9-4E5B-BD77-57E4E01B40BD}" type="presParOf" srcId="{6665D9DD-F1AF-406A-B333-821E0EC71E4D}" destId="{087380A4-52F7-422F-9230-71E6A5F25F54}" srcOrd="5" destOrd="0" presId="urn:microsoft.com/office/officeart/2005/8/layout/vList4#1"/>
    <dgm:cxn modelId="{B48997CD-25D9-4E67-A0DD-D0F4FD5A3FF7}" type="presParOf" srcId="{6665D9DD-F1AF-406A-B333-821E0EC71E4D}" destId="{16AF57AE-47B5-4BB6-B534-F4821A372C6E}" srcOrd="6" destOrd="0" presId="urn:microsoft.com/office/officeart/2005/8/layout/vList4#1"/>
    <dgm:cxn modelId="{2FFA0BCC-E4F3-4488-AE17-0ADD938C711B}" type="presParOf" srcId="{16AF57AE-47B5-4BB6-B534-F4821A372C6E}" destId="{20A9F1BF-9CEA-45B0-AE49-3A6313B6C70D}" srcOrd="0" destOrd="0" presId="urn:microsoft.com/office/officeart/2005/8/layout/vList4#1"/>
    <dgm:cxn modelId="{9CD4B4B9-CC7A-4ADA-B121-7230CB734BA8}" type="presParOf" srcId="{16AF57AE-47B5-4BB6-B534-F4821A372C6E}" destId="{F6FCAC6F-EBC7-4F02-8B08-DFDEF22A7456}" srcOrd="1" destOrd="0" presId="urn:microsoft.com/office/officeart/2005/8/layout/vList4#1"/>
    <dgm:cxn modelId="{63C48130-6252-417D-A932-DB3321F84999}" type="presParOf" srcId="{16AF57AE-47B5-4BB6-B534-F4821A372C6E}" destId="{40BD8284-2B37-449D-8F44-4BFDBF706862}" srcOrd="2" destOrd="0" presId="urn:microsoft.com/office/officeart/2005/8/layout/vList4#1"/>
    <dgm:cxn modelId="{E2FE9ABC-FC69-422A-94E7-CF303859C1AC}" type="presParOf" srcId="{6665D9DD-F1AF-406A-B333-821E0EC71E4D}" destId="{F6F94B22-C77E-49B4-AE8D-845A638F3051}" srcOrd="7" destOrd="0" presId="urn:microsoft.com/office/officeart/2005/8/layout/vList4#1"/>
    <dgm:cxn modelId="{BFCEBF24-06BF-4BED-938D-E0169D818281}" type="presParOf" srcId="{6665D9DD-F1AF-406A-B333-821E0EC71E4D}" destId="{E5EEBCE2-9557-4FF3-9B71-EA6E06A0D770}" srcOrd="8" destOrd="0" presId="urn:microsoft.com/office/officeart/2005/8/layout/vList4#1"/>
    <dgm:cxn modelId="{C63D52EA-6F6E-47A6-AD6A-324CAFA77157}" type="presParOf" srcId="{E5EEBCE2-9557-4FF3-9B71-EA6E06A0D770}" destId="{19CD8C01-D817-417D-904B-51AD01659A20}" srcOrd="0" destOrd="0" presId="urn:microsoft.com/office/officeart/2005/8/layout/vList4#1"/>
    <dgm:cxn modelId="{A5F61AB7-F6F7-4FC2-A3C0-6FF9347C1AC8}" type="presParOf" srcId="{E5EEBCE2-9557-4FF3-9B71-EA6E06A0D770}" destId="{2215903D-974F-4DE5-92B8-8955A1638464}" srcOrd="1" destOrd="0" presId="urn:microsoft.com/office/officeart/2005/8/layout/vList4#1"/>
    <dgm:cxn modelId="{FE1F3702-331F-4C88-A284-45FDEF25CCF0}" type="presParOf" srcId="{E5EEBCE2-9557-4FF3-9B71-EA6E06A0D770}" destId="{F4E7EDFC-A9B0-44C4-B885-DC27F51C5CE7}" srcOrd="2" destOrd="0" presId="urn:microsoft.com/office/officeart/2005/8/layout/vList4#1"/>
    <dgm:cxn modelId="{CE3F6C72-6D7B-492B-A526-9FD52B3440E5}" type="presParOf" srcId="{6665D9DD-F1AF-406A-B333-821E0EC71E4D}" destId="{1565C76A-56C5-4AD0-84A8-4CBD62E75F96}" srcOrd="9" destOrd="0" presId="urn:microsoft.com/office/officeart/2005/8/layout/vList4#1"/>
    <dgm:cxn modelId="{9120E6F7-F849-4AF7-B613-D9FF4C18B1EE}" type="presParOf" srcId="{6665D9DD-F1AF-406A-B333-821E0EC71E4D}" destId="{517052A4-9900-43D9-BE30-4CE251724A23}" srcOrd="10" destOrd="0" presId="urn:microsoft.com/office/officeart/2005/8/layout/vList4#1"/>
    <dgm:cxn modelId="{93FA8D78-AEA0-4762-A7E3-BCE9F82A910B}" type="presParOf" srcId="{517052A4-9900-43D9-BE30-4CE251724A23}" destId="{F17434F3-11CE-4C21-B57E-8CCD4B392745}" srcOrd="0" destOrd="0" presId="urn:microsoft.com/office/officeart/2005/8/layout/vList4#1"/>
    <dgm:cxn modelId="{6547CEB6-5B5D-47BC-8151-686174F4483A}" type="presParOf" srcId="{517052A4-9900-43D9-BE30-4CE251724A23}" destId="{235EFC87-AAAF-4C32-8316-ED6B99D2E953}" srcOrd="1" destOrd="0" presId="urn:microsoft.com/office/officeart/2005/8/layout/vList4#1"/>
    <dgm:cxn modelId="{CECCB2B9-79D6-43AA-AA72-3E3ECAB99E8F}" type="presParOf" srcId="{517052A4-9900-43D9-BE30-4CE251724A23}" destId="{3D1847E4-B934-4EBD-B5FC-55C11A388A90}" srcOrd="2" destOrd="0" presId="urn:microsoft.com/office/officeart/2005/8/layout/vList4#1"/>
    <dgm:cxn modelId="{FA31F376-FA2C-4F07-9E2D-88ECD2529B79}" type="presParOf" srcId="{6665D9DD-F1AF-406A-B333-821E0EC71E4D}" destId="{3F7B63A8-D7FD-4D40-9A1E-6BCC2192D142}" srcOrd="11" destOrd="0" presId="urn:microsoft.com/office/officeart/2005/8/layout/vList4#1"/>
    <dgm:cxn modelId="{EDCA0932-40D6-43AD-B030-4BD2D22B4BBA}" type="presParOf" srcId="{6665D9DD-F1AF-406A-B333-821E0EC71E4D}" destId="{304F7E81-E19F-4B9E-B0A1-72EE5B1848A9}" srcOrd="12" destOrd="0" presId="urn:microsoft.com/office/officeart/2005/8/layout/vList4#1"/>
    <dgm:cxn modelId="{B22A5175-3C2D-4722-A7D1-68B61611B853}" type="presParOf" srcId="{304F7E81-E19F-4B9E-B0A1-72EE5B1848A9}" destId="{595177B4-29E3-4DE8-A46B-E08800BC24E9}" srcOrd="0" destOrd="0" presId="urn:microsoft.com/office/officeart/2005/8/layout/vList4#1"/>
    <dgm:cxn modelId="{BB97158F-FDD3-4E48-84E1-4C700048F3BA}" type="presParOf" srcId="{304F7E81-E19F-4B9E-B0A1-72EE5B1848A9}" destId="{771A422E-3DD8-46ED-8AF6-C4F490CE2284}" srcOrd="1" destOrd="0" presId="urn:microsoft.com/office/officeart/2005/8/layout/vList4#1"/>
    <dgm:cxn modelId="{6EA64D0D-235D-4E3C-B0B4-29C5BDFC3C2F}" type="presParOf" srcId="{304F7E81-E19F-4B9E-B0A1-72EE5B1848A9}" destId="{F643059F-810B-4172-95CD-A4C18DCEFBC2}" srcOrd="2" destOrd="0" presId="urn:microsoft.com/office/officeart/2005/8/layout/vList4#1"/>
    <dgm:cxn modelId="{47E4B807-5F82-4A7E-B9FB-4CA48EA28691}" type="presParOf" srcId="{6665D9DD-F1AF-406A-B333-821E0EC71E4D}" destId="{375BA595-F48A-4C02-93F5-E6FD7EF8C396}" srcOrd="13" destOrd="0" presId="urn:microsoft.com/office/officeart/2005/8/layout/vList4#1"/>
    <dgm:cxn modelId="{C2FAD6C1-49CA-4D99-89CA-7A01F093836D}" type="presParOf" srcId="{6665D9DD-F1AF-406A-B333-821E0EC71E4D}" destId="{C22C01B7-5185-4370-8E9D-3E33721EABAD}" srcOrd="14" destOrd="0" presId="urn:microsoft.com/office/officeart/2005/8/layout/vList4#1"/>
    <dgm:cxn modelId="{6C822DEA-E765-4B9C-8B9D-C8888CBBEA52}" type="presParOf" srcId="{C22C01B7-5185-4370-8E9D-3E33721EABAD}" destId="{38B9F8F3-F559-4B94-AEE6-B1A7EB4E7798}" srcOrd="0" destOrd="0" presId="urn:microsoft.com/office/officeart/2005/8/layout/vList4#1"/>
    <dgm:cxn modelId="{019ED25C-7DF9-454C-A5F2-16C7D8AE26D8}" type="presParOf" srcId="{C22C01B7-5185-4370-8E9D-3E33721EABAD}" destId="{BC63B414-142B-448B-B433-9C4AC36D65FC}" srcOrd="1" destOrd="0" presId="urn:microsoft.com/office/officeart/2005/8/layout/vList4#1"/>
    <dgm:cxn modelId="{0639346E-B23F-4372-B84D-E47024F5A9E2}" type="presParOf" srcId="{C22C01B7-5185-4370-8E9D-3E33721EABAD}" destId="{68F98D0E-ADEE-4B74-B2E6-528D24413FA7}" srcOrd="2" destOrd="0" presId="urn:microsoft.com/office/officeart/2005/8/layout/vList4#1"/>
    <dgm:cxn modelId="{26BE6CBE-7031-44B4-BC5D-EB4919DE2488}" type="presParOf" srcId="{6665D9DD-F1AF-406A-B333-821E0EC71E4D}" destId="{4C277B35-8385-447E-9A72-A0EC391AADA0}" srcOrd="15" destOrd="0" presId="urn:microsoft.com/office/officeart/2005/8/layout/vList4#1"/>
    <dgm:cxn modelId="{CE854874-18A6-498E-B3A2-5612A76DFCDB}" type="presParOf" srcId="{6665D9DD-F1AF-406A-B333-821E0EC71E4D}" destId="{BEADB44F-E323-47E4-A0CA-F0F1D745C75D}" srcOrd="16" destOrd="0" presId="urn:microsoft.com/office/officeart/2005/8/layout/vList4#1"/>
    <dgm:cxn modelId="{CDCEB520-A72E-43E8-8BFB-D4FEADC883C6}" type="presParOf" srcId="{BEADB44F-E323-47E4-A0CA-F0F1D745C75D}" destId="{E4447A56-ADAC-4962-B085-13CBA8B7C56E}" srcOrd="0" destOrd="0" presId="urn:microsoft.com/office/officeart/2005/8/layout/vList4#1"/>
    <dgm:cxn modelId="{20D8960D-E354-4574-A01C-8CF848FF3B65}" type="presParOf" srcId="{BEADB44F-E323-47E4-A0CA-F0F1D745C75D}" destId="{1CF9A08C-5453-4DC3-A6DD-F2C405DED6A7}" srcOrd="1" destOrd="0" presId="urn:microsoft.com/office/officeart/2005/8/layout/vList4#1"/>
    <dgm:cxn modelId="{29E7D7AB-CE86-4FD8-BBE1-BAE0764CFA9A}" type="presParOf" srcId="{BEADB44F-E323-47E4-A0CA-F0F1D745C75D}" destId="{D1FFA181-E998-4E68-AC11-DFD74FE0324E}" srcOrd="2" destOrd="0" presId="urn:microsoft.com/office/officeart/2005/8/layout/vList4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74058-91DD-4CE5-AAC3-EC23C58450C6}">
      <dsp:nvSpPr>
        <dsp:cNvPr id="0" name=""/>
        <dsp:cNvSpPr/>
      </dsp:nvSpPr>
      <dsp:spPr>
        <a:xfrm rot="10800000">
          <a:off x="758619" y="0"/>
          <a:ext cx="2822780" cy="906740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84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MUSIC AS A MIRROR OF SOCIETY – MUSIC AS A M</a:t>
          </a:r>
          <a:r>
            <a:rPr lang="hr-HR" sz="1600" b="1" kern="1200" dirty="0" smtClean="0"/>
            <a:t>E</a:t>
          </a:r>
          <a:r>
            <a:rPr lang="en-US" sz="1600" b="1" kern="1200" dirty="0" smtClean="0"/>
            <a:t>SSAGE</a:t>
          </a:r>
          <a:endParaRPr lang="en-US" sz="1600" kern="1200" dirty="0"/>
        </a:p>
      </dsp:txBody>
      <dsp:txXfrm rot="10800000">
        <a:off x="985304" y="0"/>
        <a:ext cx="2596095" cy="906740"/>
      </dsp:txXfrm>
    </dsp:sp>
    <dsp:sp modelId="{5E0A53C9-A9EC-449F-8D10-15727F1C3680}">
      <dsp:nvSpPr>
        <dsp:cNvPr id="0" name=""/>
        <dsp:cNvSpPr/>
      </dsp:nvSpPr>
      <dsp:spPr>
        <a:xfrm>
          <a:off x="763523" y="0"/>
          <a:ext cx="906740" cy="9067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74058-91DD-4CE5-AAC3-EC23C58450C6}">
      <dsp:nvSpPr>
        <dsp:cNvPr id="0" name=""/>
        <dsp:cNvSpPr/>
      </dsp:nvSpPr>
      <dsp:spPr>
        <a:xfrm rot="10800000">
          <a:off x="0" y="0"/>
          <a:ext cx="2822780" cy="907627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23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MUSICIANS AND POLITICS – MUSIC AS PROFESSION</a:t>
          </a:r>
          <a:endParaRPr lang="en-US" sz="1600" kern="1200" dirty="0"/>
        </a:p>
      </dsp:txBody>
      <dsp:txXfrm rot="10800000">
        <a:off x="226907" y="0"/>
        <a:ext cx="2595873" cy="907627"/>
      </dsp:txXfrm>
    </dsp:sp>
    <dsp:sp modelId="{5E0A53C9-A9EC-449F-8D10-15727F1C3680}">
      <dsp:nvSpPr>
        <dsp:cNvPr id="0" name=""/>
        <dsp:cNvSpPr/>
      </dsp:nvSpPr>
      <dsp:spPr>
        <a:xfrm>
          <a:off x="152704" y="0"/>
          <a:ext cx="907627" cy="907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BED92-9969-441F-B9C8-E093CCB106BF}">
      <dsp:nvSpPr>
        <dsp:cNvPr id="0" name=""/>
        <dsp:cNvSpPr/>
      </dsp:nvSpPr>
      <dsp:spPr>
        <a:xfrm rot="10800000">
          <a:off x="610818" y="0"/>
          <a:ext cx="2822780" cy="907627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23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+mj-lt"/>
              <a:ea typeface="Calibri"/>
            </a:rPr>
            <a:t>MUSIC</a:t>
          </a:r>
          <a:r>
            <a:rPr lang="hr-HR" sz="1600" b="1" kern="1200" dirty="0" smtClean="0">
              <a:effectLst/>
              <a:latin typeface="+mj-lt"/>
              <a:ea typeface="Calibri"/>
            </a:rPr>
            <a:t> </a:t>
          </a:r>
          <a:r>
            <a:rPr lang="en-US" sz="1600" b="1" kern="1200" dirty="0" smtClean="0">
              <a:effectLst/>
              <a:latin typeface="+mj-lt"/>
              <a:ea typeface="Calibri"/>
            </a:rPr>
            <a:t>AND</a:t>
          </a:r>
          <a:r>
            <a:rPr lang="hr-HR" sz="1600" b="1" kern="1200" dirty="0" smtClean="0">
              <a:effectLst/>
              <a:latin typeface="+mj-lt"/>
              <a:ea typeface="Calibri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+mj-lt"/>
              <a:ea typeface="Calibri"/>
            </a:rPr>
            <a:t>RECONCILIATION</a:t>
          </a:r>
          <a:endParaRPr lang="en-US" sz="1600" kern="1200" dirty="0">
            <a:effectLst/>
            <a:latin typeface="+mj-lt"/>
          </a:endParaRPr>
        </a:p>
      </dsp:txBody>
      <dsp:txXfrm rot="10800000">
        <a:off x="837725" y="0"/>
        <a:ext cx="2595873" cy="907627"/>
      </dsp:txXfrm>
    </dsp:sp>
    <dsp:sp modelId="{D4E3F285-7C1C-4DDF-9BF0-CA7CC195AE85}">
      <dsp:nvSpPr>
        <dsp:cNvPr id="0" name=""/>
        <dsp:cNvSpPr/>
      </dsp:nvSpPr>
      <dsp:spPr>
        <a:xfrm>
          <a:off x="763528" y="0"/>
          <a:ext cx="907627" cy="907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A45F7-4422-4C60-883F-E4ED991BA669}">
      <dsp:nvSpPr>
        <dsp:cNvPr id="0" name=""/>
        <dsp:cNvSpPr/>
      </dsp:nvSpPr>
      <dsp:spPr>
        <a:xfrm rot="10800000">
          <a:off x="0" y="886"/>
          <a:ext cx="2822780" cy="906740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84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MUSIC AS A S</a:t>
          </a:r>
          <a:r>
            <a:rPr lang="hr-HR" sz="1500" b="1" kern="1200" dirty="0" smtClean="0"/>
            <a:t>Y</a:t>
          </a:r>
          <a:r>
            <a:rPr lang="en-US" sz="1500" b="1" kern="1200" dirty="0" smtClean="0"/>
            <a:t>MBOL AND </a:t>
          </a:r>
          <a:endParaRPr lang="hr-HR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  </a:t>
          </a:r>
          <a:r>
            <a:rPr lang="en-US" sz="1500" b="1" kern="1200" dirty="0" smtClean="0"/>
            <a:t>PART OF NATIONAL IDENTITY</a:t>
          </a:r>
          <a:endParaRPr lang="en-US" sz="1500" kern="1200" dirty="0"/>
        </a:p>
      </dsp:txBody>
      <dsp:txXfrm rot="10800000">
        <a:off x="226685" y="886"/>
        <a:ext cx="2596095" cy="906740"/>
      </dsp:txXfrm>
    </dsp:sp>
    <dsp:sp modelId="{EE53356F-200C-43A4-854C-550CB7B6F79F}">
      <dsp:nvSpPr>
        <dsp:cNvPr id="0" name=""/>
        <dsp:cNvSpPr/>
      </dsp:nvSpPr>
      <dsp:spPr>
        <a:xfrm>
          <a:off x="2" y="0"/>
          <a:ext cx="906740" cy="9067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74058-91DD-4CE5-AAC3-EC23C58450C6}">
      <dsp:nvSpPr>
        <dsp:cNvPr id="0" name=""/>
        <dsp:cNvSpPr/>
      </dsp:nvSpPr>
      <dsp:spPr>
        <a:xfrm rot="10800000">
          <a:off x="2" y="0"/>
          <a:ext cx="2822780" cy="907627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23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MUSIC AS A </a:t>
          </a:r>
          <a:r>
            <a:rPr lang="hr-HR" sz="1600" b="1" kern="1200" dirty="0" smtClean="0"/>
            <a:t>TOOL FOR POLITICIANS</a:t>
          </a:r>
          <a:endParaRPr lang="en-US" sz="1600" kern="1200" dirty="0"/>
        </a:p>
      </dsp:txBody>
      <dsp:txXfrm rot="10800000">
        <a:off x="226909" y="0"/>
        <a:ext cx="2595873" cy="907627"/>
      </dsp:txXfrm>
    </dsp:sp>
    <dsp:sp modelId="{5E0A53C9-A9EC-449F-8D10-15727F1C3680}">
      <dsp:nvSpPr>
        <dsp:cNvPr id="0" name=""/>
        <dsp:cNvSpPr/>
      </dsp:nvSpPr>
      <dsp:spPr>
        <a:xfrm>
          <a:off x="152404" y="0"/>
          <a:ext cx="907627" cy="907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A586A-2B3A-4A5B-9FC0-1744A8DB0278}">
      <dsp:nvSpPr>
        <dsp:cNvPr id="0" name=""/>
        <dsp:cNvSpPr/>
      </dsp:nvSpPr>
      <dsp:spPr>
        <a:xfrm>
          <a:off x="0" y="0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err="1" smtClean="0"/>
            <a:t>Listening</a:t>
          </a:r>
          <a:r>
            <a:rPr lang="hr-HR" sz="1600" kern="1200" dirty="0" smtClean="0"/>
            <a:t> as </a:t>
          </a:r>
          <a:r>
            <a:rPr lang="hr-HR" sz="1600" kern="1200" dirty="0" err="1" smtClean="0"/>
            <a:t>precondition</a:t>
          </a:r>
          <a:r>
            <a:rPr lang="hr-HR" sz="1600" kern="1200" dirty="0" smtClean="0"/>
            <a:t> for </a:t>
          </a:r>
          <a:r>
            <a:rPr lang="hr-HR" sz="1600" kern="1200" dirty="0" err="1" smtClean="0"/>
            <a:t>success</a:t>
          </a:r>
          <a:endParaRPr lang="en-US" sz="1600" kern="1200" dirty="0"/>
        </a:p>
      </dsp:txBody>
      <dsp:txXfrm>
        <a:off x="1011881" y="0"/>
        <a:ext cx="3812654" cy="469739"/>
      </dsp:txXfrm>
    </dsp:sp>
    <dsp:sp modelId="{ED8484DE-F83F-4E6B-98E0-93C1DDADDC5C}">
      <dsp:nvSpPr>
        <dsp:cNvPr id="0" name=""/>
        <dsp:cNvSpPr/>
      </dsp:nvSpPr>
      <dsp:spPr>
        <a:xfrm>
          <a:off x="46973" y="46973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39626F-82AD-4773-BA9E-DFB958382E5E}">
      <dsp:nvSpPr>
        <dsp:cNvPr id="0" name=""/>
        <dsp:cNvSpPr/>
      </dsp:nvSpPr>
      <dsp:spPr>
        <a:xfrm>
          <a:off x="0" y="516713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Offering</a:t>
          </a:r>
          <a:r>
            <a:rPr lang="hr-HR" sz="1600" kern="1200" dirty="0" smtClean="0"/>
            <a:t> </a:t>
          </a:r>
          <a:r>
            <a:rPr lang="hr-HR" sz="1600" b="1" kern="1200" dirty="0" err="1" smtClean="0"/>
            <a:t>creativity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and</a:t>
          </a:r>
          <a:r>
            <a:rPr lang="hr-HR" sz="1600" kern="1200" dirty="0" smtClean="0"/>
            <a:t> </a:t>
          </a:r>
          <a:r>
            <a:rPr lang="hr-HR" sz="1600" b="1" kern="1200" dirty="0" smtClean="0"/>
            <a:t>vision</a:t>
          </a:r>
          <a:endParaRPr lang="en-US" sz="1600" kern="1200" dirty="0"/>
        </a:p>
      </dsp:txBody>
      <dsp:txXfrm>
        <a:off x="1011881" y="516713"/>
        <a:ext cx="3812654" cy="469739"/>
      </dsp:txXfrm>
    </dsp:sp>
    <dsp:sp modelId="{D837A591-94D9-4E74-974D-D513FE647A7F}">
      <dsp:nvSpPr>
        <dsp:cNvPr id="0" name=""/>
        <dsp:cNvSpPr/>
      </dsp:nvSpPr>
      <dsp:spPr>
        <a:xfrm>
          <a:off x="46973" y="563687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4800C6-FBF5-4782-B075-F45C289057D3}">
      <dsp:nvSpPr>
        <dsp:cNvPr id="0" name=""/>
        <dsp:cNvSpPr/>
      </dsp:nvSpPr>
      <dsp:spPr>
        <a:xfrm>
          <a:off x="0" y="1033427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hr-HR" sz="1600" b="1" kern="1200" dirty="0" err="1" smtClean="0"/>
            <a:t>Communication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with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audience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endParaRPr lang="en-US" sz="1600" kern="1200" dirty="0"/>
        </a:p>
      </dsp:txBody>
      <dsp:txXfrm>
        <a:off x="1011881" y="1033427"/>
        <a:ext cx="3812654" cy="469739"/>
      </dsp:txXfrm>
    </dsp:sp>
    <dsp:sp modelId="{60939BB9-D3C0-4022-BE22-DE77B16B240B}">
      <dsp:nvSpPr>
        <dsp:cNvPr id="0" name=""/>
        <dsp:cNvSpPr/>
      </dsp:nvSpPr>
      <dsp:spPr>
        <a:xfrm>
          <a:off x="46973" y="1080401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A9F1BF-9CEA-45B0-AE49-3A6313B6C70D}">
      <dsp:nvSpPr>
        <dsp:cNvPr id="0" name=""/>
        <dsp:cNvSpPr/>
      </dsp:nvSpPr>
      <dsp:spPr>
        <a:xfrm>
          <a:off x="0" y="1550140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err="1" smtClean="0"/>
            <a:t>Balance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between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freedom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and</a:t>
          </a:r>
          <a:r>
            <a:rPr lang="hr-HR" sz="1600" kern="1200" dirty="0" smtClean="0"/>
            <a:t> discipline</a:t>
          </a:r>
          <a:endParaRPr lang="en-US" sz="1600" kern="1200" dirty="0"/>
        </a:p>
      </dsp:txBody>
      <dsp:txXfrm>
        <a:off x="1011881" y="1550140"/>
        <a:ext cx="3812654" cy="469739"/>
      </dsp:txXfrm>
    </dsp:sp>
    <dsp:sp modelId="{F6FCAC6F-EBC7-4F02-8B08-DFDEF22A7456}">
      <dsp:nvSpPr>
        <dsp:cNvPr id="0" name=""/>
        <dsp:cNvSpPr/>
      </dsp:nvSpPr>
      <dsp:spPr>
        <a:xfrm>
          <a:off x="46973" y="1597114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CD8C01-D817-417D-904B-51AD01659A20}">
      <dsp:nvSpPr>
        <dsp:cNvPr id="0" name=""/>
        <dsp:cNvSpPr/>
      </dsp:nvSpPr>
      <dsp:spPr>
        <a:xfrm>
          <a:off x="0" y="2066854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err="1" smtClean="0"/>
            <a:t>Understanding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of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complex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situations</a:t>
          </a:r>
          <a:endParaRPr lang="hr-HR" sz="1600" kern="1200" dirty="0" smtClean="0"/>
        </a:p>
      </dsp:txBody>
      <dsp:txXfrm>
        <a:off x="1011881" y="2066854"/>
        <a:ext cx="3812654" cy="469739"/>
      </dsp:txXfrm>
    </dsp:sp>
    <dsp:sp modelId="{2215903D-974F-4DE5-92B8-8955A1638464}">
      <dsp:nvSpPr>
        <dsp:cNvPr id="0" name=""/>
        <dsp:cNvSpPr/>
      </dsp:nvSpPr>
      <dsp:spPr>
        <a:xfrm>
          <a:off x="46973" y="2113828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7434F3-11CE-4C21-B57E-8CCD4B392745}">
      <dsp:nvSpPr>
        <dsp:cNvPr id="0" name=""/>
        <dsp:cNvSpPr/>
      </dsp:nvSpPr>
      <dsp:spPr>
        <a:xfrm>
          <a:off x="0" y="2583568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High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level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of</a:t>
          </a:r>
          <a:r>
            <a:rPr lang="hr-HR" sz="1600" kern="1200" dirty="0" smtClean="0"/>
            <a:t> </a:t>
          </a:r>
          <a:r>
            <a:rPr lang="hr-HR" sz="1600" b="1" kern="1200" dirty="0" err="1" smtClean="0"/>
            <a:t>memory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and</a:t>
          </a:r>
          <a:r>
            <a:rPr lang="hr-HR" sz="1600" kern="1200" dirty="0" smtClean="0"/>
            <a:t> </a:t>
          </a:r>
          <a:r>
            <a:rPr lang="hr-HR" sz="1600" b="1" kern="1200" dirty="0" err="1" smtClean="0"/>
            <a:t>concentration</a:t>
          </a:r>
          <a:endParaRPr lang="hr-HR" sz="1600" b="1" kern="1200" dirty="0" smtClean="0"/>
        </a:p>
      </dsp:txBody>
      <dsp:txXfrm>
        <a:off x="1011881" y="2583568"/>
        <a:ext cx="3812654" cy="469739"/>
      </dsp:txXfrm>
    </dsp:sp>
    <dsp:sp modelId="{235EFC87-AAAF-4C32-8316-ED6B99D2E953}">
      <dsp:nvSpPr>
        <dsp:cNvPr id="0" name=""/>
        <dsp:cNvSpPr/>
      </dsp:nvSpPr>
      <dsp:spPr>
        <a:xfrm>
          <a:off x="46973" y="2630542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5177B4-29E3-4DE8-A46B-E08800BC24E9}">
      <dsp:nvSpPr>
        <dsp:cNvPr id="0" name=""/>
        <dsp:cNvSpPr/>
      </dsp:nvSpPr>
      <dsp:spPr>
        <a:xfrm>
          <a:off x="0" y="3100281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Organisational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capabilities</a:t>
          </a:r>
          <a:endParaRPr lang="hr-HR" sz="1600" kern="1200" dirty="0" smtClean="0"/>
        </a:p>
      </dsp:txBody>
      <dsp:txXfrm>
        <a:off x="1011881" y="3100281"/>
        <a:ext cx="3812654" cy="469739"/>
      </dsp:txXfrm>
    </dsp:sp>
    <dsp:sp modelId="{771A422E-3DD8-46ED-8AF6-C4F490CE2284}">
      <dsp:nvSpPr>
        <dsp:cNvPr id="0" name=""/>
        <dsp:cNvSpPr/>
      </dsp:nvSpPr>
      <dsp:spPr>
        <a:xfrm>
          <a:off x="46973" y="3147255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B9F8F3-F559-4B94-AEE6-B1A7EB4E7798}">
      <dsp:nvSpPr>
        <dsp:cNvPr id="0" name=""/>
        <dsp:cNvSpPr/>
      </dsp:nvSpPr>
      <dsp:spPr>
        <a:xfrm>
          <a:off x="0" y="3616995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hr-HR" sz="1600" kern="1200" dirty="0" err="1" smtClean="0"/>
            <a:t>Both</a:t>
          </a:r>
          <a:r>
            <a:rPr lang="hr-HR" sz="1600" kern="1200" dirty="0" smtClean="0"/>
            <a:t>, major </a:t>
          </a:r>
          <a:r>
            <a:rPr lang="hr-HR" sz="1600" b="1" kern="1200" dirty="0" err="1" smtClean="0"/>
            <a:t>adventures</a:t>
          </a:r>
          <a:r>
            <a:rPr lang="hr-HR" sz="1600" b="1" kern="1200" dirty="0" smtClean="0"/>
            <a:t> </a:t>
          </a:r>
          <a:r>
            <a:rPr lang="hr-HR" sz="1600" b="1" kern="1200" dirty="0" err="1" smtClean="0"/>
            <a:t>of</a:t>
          </a:r>
          <a:r>
            <a:rPr lang="hr-HR" sz="1600" b="1" kern="1200" dirty="0" smtClean="0"/>
            <a:t> </a:t>
          </a:r>
          <a:r>
            <a:rPr lang="hr-HR" sz="1600" b="1" kern="1200" dirty="0" err="1" smtClean="0"/>
            <a:t>spirit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endParaRPr lang="en-US" sz="1600" kern="1200" dirty="0"/>
        </a:p>
      </dsp:txBody>
      <dsp:txXfrm>
        <a:off x="1011881" y="3616995"/>
        <a:ext cx="3812654" cy="469739"/>
      </dsp:txXfrm>
    </dsp:sp>
    <dsp:sp modelId="{BC63B414-142B-448B-B433-9C4AC36D65FC}">
      <dsp:nvSpPr>
        <dsp:cNvPr id="0" name=""/>
        <dsp:cNvSpPr/>
      </dsp:nvSpPr>
      <dsp:spPr>
        <a:xfrm>
          <a:off x="46973" y="3663969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447A56-ADAC-4962-B085-13CBA8B7C56E}">
      <dsp:nvSpPr>
        <dsp:cNvPr id="0" name=""/>
        <dsp:cNvSpPr/>
      </dsp:nvSpPr>
      <dsp:spPr>
        <a:xfrm>
          <a:off x="0" y="4133709"/>
          <a:ext cx="4824536" cy="469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Both</a:t>
          </a:r>
          <a:r>
            <a:rPr lang="hr-HR" sz="1600" kern="1200" dirty="0" smtClean="0"/>
            <a:t> to </a:t>
          </a:r>
          <a:r>
            <a:rPr lang="hr-HR" sz="1600" kern="1200" dirty="0" err="1" smtClean="0"/>
            <a:t>be</a:t>
          </a:r>
          <a:r>
            <a:rPr lang="hr-HR" sz="1600" kern="1200" dirty="0" smtClean="0"/>
            <a:t> </a:t>
          </a:r>
          <a:r>
            <a:rPr lang="hr-HR" sz="1600" b="1" kern="1200" dirty="0" err="1" smtClean="0"/>
            <a:t>patient</a:t>
          </a:r>
          <a:r>
            <a:rPr lang="hr-HR" sz="1600" b="1" kern="1200" dirty="0" smtClean="0"/>
            <a:t> </a:t>
          </a:r>
          <a:r>
            <a:rPr lang="hr-HR" sz="1600" b="1" kern="1200" dirty="0" err="1" smtClean="0"/>
            <a:t>and</a:t>
          </a:r>
          <a:r>
            <a:rPr lang="hr-HR" sz="1600" b="1" kern="1200" dirty="0" smtClean="0"/>
            <a:t> </a:t>
          </a:r>
          <a:r>
            <a:rPr lang="hr-HR" sz="1600" b="1" kern="1200" dirty="0" err="1" smtClean="0"/>
            <a:t>persistent</a:t>
          </a:r>
          <a:endParaRPr lang="hr-HR" sz="1600" b="1" kern="1200" dirty="0"/>
        </a:p>
      </dsp:txBody>
      <dsp:txXfrm>
        <a:off x="1011881" y="4133709"/>
        <a:ext cx="3812654" cy="469739"/>
      </dsp:txXfrm>
    </dsp:sp>
    <dsp:sp modelId="{1CF9A08C-5453-4DC3-A6DD-F2C405DED6A7}">
      <dsp:nvSpPr>
        <dsp:cNvPr id="0" name=""/>
        <dsp:cNvSpPr/>
      </dsp:nvSpPr>
      <dsp:spPr>
        <a:xfrm>
          <a:off x="46973" y="4180683"/>
          <a:ext cx="964907" cy="375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901950"/>
            <a:ext cx="7772400" cy="137434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A54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185" y="3123590"/>
            <a:ext cx="6400800" cy="106893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EA54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95E0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95E0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youtube%20video\Jo&#353;%20ima%20dobrih%20ljudi%20(Nikad%20ne&#263;e&#353;%20biti%20sam).mp4" TargetMode="External"/><Relationship Id="rId1" Type="http://schemas.openxmlformats.org/officeDocument/2006/relationships/video" Target="file:///E:\youtube%20video\Band%20Aid%20-%20Do%20They%20Know%20It's%20Christmas.mp4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15.jpeg"/><Relationship Id="rId3" Type="http://schemas.openxmlformats.org/officeDocument/2006/relationships/video" Target="file:///E:\youtube%20video\Boris%20Papandopulo_%20Sinfonietta%20(3rd%20mvt).mp4" TargetMode="External"/><Relationship Id="rId7" Type="http://schemas.openxmlformats.org/officeDocument/2006/relationships/image" Target="../media/image48.jpeg"/><Relationship Id="rId12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2" Type="http://schemas.openxmlformats.org/officeDocument/2006/relationships/video" Target="file:///E:\youtube%20video\Bruckner_%20Symphony%20No.%205%20-%20NHK%20SO_Mata&#269;i&#263;%20(1967).mp4" TargetMode="External"/><Relationship Id="rId16" Type="http://schemas.openxmlformats.org/officeDocument/2006/relationships/image" Target="../media/image55.jpeg"/><Relationship Id="rId1" Type="http://schemas.openxmlformats.org/officeDocument/2006/relationships/video" Target="file:///E:\youtube%20video\Hitler%20Speeches%20and%20Wagner%20Music.mp4" TargetMode="Externa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4.jpeg"/><Relationship Id="rId10" Type="http://schemas.openxmlformats.org/officeDocument/2006/relationships/image" Target="../media/image51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video" Target="file:///E:\youtube%20video\Shostakovich_%20Symphony%20%237%20In%20C,%20Op.%2060,%20_Leningrad_%20-%201.%20Allegretto%20(Extract).mp4" TargetMode="External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2" Type="http://schemas.openxmlformats.org/officeDocument/2006/relationships/video" Target="file:///E:\youtube%20video\Britten_%20War%20Requiem%20II%20Dies%20Irae%209%20Dies%20irae.mp4" TargetMode="External"/><Relationship Id="rId16" Type="http://schemas.openxmlformats.org/officeDocument/2006/relationships/image" Target="../media/image3.jpeg"/><Relationship Id="rId1" Type="http://schemas.openxmlformats.org/officeDocument/2006/relationships/video" Target="file:///E:\youtube%20video\S.%20Prokofiev_%20Zdravitsa%20op.%2085%20(1939).mp4" TargetMode="Externa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5" Type="http://schemas.openxmlformats.org/officeDocument/2006/relationships/image" Target="../media/image15.jpeg"/><Relationship Id="rId10" Type="http://schemas.openxmlformats.org/officeDocument/2006/relationships/image" Target="../media/image61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0.jpeg"/><Relationship Id="rId14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69.png"/><Relationship Id="rId3" Type="http://schemas.openxmlformats.org/officeDocument/2006/relationships/video" Target="file:///E:\youtube%20video\An%20Introduction%20to%20the%20West-Eastern%20Divan%20Orchestra.mp4" TargetMode="External"/><Relationship Id="rId7" Type="http://schemas.openxmlformats.org/officeDocument/2006/relationships/image" Target="../media/image66.jpeg"/><Relationship Id="rId12" Type="http://schemas.openxmlformats.org/officeDocument/2006/relationships/image" Target="../media/image3.jpeg"/><Relationship Id="rId17" Type="http://schemas.openxmlformats.org/officeDocument/2006/relationships/image" Target="../media/image73.png"/><Relationship Id="rId2" Type="http://schemas.openxmlformats.org/officeDocument/2006/relationships/video" Target="file:///E:\youtube%20video\MOZART%20_%20Amira%20selim%20-%20The%20queen%20of%20the1001%20nights.mp4" TargetMode="External"/><Relationship Id="rId16" Type="http://schemas.openxmlformats.org/officeDocument/2006/relationships/image" Target="../media/image72.png"/><Relationship Id="rId1" Type="http://schemas.openxmlformats.org/officeDocument/2006/relationships/video" Target="file:///E:\youtube%20video\The%20Death%20of%20Klinghoffer%20Production%20Trailer.mp4" TargetMode="External"/><Relationship Id="rId6" Type="http://schemas.openxmlformats.org/officeDocument/2006/relationships/image" Target="../media/image65.jpeg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71.png"/><Relationship Id="rId10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4" Type="http://schemas.openxmlformats.org/officeDocument/2006/relationships/video" Target="file:///E:\youtube%20video\June%20Anderson%20-%20John%20Adams%20-%20Nixon%20in%20China%20-%20Paris%20-%202012.mp4" TargetMode="External"/><Relationship Id="rId9" Type="http://schemas.openxmlformats.org/officeDocument/2006/relationships/image" Target="../media/image68.jpeg"/><Relationship Id="rId1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video" Target="file:///E:\youtube%20video\Billie%20Holiday%20-%20Strange%20Fruit.mp4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8.png"/><Relationship Id="rId2" Type="http://schemas.openxmlformats.org/officeDocument/2006/relationships/video" Target="file:///E:\youtube%20video\Crosby,%20Stills,%20Nash%20&amp;%20Young%20-%20Teach%20Your%20Children.mp4" TargetMode="External"/><Relationship Id="rId1" Type="http://schemas.openxmlformats.org/officeDocument/2006/relationships/video" Target="file:///E:\youtube%20video\Gonzales%20Cantata%20-%20Melissa%20Dunphy.mp4" TargetMode="External"/><Relationship Id="rId6" Type="http://schemas.openxmlformats.org/officeDocument/2006/relationships/video" Target="file:///E:\youtube%20video\Chris%20Rock%20goes%20inside%20the%20HK's.mp4" TargetMode="External"/><Relationship Id="rId11" Type="http://schemas.openxmlformats.org/officeDocument/2006/relationships/image" Target="../media/image77.png"/><Relationship Id="rId5" Type="http://schemas.openxmlformats.org/officeDocument/2006/relationships/video" Target="file:///E:\youtube%20video\Joan%20Baez%20-%20We%20shall%20overcome.mp4" TargetMode="External"/><Relationship Id="rId10" Type="http://schemas.openxmlformats.org/officeDocument/2006/relationships/image" Target="../media/image76.png"/><Relationship Id="rId4" Type="http://schemas.openxmlformats.org/officeDocument/2006/relationships/video" Target="file:///E:\youtube%20video\John%20Lennon%20-%20Imagine%20HD.mp4" TargetMode="External"/><Relationship Id="rId9" Type="http://schemas.openxmlformats.org/officeDocument/2006/relationships/image" Target="../media/image75.png"/><Relationship Id="rId1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3.png"/><Relationship Id="rId12" Type="http://schemas.openxmlformats.org/officeDocument/2006/relationships/image" Target="../media/image15.jpeg"/><Relationship Id="rId2" Type="http://schemas.openxmlformats.org/officeDocument/2006/relationships/video" Target="file:///E:\youtube%20video\Witold%20Lutoslawski,%20Music%20Biennale%20Zagreb%201963.mp4" TargetMode="External"/><Relationship Id="rId1" Type="http://schemas.openxmlformats.org/officeDocument/2006/relationships/video" Target="file:///E:\youtube%20video\John%20Cage%20at%20Dolac%20Market.mp4" TargetMode="External"/><Relationship Id="rId6" Type="http://schemas.openxmlformats.org/officeDocument/2006/relationships/image" Target="../media/image82.png"/><Relationship Id="rId11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E:\youtube%20video\Janez%20Kotar%20Photography%20-%20Ljubljana,%20Gustav%20Mahler,%20Symphony%20No.8.mp4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E:\youtube%20video\Put%20ka%20sre&#263;i%20-%20Hrvatski%20glazbenici%20za%20Ivu%20Josipovi&#263;a.mp4" TargetMode="Externa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openxmlformats.org/officeDocument/2006/relationships/image" Target="../media/image15.jpeg"/><Relationship Id="rId2" Type="http://schemas.openxmlformats.org/officeDocument/2006/relationships/video" Target="file:///E:\youtube%20video\Zulu%20Traditional%20Music%20-%20The%20Sikulu%20Company%20South%20Africa.mp4" TargetMode="Externa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3.jpeg"/><Relationship Id="rId1" Type="http://schemas.openxmlformats.org/officeDocument/2006/relationships/video" Target="file:///E:\youtube%20video\Lijepa%20na&#353;a%20domovino%20-%20Domagoj%20Doroti&#263;,%20Zbor%20i%20Simfonijski%20orkestar%20Hrvatske%20radiotelevizije.mp4" TargetMode="Externa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E:\youtube%20video\North%20Korea%20music%202.mp4" TargetMode="External"/><Relationship Id="rId1" Type="http://schemas.openxmlformats.org/officeDocument/2006/relationships/video" Target="file:///E:\youtube%20video\Band%20Aid%20za%20poplavljenu%20regiju%20'Vjeruj%20u%20sutra'.mp4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youtube%20video\Friedrich%20II.%20'Der%20Gro&#223;e'%20Flute%20Concerto%20No.3%20in%20C%20major%20_%20Christoph%20Huntgeburth.mp4" TargetMode="External"/><Relationship Id="rId6" Type="http://schemas.openxmlformats.org/officeDocument/2006/relationships/image" Target="../media/image20.jpeg"/><Relationship Id="rId5" Type="http://schemas.openxmlformats.org/officeDocument/2006/relationships/hyperlink" Target="//upload.wikimedia.org/wikipedia/commons/4/45/Henry-VIII-kingofengland_1491-1547.jpg" TargetMode="External"/><Relationship Id="rId10" Type="http://schemas.openxmlformats.org/officeDocument/2006/relationships/image" Target="../media/image3.jpe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youtube%20video\Paderewski%20Plays%20his%20Minuet%20in%20G,Op.%2014,%20No%201%20Rec.1937.mp4" TargetMode="External"/><Relationship Id="rId6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29.jpeg"/><Relationship Id="rId2" Type="http://schemas.openxmlformats.org/officeDocument/2006/relationships/video" Target="file:///E:\youtube%20video\Singing%20PM_%20'Fats'%20Putin%20over%20the%20top%20of%20'Blueberry%20Hill'%20with%20piano%20solo.mp4" TargetMode="External"/><Relationship Id="rId1" Type="http://schemas.openxmlformats.org/officeDocument/2006/relationships/video" Target="file:///E:\youtube%20video\American%20President%20-%20Bill%20Clinton%20Play%20Saxophone%20at%20the%20Arsenio%20Hall%20Show%20-%20NBC%201992.mp4" TargetMode="External"/><Relationship Id="rId6" Type="http://schemas.openxmlformats.org/officeDocument/2006/relationships/image" Target="../media/image3.jpeg"/><Relationship Id="rId11" Type="http://schemas.openxmlformats.org/officeDocument/2006/relationships/hyperlink" Target="http://www.google.com/imgres?num=10&amp;hl=en&amp;biw=1280&amp;bih=637&amp;tbm=isch&amp;tbnid=qkGnoRYxIbQ7ZM:&amp;imgrefurl=http://www.cbsnews.com/8301-503543_162-20025421-503543.html&amp;docid=aTy8MOaPauxYbM&amp;imgurl=http://i.i.com.com/cnwk.1d/i/tim/2010/12/12/putin_640_370x278.jpg&amp;w=370&amp;h=278&amp;ei=2SGXUMrxIcvptQb0hICIBQ&amp;zoom=1&amp;iact=hc&amp;dur=2553&amp;sig=117932951467725143146&amp;page=1&amp;tbnh=141&amp;tbnw=185&amp;start=0&amp;ndsp=18&amp;ved=1t:429,r:8,s:0,i:95&amp;tx=158&amp;ty=109&amp;vpx=447&amp;vpy=303&amp;hovh=195&amp;hovw=259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8.png"/><Relationship Id="rId4" Type="http://schemas.openxmlformats.org/officeDocument/2006/relationships/image" Target="../media/image25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video" Target="file:///E:\youtube%20video\Klapa%20Sv.%20Juraj%20HRM%20i%20orkestar%20HV-%20U%20boj,%20u%20boj.mp4" TargetMode="External"/><Relationship Id="rId1" Type="http://schemas.openxmlformats.org/officeDocument/2006/relationships/video" Target="file:///E:\youtube%20video\1812%20Overture%20-%20Tchaikovsky%20(Full).mp4" TargetMode="External"/><Relationship Id="rId6" Type="http://schemas.openxmlformats.org/officeDocument/2006/relationships/image" Target="../media/image15.jpeg"/><Relationship Id="rId5" Type="http://schemas.openxmlformats.org/officeDocument/2006/relationships/hyperlink" Target="http://www.google.hr/url?sa=i&amp;rct=j&amp;q=&amp;esrc=s&amp;source=images&amp;cd=&amp;cad=rja&amp;uact=8&amp;docid=qkK1F3IQEoZ-wM&amp;tbnid=2TmEXg1woXzwaM:&amp;ved=0CAUQjRw&amp;url=http://www.clipartbest.com/clipart-bTyEdEpTL&amp;ei=luSZU_aBHojnygO8v4LYCQ&amp;bvm=bv.68911936,d.bGQ&amp;psig=AFQjCNH7_SBQ-vTJgXQsHZOSL-Hup3i9zg&amp;ust=1402680832049171" TargetMode="Externa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MUSIC AND POLITICS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Ivo Josipović</a:t>
            </a:r>
          </a:p>
          <a:p>
            <a:r>
              <a:rPr lang="hr-HR" dirty="0" err="1" smtClean="0"/>
              <a:t>Former</a:t>
            </a:r>
            <a:r>
              <a:rPr lang="hr-HR" dirty="0" smtClean="0"/>
              <a:t> </a:t>
            </a:r>
            <a:r>
              <a:rPr lang="hr-HR" dirty="0" err="1" smtClean="0"/>
              <a:t>President</a:t>
            </a:r>
            <a:r>
              <a:rPr lang="hr-HR" dirty="0" smtClean="0"/>
              <a:t> </a:t>
            </a:r>
            <a:r>
              <a:rPr lang="hr-HR" dirty="0" smtClean="0"/>
              <a:t>of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Republic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Croatia</a:t>
            </a:r>
            <a:endParaRPr lang="en-US" dirty="0"/>
          </a:p>
        </p:txBody>
      </p:sp>
      <p:pic>
        <p:nvPicPr>
          <p:cNvPr id="6" name="Picture 5" descr="music-dandelion.jpg"/>
          <p:cNvPicPr>
            <a:picLocks noChangeAspect="1"/>
          </p:cNvPicPr>
          <p:nvPr/>
        </p:nvPicPr>
        <p:blipFill>
          <a:blip r:embed="rId3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0"/>
            <a:ext cx="822960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Role of Music in the Periods of Peace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0311"/>
            <a:ext cx="9000445" cy="5191970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Criticising politics</a:t>
            </a:r>
            <a:endParaRPr lang="hr-HR" sz="2600" dirty="0" smtClean="0"/>
          </a:p>
          <a:p>
            <a:r>
              <a:rPr lang="en-GB" sz="2600" dirty="0" smtClean="0"/>
              <a:t>Mobilising and inspiring the multitude – the counter-culture in the 1960s and 1970s - Lennon </a:t>
            </a:r>
            <a:r>
              <a:rPr lang="en-GB" sz="2600" dirty="0" err="1" smtClean="0"/>
              <a:t>i</a:t>
            </a:r>
            <a:r>
              <a:rPr lang="en-GB" sz="2600" dirty="0" smtClean="0"/>
              <a:t> Dylan</a:t>
            </a:r>
            <a:endParaRPr lang="hr-HR" sz="2600" dirty="0" smtClean="0"/>
          </a:p>
          <a:p>
            <a:r>
              <a:rPr lang="en-GB" sz="2600" dirty="0" smtClean="0"/>
              <a:t>Escape from conformism and means of political rebellion – </a:t>
            </a:r>
            <a:r>
              <a:rPr lang="en-GB" sz="2600" dirty="0" err="1" smtClean="0"/>
              <a:t>Adorno</a:t>
            </a:r>
            <a:endParaRPr lang="hr-HR" sz="2600" dirty="0" smtClean="0"/>
          </a:p>
          <a:p>
            <a:r>
              <a:rPr lang="en-GB" sz="2600" dirty="0" smtClean="0"/>
              <a:t>Means of control by social and political elites</a:t>
            </a:r>
            <a:endParaRPr lang="hr-HR" sz="2600" dirty="0" smtClean="0"/>
          </a:p>
          <a:p>
            <a:r>
              <a:rPr lang="en-GB" sz="2600" dirty="0" smtClean="0"/>
              <a:t>Means of political rebellion (blues, rock, punk)</a:t>
            </a:r>
            <a:endParaRPr lang="hr-HR" sz="2600" dirty="0" smtClean="0"/>
          </a:p>
          <a:p>
            <a:r>
              <a:rPr lang="en-GB" sz="2600" dirty="0" smtClean="0"/>
              <a:t>Conveyor of political messages – in particular through technological development (rap)</a:t>
            </a:r>
            <a:endParaRPr lang="hr-HR" sz="2600" dirty="0" smtClean="0"/>
          </a:p>
          <a:p>
            <a:r>
              <a:rPr lang="en-GB" sz="2600" dirty="0" smtClean="0"/>
              <a:t>Resistance to elites and control – The Clash, Sex Pistols, Discharge</a:t>
            </a:r>
            <a:endParaRPr lang="hr-HR" sz="2600" dirty="0" smtClean="0"/>
          </a:p>
          <a:p>
            <a:r>
              <a:rPr lang="en-GB" sz="2400" dirty="0" smtClean="0"/>
              <a:t>Means for fanning stagnation and resignation in the society – mass production of music</a:t>
            </a:r>
            <a:endParaRPr lang="hr-HR" sz="2400" dirty="0" smtClean="0"/>
          </a:p>
          <a:p>
            <a:r>
              <a:rPr lang="hr-HR" sz="2400" dirty="0" err="1" smtClean="0"/>
              <a:t>Music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art</a:t>
            </a:r>
            <a:r>
              <a:rPr lang="hr-HR" sz="2400" dirty="0" smtClean="0"/>
              <a:t> as a </a:t>
            </a:r>
            <a:r>
              <a:rPr lang="hr-HR" sz="2400" dirty="0" err="1" smtClean="0"/>
              <a:t>profession</a:t>
            </a:r>
            <a:endParaRPr lang="hr-HR" sz="2400" dirty="0" smtClean="0"/>
          </a:p>
          <a:p>
            <a:pPr>
              <a:buNone/>
            </a:pPr>
            <a:endParaRPr lang="hr-HR" sz="2600" dirty="0" smtClean="0"/>
          </a:p>
          <a:p>
            <a:pPr>
              <a:buNone/>
            </a:pPr>
            <a:endParaRPr lang="hr-HR" sz="2600" dirty="0" smtClean="0"/>
          </a:p>
          <a:p>
            <a:endParaRPr lang="hr-HR" dirty="0"/>
          </a:p>
        </p:txBody>
      </p:sp>
      <p:pic>
        <p:nvPicPr>
          <p:cNvPr id="4" name="Picture 3" descr="music-dandelion.jpg"/>
          <p:cNvPicPr>
            <a:picLocks noChangeAspect="1"/>
          </p:cNvPicPr>
          <p:nvPr/>
        </p:nvPicPr>
        <p:blipFill>
          <a:blip r:embed="rId2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6"/>
            <a:ext cx="8229600" cy="916230"/>
          </a:xfrm>
        </p:spPr>
        <p:txBody>
          <a:bodyPr/>
          <a:lstStyle/>
          <a:p>
            <a:pPr algn="ctr"/>
            <a:r>
              <a:rPr lang="en-GB" dirty="0" smtClean="0"/>
              <a:t>Role of Music in the Periods of Peace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800" dirty="0" smtClean="0"/>
              <a:t>Voice of humaneness and charity – Bob </a:t>
            </a:r>
            <a:r>
              <a:rPr lang="en-GB" sz="1800" dirty="0" err="1" smtClean="0"/>
              <a:t>Geldof</a:t>
            </a:r>
            <a:r>
              <a:rPr lang="en-GB" sz="1800" dirty="0" smtClean="0"/>
              <a:t> (1985) – humanitarian aid concerts for Ethiopia</a:t>
            </a:r>
            <a:endParaRPr lang="hr-HR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291130"/>
            <a:ext cx="3809390" cy="639762"/>
          </a:xfrm>
        </p:spPr>
        <p:txBody>
          <a:bodyPr>
            <a:noAutofit/>
          </a:bodyPr>
          <a:lstStyle/>
          <a:p>
            <a:pPr algn="ctr"/>
            <a:r>
              <a:rPr lang="hr-HR" sz="2000" dirty="0" smtClean="0"/>
              <a:t>Band </a:t>
            </a:r>
            <a:r>
              <a:rPr lang="hr-HR" sz="2000" dirty="0" err="1" smtClean="0"/>
              <a:t>Aid</a:t>
            </a:r>
            <a:r>
              <a:rPr lang="hr-HR" sz="2000" dirty="0" smtClean="0"/>
              <a:t> for </a:t>
            </a:r>
            <a:r>
              <a:rPr lang="hr-HR" sz="2000" dirty="0" err="1" smtClean="0"/>
              <a:t>for</a:t>
            </a:r>
            <a:r>
              <a:rPr lang="hr-HR" sz="2000" dirty="0" smtClean="0"/>
              <a:t> </a:t>
            </a:r>
            <a:r>
              <a:rPr lang="hr-HR" sz="2000" dirty="0" err="1" smtClean="0"/>
              <a:t>Parentless</a:t>
            </a:r>
            <a:r>
              <a:rPr lang="hr-HR" sz="2000" dirty="0" smtClean="0"/>
              <a:t> </a:t>
            </a:r>
            <a:r>
              <a:rPr lang="hr-HR" sz="2000" dirty="0" err="1" smtClean="0"/>
              <a:t>Children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Croatia</a:t>
            </a:r>
          </a:p>
        </p:txBody>
      </p:sp>
      <p:pic>
        <p:nvPicPr>
          <p:cNvPr id="7" name="Band Aid - Do They Know It's Christmas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8965" y="2054655"/>
            <a:ext cx="3667684" cy="27502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Još ima dobrih ljudi (Nikad nećeš biti sam)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877410" y="2054655"/>
            <a:ext cx="3667290" cy="27504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8" descr="music-dandelion.jpg"/>
          <p:cNvPicPr>
            <a:picLocks noChangeAspect="1"/>
          </p:cNvPicPr>
          <p:nvPr/>
        </p:nvPicPr>
        <p:blipFill>
          <a:blip r:embed="rId6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9800" y="533400"/>
            <a:ext cx="16225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r-HR" b="1" dirty="0" err="1" smtClean="0"/>
              <a:t>Nazzi</a:t>
            </a:r>
            <a:r>
              <a:rPr lang="hr-HR" b="1" dirty="0" smtClean="0"/>
              <a:t> </a:t>
            </a:r>
            <a:r>
              <a:rPr lang="hr-HR" b="1" dirty="0" err="1" smtClean="0"/>
              <a:t>missused</a:t>
            </a:r>
            <a:endParaRPr lang="hr-HR" b="1" dirty="0" smtClean="0"/>
          </a:p>
          <a:p>
            <a:pPr algn="ctr"/>
            <a:r>
              <a:rPr lang="hr-HR" b="1" dirty="0" smtClean="0"/>
              <a:t> Wagner</a:t>
            </a:r>
          </a:p>
        </p:txBody>
      </p:sp>
      <p:pic>
        <p:nvPicPr>
          <p:cNvPr id="3" name="Hitler Speeches and Wagner Musi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62600" y="0"/>
            <a:ext cx="2321768" cy="16763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Picture 7" descr="D:\My Pictures\imagesCAS439J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1647306" cy="14381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My Pictures\imagesCA38SD7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981200" cy="1981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My Pictures\imagesCAGGZ5N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1447800" cy="19328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2133600"/>
            <a:ext cx="1600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 dirty="0" smtClean="0"/>
              <a:t>Lovro </a:t>
            </a:r>
            <a:r>
              <a:rPr lang="hr-HR" b="1" dirty="0" err="1" smtClean="0"/>
              <a:t>von</a:t>
            </a:r>
            <a:r>
              <a:rPr lang="hr-HR" b="1" dirty="0" smtClean="0"/>
              <a:t> </a:t>
            </a:r>
            <a:r>
              <a:rPr lang="hr-HR" b="1" dirty="0" err="1" smtClean="0"/>
              <a:t>Matacic</a:t>
            </a:r>
            <a:endParaRPr lang="hr-HR" b="1" dirty="0" smtClean="0"/>
          </a:p>
          <a:p>
            <a:pPr algn="ctr"/>
            <a:r>
              <a:rPr lang="hr-HR" b="1" dirty="0" smtClean="0"/>
              <a:t>(1889-1995)</a:t>
            </a:r>
          </a:p>
        </p:txBody>
      </p:sp>
      <p:pic>
        <p:nvPicPr>
          <p:cNvPr id="9" name="Bruckner_ Symphony No. 5 - NHK SO_Matačić (1967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562600" y="1752600"/>
            <a:ext cx="2336800" cy="1752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8130" name="Picture 2" descr="http://www.voxanimae.hr/images/Papandopul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555" y="3734410"/>
            <a:ext cx="4267200" cy="1573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4" name="Boris Papandopulo_ Sinfonietta (3rd mvt)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5198534" y="3733800"/>
            <a:ext cx="2709334" cy="1524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Picture 2" descr="http://www.clipartbest.com/download?clipart=bTyEdEpT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11111" t="11111" r="11111" b="11111"/>
          <a:stretch>
            <a:fillRect/>
          </a:stretch>
        </p:blipFill>
        <p:spPr bwMode="auto">
          <a:xfrm>
            <a:off x="8316416" y="4221088"/>
            <a:ext cx="5334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0" y="5410200"/>
            <a:ext cx="54102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endParaRPr lang="hr-HR" sz="2400" b="1" dirty="0"/>
          </a:p>
        </p:txBody>
      </p:sp>
      <p:pic>
        <p:nvPicPr>
          <p:cNvPr id="19" name="Picture 6" descr="D:\My Pictures\imagesCASJBDP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2070862" cy="12362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My Pictures\imagesCAXVFMS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1605591" cy="1204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8600" y="5638800"/>
            <a:ext cx="1447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fontAlgn="auto">
              <a:spcAft>
                <a:spcPts val="0"/>
              </a:spcAft>
            </a:pPr>
            <a:r>
              <a:rPr lang="hr-HR" sz="2400" b="1" dirty="0" err="1" smtClean="0"/>
              <a:t>Wilhelm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Furtwängler</a:t>
            </a:r>
            <a:r>
              <a:rPr lang="hr-HR" sz="2400" b="1" dirty="0" smtClean="0"/>
              <a:t> (1886 – 1954)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230" y="5414164"/>
            <a:ext cx="3655770" cy="14438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22" name="Picture 3" descr="D:\My Pictures\imagesCAH7FWD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1600200" cy="1200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91400" y="5638800"/>
            <a:ext cx="14478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hr-HR" sz="1400" b="1" dirty="0" smtClean="0"/>
          </a:p>
          <a:p>
            <a:endParaRPr lang="hr-HR" sz="1400" b="1" dirty="0" smtClean="0"/>
          </a:p>
          <a:p>
            <a:endParaRPr lang="hr-HR" sz="6800" b="1" dirty="0" smtClean="0"/>
          </a:p>
          <a:p>
            <a:pPr algn="ctr"/>
            <a:r>
              <a:rPr lang="hr-HR" sz="6800" b="1" dirty="0" err="1" smtClean="0"/>
              <a:t>Herbert</a:t>
            </a:r>
            <a:r>
              <a:rPr lang="hr-HR" sz="6800" b="1" dirty="0" smtClean="0"/>
              <a:t> </a:t>
            </a:r>
            <a:r>
              <a:rPr lang="hr-HR" sz="6800" b="1" dirty="0" err="1" smtClean="0"/>
              <a:t>von</a:t>
            </a:r>
            <a:r>
              <a:rPr lang="hr-HR" sz="6800" b="1" dirty="0" smtClean="0"/>
              <a:t> </a:t>
            </a:r>
            <a:r>
              <a:rPr lang="hr-HR" sz="6800" b="1" dirty="0" err="1" smtClean="0"/>
              <a:t>Karajan</a:t>
            </a:r>
            <a:endParaRPr lang="hr-HR" sz="6800" b="1" dirty="0" smtClean="0"/>
          </a:p>
          <a:p>
            <a:pPr algn="ctr"/>
            <a:r>
              <a:rPr lang="hr-HR" sz="6800" b="1" dirty="0" smtClean="0"/>
              <a:t>(1908-1989)</a:t>
            </a:r>
          </a:p>
          <a:p>
            <a:pPr fontAlgn="auto">
              <a:spcAft>
                <a:spcPts val="0"/>
              </a:spcAft>
            </a:pPr>
            <a:endParaRPr lang="hr-HR" sz="2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25" name="Picture 2" descr="http://www.clipartbest.com/download?clipart=bTyEdEpT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11111" t="11111" r="11111" b="11111"/>
          <a:stretch>
            <a:fillRect/>
          </a:stretch>
        </p:blipFill>
        <p:spPr bwMode="auto">
          <a:xfrm>
            <a:off x="8316416" y="2564904"/>
            <a:ext cx="5334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6" name="Picture 2" descr="http://www.clipartbest.com/download?clipart=bTyEdEpT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11111" t="11111" r="11111" b="11111"/>
          <a:stretch>
            <a:fillRect/>
          </a:stretch>
        </p:blipFill>
        <p:spPr bwMode="auto">
          <a:xfrm>
            <a:off x="8244408" y="836712"/>
            <a:ext cx="533400" cy="533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1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ictures\imagesCALYJ6V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69490"/>
            <a:ext cx="2181500" cy="213787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4" descr="D:\My Pictures\imagesCAUTWDG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0"/>
            <a:ext cx="1759148" cy="228600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Picture 6" descr="D:\My Pictures\imagesCA1WI14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69490"/>
            <a:ext cx="2168929" cy="2168929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5" name="Picture 5" descr="D:\My Pictures\imagesCAR3Z1T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887115"/>
            <a:ext cx="1679755" cy="1642757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" name="Picture 9" descr="D:\My Pictures\imagesCAAGDW0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3887115"/>
            <a:ext cx="1985165" cy="1639569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Picture 8" descr="Benjamin Britt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3734410"/>
            <a:ext cx="1373160" cy="182880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1" name="S. Prokofiev_ Zdravitsa op. 85 (1939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350360" y="2360065"/>
            <a:ext cx="2042291" cy="135185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" name="Britten_ War Requiem II Dies Irae 9 Dies irae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6251755" y="2360065"/>
            <a:ext cx="2128720" cy="119740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Shostakovich_ Symphony #7 In C, Op. 60, _Leningrad_ - 1. Allegretto (Extract)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8964" y="2360065"/>
            <a:ext cx="1679755" cy="12598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Picture 2" descr="http://www.clipartbest.com/download?clipart=bTyEdEpT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l="11111" t="11111" r="11111" b="11111"/>
          <a:stretch>
            <a:fillRect/>
          </a:stretch>
        </p:blipFill>
        <p:spPr bwMode="auto">
          <a:xfrm>
            <a:off x="5640935" y="2665475"/>
            <a:ext cx="461392" cy="4613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7" name="Picture 2" descr="http://www.clipartbest.com/download?clipart=bTyEdEpT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l="11111" t="11111" r="11111" b="11111"/>
          <a:stretch>
            <a:fillRect/>
          </a:stretch>
        </p:blipFill>
        <p:spPr bwMode="auto">
          <a:xfrm>
            <a:off x="2281425" y="2740759"/>
            <a:ext cx="458115" cy="4581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9" name="Picture 2" descr="http://www.clipartbest.com/download?clipart=bTyEdEpT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l="11111" t="11111" r="11111" b="11111"/>
          <a:stretch>
            <a:fillRect/>
          </a:stretch>
        </p:blipFill>
        <p:spPr bwMode="auto">
          <a:xfrm>
            <a:off x="8542330" y="2665475"/>
            <a:ext cx="461392" cy="4613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" name="Picture 19" descr="music-dandelion.jpg"/>
          <p:cNvPicPr>
            <a:picLocks noChangeAspect="1"/>
          </p:cNvPicPr>
          <p:nvPr/>
        </p:nvPicPr>
        <p:blipFill>
          <a:blip r:embed="rId16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>
                <p:cTn id="1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My Pictures\imagesCA17NJI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90" y="3276296"/>
            <a:ext cx="1785015" cy="23129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My Pictures\imagesCAI7K41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440160" cy="21641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257800"/>
            <a:ext cx="3962400" cy="30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7" name="Picture 4" descr="https://encrypted-tbn2.gstatic.com/images?q=tbn:ANd9GcQLyZuyGJhnZOE37qE3XHUbEuxtELtRM3cf94Qh0Bp8u7--ING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00" y="4192525"/>
            <a:ext cx="1334809" cy="1340768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3" name="Picture 5" descr="D:\My Pictures\imagesCAJYACU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3734410"/>
            <a:ext cx="1225143" cy="18377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clipartbest.com/download?clipart=bTyEdEpT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1111" t="11111" r="11111" b="11111"/>
          <a:stretch>
            <a:fillRect/>
          </a:stretch>
        </p:blipFill>
        <p:spPr bwMode="auto">
          <a:xfrm>
            <a:off x="8542330" y="1901950"/>
            <a:ext cx="458115" cy="4581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7" name="Picture 26" descr="music-dandelion.jpg"/>
          <p:cNvPicPr>
            <a:picLocks noChangeAspect="1"/>
          </p:cNvPicPr>
          <p:nvPr/>
        </p:nvPicPr>
        <p:blipFill>
          <a:blip r:embed="rId12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lowchart: Process 28"/>
          <p:cNvSpPr/>
          <p:nvPr/>
        </p:nvSpPr>
        <p:spPr>
          <a:xfrm>
            <a:off x="0" y="69490"/>
            <a:ext cx="2290574" cy="3970329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The Death of Klinghoffer Production Trail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96260" y="222195"/>
            <a:ext cx="1832460" cy="119169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Picture 3" descr="D:\My Pictures\imagesCAYHDA8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207360"/>
            <a:ext cx="1969202" cy="17077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clipartbest.com/download?clipart=bTyEdEpT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1111" t="11111" r="11111" b="11111"/>
          <a:stretch>
            <a:fillRect/>
          </a:stretch>
        </p:blipFill>
        <p:spPr bwMode="auto">
          <a:xfrm>
            <a:off x="907080" y="1596540"/>
            <a:ext cx="458115" cy="4581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0" name="Flowchart: Process 29"/>
          <p:cNvSpPr/>
          <p:nvPr/>
        </p:nvSpPr>
        <p:spPr>
          <a:xfrm>
            <a:off x="2434130" y="69490"/>
            <a:ext cx="1985165" cy="290139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MOZART _ Amira selim - The queen of the1001 nights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2586835" y="222195"/>
            <a:ext cx="1679755" cy="124657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4" name="Picture 2" descr="http://www.clipartbest.com/download?clipart=bTyEdEpT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1111" t="11111" r="11111" b="11111"/>
          <a:stretch>
            <a:fillRect/>
          </a:stretch>
        </p:blipFill>
        <p:spPr bwMode="auto">
          <a:xfrm>
            <a:off x="3197655" y="1596540"/>
            <a:ext cx="458115" cy="4581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1" name="TextBox 30"/>
          <p:cNvSpPr txBox="1"/>
          <p:nvPr/>
        </p:nvSpPr>
        <p:spPr>
          <a:xfrm>
            <a:off x="2434130" y="2054655"/>
            <a:ext cx="198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/>
              <a:t>MOZART </a:t>
            </a:r>
            <a:r>
              <a:rPr lang="en-US" dirty="0" err="1" smtClean="0"/>
              <a:t>Amira</a:t>
            </a:r>
            <a:r>
              <a:rPr lang="en-US" dirty="0" smtClean="0"/>
              <a:t> </a:t>
            </a:r>
            <a:r>
              <a:rPr lang="hr-HR" dirty="0" smtClean="0"/>
              <a:t>S</a:t>
            </a:r>
            <a:r>
              <a:rPr lang="en-US" dirty="0" err="1" smtClean="0"/>
              <a:t>elim</a:t>
            </a:r>
            <a:r>
              <a:rPr lang="en-US" dirty="0" smtClean="0"/>
              <a:t> - The queen of the</a:t>
            </a:r>
            <a:r>
              <a:rPr lang="hr-HR" dirty="0" smtClean="0"/>
              <a:t> </a:t>
            </a:r>
            <a:r>
              <a:rPr lang="en-US" dirty="0" smtClean="0"/>
              <a:t>1001 nights</a:t>
            </a:r>
            <a:endParaRPr lang="hr-HR" dirty="0" smtClean="0"/>
          </a:p>
        </p:txBody>
      </p:sp>
      <p:sp>
        <p:nvSpPr>
          <p:cNvPr id="32" name="Flowchart: Process 31"/>
          <p:cNvSpPr/>
          <p:nvPr/>
        </p:nvSpPr>
        <p:spPr>
          <a:xfrm>
            <a:off x="4572000" y="69490"/>
            <a:ext cx="1985165" cy="290139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An Introduction to the West-Eastern Divan Orchestra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4724705" y="222195"/>
            <a:ext cx="1679755" cy="122164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3" name="Flowchart: Process 32"/>
          <p:cNvSpPr/>
          <p:nvPr/>
        </p:nvSpPr>
        <p:spPr>
          <a:xfrm>
            <a:off x="6862575" y="69490"/>
            <a:ext cx="2281425" cy="290139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xtBox 33"/>
          <p:cNvSpPr txBox="1"/>
          <p:nvPr/>
        </p:nvSpPr>
        <p:spPr>
          <a:xfrm>
            <a:off x="7015280" y="2054655"/>
            <a:ext cx="198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 smtClean="0"/>
              <a:t>June Anderson - John Adams  </a:t>
            </a:r>
            <a:endParaRPr lang="hr-HR" dirty="0" smtClean="0"/>
          </a:p>
          <a:p>
            <a:pPr algn="ctr" fontAlgn="auto">
              <a:spcAft>
                <a:spcPts val="0"/>
              </a:spcAft>
            </a:pPr>
            <a:r>
              <a:rPr lang="en-US" dirty="0" smtClean="0"/>
              <a:t>Nixon in China</a:t>
            </a:r>
            <a:endParaRPr lang="hr-HR" dirty="0" smtClean="0"/>
          </a:p>
        </p:txBody>
      </p:sp>
      <p:pic>
        <p:nvPicPr>
          <p:cNvPr id="5" name="June Anderson - John Adams - Nixon in China - Paris - 2012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7064910" y="203241"/>
            <a:ext cx="1935535" cy="108788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5" name="Picture 2" descr="http://www.clipartbest.com/download?clipart=bTyEdEpT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1111" t="11111" r="11111" b="11111"/>
          <a:stretch>
            <a:fillRect/>
          </a:stretch>
        </p:blipFill>
        <p:spPr bwMode="auto">
          <a:xfrm>
            <a:off x="7778805" y="1443835"/>
            <a:ext cx="458115" cy="4581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4572000" y="2054655"/>
            <a:ext cx="198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Daniel </a:t>
            </a:r>
            <a:r>
              <a:rPr lang="hr-HR" dirty="0" err="1" smtClean="0"/>
              <a:t>Barenboim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</a:p>
          <a:p>
            <a:pPr algn="ctr"/>
            <a:r>
              <a:rPr lang="hr-HR" dirty="0" smtClean="0"/>
              <a:t>Divan </a:t>
            </a:r>
            <a:r>
              <a:rPr lang="hr-HR" dirty="0" err="1" smtClean="0"/>
              <a:t>Orchestra</a:t>
            </a:r>
            <a:endParaRPr lang="hr-HR" dirty="0" smtClean="0"/>
          </a:p>
        </p:txBody>
      </p:sp>
      <p:pic>
        <p:nvPicPr>
          <p:cNvPr id="37" name="Picture 2" descr="http://www.clipartbest.com/download?clipart=bTyEdEpT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1111" t="11111" r="11111" b="11111"/>
          <a:stretch>
            <a:fillRect/>
          </a:stretch>
        </p:blipFill>
        <p:spPr bwMode="auto">
          <a:xfrm>
            <a:off x="5335525" y="1596540"/>
            <a:ext cx="458115" cy="4581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 vol="20000">
                <p:cTn id="1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 fullScrn="1">
              <p:cMediaNode vol="20000">
                <p:cTn id="2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nzales Cantata - Melissa Dunph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8965" y="985720"/>
            <a:ext cx="2075955" cy="15270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Crosby, Stills, Nash &amp; Young - Teach Your Children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655770" y="985720"/>
            <a:ext cx="1985165" cy="145548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43555" y="2665475"/>
            <a:ext cx="2808312" cy="340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HR" sz="1400" dirty="0" err="1" smtClean="0">
                <a:solidFill>
                  <a:prstClr val="black"/>
                </a:solidFill>
                <a:ea typeface="Calibri"/>
                <a:cs typeface="Times New Roman"/>
              </a:rPr>
              <a:t>Melissa</a:t>
            </a:r>
            <a:r>
              <a:rPr lang="hr-HR" sz="1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sz="1400" dirty="0" err="1" smtClean="0">
                <a:solidFill>
                  <a:prstClr val="black"/>
                </a:solidFill>
                <a:ea typeface="Calibri"/>
                <a:cs typeface="Times New Roman"/>
              </a:rPr>
              <a:t>Dunphy</a:t>
            </a:r>
            <a:r>
              <a:rPr lang="hr-HR" sz="1400" dirty="0" smtClean="0">
                <a:solidFill>
                  <a:prstClr val="black"/>
                </a:solidFill>
                <a:ea typeface="Calibri"/>
                <a:cs typeface="Times New Roman"/>
              </a:rPr>
              <a:t> - </a:t>
            </a:r>
            <a:r>
              <a:rPr lang="hr-HR" sz="1400" dirty="0" err="1" smtClean="0">
                <a:solidFill>
                  <a:prstClr val="black"/>
                </a:solidFill>
                <a:ea typeface="Calibri"/>
                <a:cs typeface="Times New Roman"/>
              </a:rPr>
              <a:t>Gonzales</a:t>
            </a:r>
            <a:r>
              <a:rPr lang="hr-HR" sz="1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sz="1400" dirty="0" err="1" smtClean="0">
                <a:solidFill>
                  <a:prstClr val="black"/>
                </a:solidFill>
                <a:ea typeface="Calibri"/>
                <a:cs typeface="Times New Roman"/>
              </a:rPr>
              <a:t>Cantata</a:t>
            </a:r>
            <a:endParaRPr lang="hr-H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" name="Billie Holiday - Strange Fruit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448965" y="3428999"/>
            <a:ext cx="2137870" cy="144327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43555" y="5108755"/>
            <a:ext cx="2901396" cy="410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Billie</a:t>
            </a:r>
            <a:r>
              <a:rPr lang="hr-HR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Holiday</a:t>
            </a:r>
            <a:r>
              <a:rPr lang="hr-HR" dirty="0" smtClean="0">
                <a:solidFill>
                  <a:prstClr val="black"/>
                </a:solidFill>
                <a:ea typeface="Calibri"/>
                <a:cs typeface="Times New Roman"/>
              </a:rPr>
              <a:t> - </a:t>
            </a:r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Strange</a:t>
            </a:r>
            <a:r>
              <a:rPr lang="hr-HR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fruit</a:t>
            </a:r>
            <a:r>
              <a:rPr lang="hr-HR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3065" y="5108755"/>
            <a:ext cx="229057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John</a:t>
            </a:r>
            <a:r>
              <a:rPr lang="hr-HR" dirty="0" smtClean="0">
                <a:solidFill>
                  <a:prstClr val="black"/>
                </a:solidFill>
                <a:ea typeface="Calibri"/>
                <a:cs typeface="Times New Roman"/>
              </a:rPr>
              <a:t> Lennon - </a:t>
            </a:r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Imagine</a:t>
            </a:r>
            <a:endParaRPr lang="hr-HR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2" name="John Lennon - Imagine HD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3503064" y="3428999"/>
            <a:ext cx="2290575" cy="15041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044950" y="2665475"/>
            <a:ext cx="295232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prstClr val="black"/>
                </a:solidFill>
                <a:ea typeface="Calibri"/>
                <a:cs typeface="Times New Roman"/>
              </a:rPr>
              <a:t>Crosby Stills - Nash </a:t>
            </a:r>
            <a:r>
              <a:rPr lang="hr-H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and</a:t>
            </a:r>
            <a:r>
              <a:rPr lang="hr-HR" sz="16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Young</a:t>
            </a:r>
            <a:endParaRPr lang="hr-HR" sz="1600" dirty="0"/>
          </a:p>
        </p:txBody>
      </p:sp>
      <p:pic>
        <p:nvPicPr>
          <p:cNvPr id="14" name="Joan Baez - We shall overcome.mp4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 cstate="print"/>
          <a:stretch>
            <a:fillRect/>
          </a:stretch>
        </p:blipFill>
        <p:spPr>
          <a:xfrm>
            <a:off x="6709870" y="985720"/>
            <a:ext cx="1985166" cy="148101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228184" y="2665475"/>
            <a:ext cx="2915816" cy="3588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H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Joan</a:t>
            </a:r>
            <a:r>
              <a:rPr lang="hr-HR" sz="16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Baez</a:t>
            </a:r>
            <a:r>
              <a:rPr lang="hr-HR" sz="1600" dirty="0" smtClean="0">
                <a:solidFill>
                  <a:prstClr val="black"/>
                </a:solidFill>
                <a:ea typeface="Calibri"/>
                <a:cs typeface="Times New Roman"/>
              </a:rPr>
              <a:t> - </a:t>
            </a:r>
            <a:r>
              <a:rPr lang="hr-H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We</a:t>
            </a:r>
            <a:r>
              <a:rPr lang="hr-HR" sz="16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shall</a:t>
            </a:r>
            <a:r>
              <a:rPr lang="hr-HR" sz="16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overcome</a:t>
            </a:r>
            <a:endParaRPr lang="hr-H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6" name="Chris Rock goes inside the HK's.mp4">
            <a:hlinkClick r:id="" action="ppaction://media"/>
          </p:cNvPr>
          <p:cNvPicPr>
            <a:picLocks noRot="1" noChangeAspect="1"/>
          </p:cNvPicPr>
          <p:nvPr>
            <a:videoFile r:link="rId6"/>
          </p:nvPr>
        </p:nvPicPr>
        <p:blipFill>
          <a:blip r:embed="rId13" cstate="print"/>
          <a:stretch>
            <a:fillRect/>
          </a:stretch>
        </p:blipFill>
        <p:spPr>
          <a:xfrm>
            <a:off x="6709870" y="3429000"/>
            <a:ext cx="2080284" cy="1456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709870" y="5108755"/>
            <a:ext cx="2057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Inside</a:t>
            </a:r>
            <a:r>
              <a:rPr lang="hr-HR" dirty="0" smtClean="0">
                <a:solidFill>
                  <a:prstClr val="black"/>
                </a:solidFill>
                <a:ea typeface="Calibri"/>
                <a:cs typeface="Times New Roman"/>
              </a:rPr>
              <a:t> - </a:t>
            </a:r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Hate</a:t>
            </a:r>
            <a:r>
              <a:rPr lang="hr-HR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hr-HR" dirty="0" err="1" smtClean="0">
                <a:solidFill>
                  <a:prstClr val="black"/>
                </a:solidFill>
                <a:ea typeface="Calibri"/>
                <a:cs typeface="Times New Roman"/>
              </a:rPr>
              <a:t>rock</a:t>
            </a:r>
            <a:endParaRPr lang="hr-HR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059785" y="0"/>
            <a:ext cx="7016195" cy="68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Music</a:t>
            </a:r>
            <a:r>
              <a:rPr lang="hr-HR" sz="3600" dirty="0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Politics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A54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music-dandelion.jpg"/>
          <p:cNvPicPr>
            <a:picLocks noChangeAspect="1"/>
          </p:cNvPicPr>
          <p:nvPr/>
        </p:nvPicPr>
        <p:blipFill>
          <a:blip r:embed="rId14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2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20000"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 vol="20000">
                <p:cTn id="1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>
                <p:cTn id="2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vol="20000">
                <p:cTn id="31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 vol="20000">
                <p:cTn id="3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0.gstatic.com/images?q=tbn:ANd9GcRR6kxsnAlNcFZtnS_-a_yLIs6QU8lePzr3UQsem_Mos7OlLXUoT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985720"/>
            <a:ext cx="1790700" cy="2552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" name="Picture 12" descr="https://encrypted-tbn3.gstatic.com/images?q=tbn:ANd9GcQLZIllPrXA16rGHpWpLGOzgobpxHs1buXksH8w9N7ZLxZVh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527605"/>
            <a:ext cx="1846848" cy="1855093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John Cage at Dolac Marke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43555" y="3123590"/>
            <a:ext cx="1949208" cy="15254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Witold Lutoslawski, Music Biennale Zagreb 1963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793640" y="833015"/>
            <a:ext cx="3124200" cy="22650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5108755"/>
            <a:ext cx="2128720" cy="3806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John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hr-H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Cage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at Dolac</a:t>
            </a: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hr-HR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Market</a:t>
            </a: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" name="Picture 9" descr="https://encrypted-tbn1.gstatic.com/images?q=tbn:ANd9GcQohlJMvTrrJFrnS-bPunzBhdAveINMsGwUMWsUiZ-GXzKzP0o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3887115"/>
            <a:ext cx="1997767" cy="1679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2.gstatic.com/images?q=tbn:ANd9GcTsnzZ9u37znlZUL5hEbUjyNAcBIJKzVBEj74u8gSrrZcEzfZB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r="15156"/>
          <a:stretch>
            <a:fillRect/>
          </a:stretch>
        </p:blipFill>
        <p:spPr bwMode="auto">
          <a:xfrm>
            <a:off x="2434130" y="2665475"/>
            <a:ext cx="1243777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encrypted-tbn3.gstatic.com/images?q=tbn:ANd9GcRYlHsWdF6LTJZbal-U7G7SZ_gPBRsLdkYRW3SM5JVoL_M_FG-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833015"/>
            <a:ext cx="1607523" cy="1680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5793640" y="3276295"/>
            <a:ext cx="2971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hr-HR" sz="1400" dirty="0" err="1" smtClean="0">
                <a:latin typeface="+mn-lt"/>
              </a:rPr>
              <a:t>Witold</a:t>
            </a:r>
            <a:r>
              <a:rPr lang="hr-HR" sz="1400" dirty="0" smtClean="0">
                <a:latin typeface="+mn-lt"/>
              </a:rPr>
              <a:t> </a:t>
            </a:r>
            <a:r>
              <a:rPr lang="hr-HR" sz="1400" dirty="0" err="1" smtClean="0">
                <a:latin typeface="+mn-lt"/>
              </a:rPr>
              <a:t>Lutoslawski</a:t>
            </a:r>
            <a:r>
              <a:rPr lang="hr-HR" sz="1400" dirty="0" smtClean="0">
                <a:latin typeface="+mn-lt"/>
              </a:rPr>
              <a:t>, </a:t>
            </a:r>
            <a:r>
              <a:rPr lang="hr-HR" sz="1400" dirty="0" err="1" smtClean="0">
                <a:latin typeface="+mn-lt"/>
              </a:rPr>
              <a:t>Music</a:t>
            </a:r>
            <a:r>
              <a:rPr lang="hr-HR" sz="1400" dirty="0" smtClean="0">
                <a:latin typeface="+mn-lt"/>
              </a:rPr>
              <a:t> </a:t>
            </a:r>
            <a:r>
              <a:rPr lang="hr-HR" sz="1400" dirty="0" err="1" smtClean="0">
                <a:latin typeface="+mn-lt"/>
              </a:rPr>
              <a:t>Biennale</a:t>
            </a:r>
            <a:r>
              <a:rPr lang="hr-HR" sz="1400" dirty="0" smtClean="0">
                <a:latin typeface="+mn-lt"/>
              </a:rPr>
              <a:t> Zagreb 1963</a:t>
            </a:r>
            <a:endParaRPr kumimoji="0" lang="hr-HR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4" name="Picture 2" descr="http://www.clipartbest.com/download?clipart=bTyEdEpT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11111" t="11111" r="11111" b="11111"/>
          <a:stretch>
            <a:fillRect/>
          </a:stretch>
        </p:blipFill>
        <p:spPr bwMode="auto">
          <a:xfrm>
            <a:off x="8695035" y="3276295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6" name="Title 3"/>
          <p:cNvSpPr txBox="1">
            <a:spLocks/>
          </p:cNvSpPr>
          <p:nvPr/>
        </p:nvSpPr>
        <p:spPr>
          <a:xfrm>
            <a:off x="1059785" y="0"/>
            <a:ext cx="701619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Music</a:t>
            </a:r>
            <a:r>
              <a:rPr lang="hr-HR" sz="3600" dirty="0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Politics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A54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http://www.clipartbest.com/download?clipart=bTyEdEpT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11111" t="11111" r="11111" b="11111"/>
          <a:stretch>
            <a:fillRect/>
          </a:stretch>
        </p:blipFill>
        <p:spPr bwMode="auto">
          <a:xfrm>
            <a:off x="907080" y="465064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8" name="Picture 17" descr="music-dandelion.jpg"/>
          <p:cNvPicPr>
            <a:picLocks noChangeAspect="1"/>
          </p:cNvPicPr>
          <p:nvPr/>
        </p:nvPicPr>
        <p:blipFill>
          <a:blip r:embed="rId13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778805" y="4345230"/>
            <a:ext cx="1365195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dirty="0" err="1" smtClean="0"/>
              <a:t>Prof</a:t>
            </a:r>
            <a:r>
              <a:rPr lang="hr-HR" sz="1400" dirty="0" smtClean="0"/>
              <a:t>. Nikša </a:t>
            </a:r>
            <a:r>
              <a:rPr lang="hr-HR" sz="1400" dirty="0" err="1" smtClean="0"/>
              <a:t>Gligo</a:t>
            </a:r>
            <a:r>
              <a:rPr lang="hr-HR" sz="1400" dirty="0" smtClean="0"/>
              <a:t> </a:t>
            </a:r>
            <a:r>
              <a:rPr lang="hr-HR" sz="1400" dirty="0" err="1" smtClean="0"/>
              <a:t>and</a:t>
            </a:r>
            <a:r>
              <a:rPr lang="hr-HR" sz="1400" dirty="0" smtClean="0"/>
              <a:t> </a:t>
            </a:r>
          </a:p>
          <a:p>
            <a:pPr algn="ctr"/>
            <a:r>
              <a:rPr lang="hr-HR" sz="1400" dirty="0" err="1" smtClean="0"/>
              <a:t>John</a:t>
            </a:r>
            <a:r>
              <a:rPr lang="hr-HR" sz="1400" dirty="0" smtClean="0"/>
              <a:t> </a:t>
            </a:r>
            <a:r>
              <a:rPr lang="hr-HR" sz="1400" dirty="0" err="1" smtClean="0"/>
              <a:t>Cage</a:t>
            </a:r>
            <a:endParaRPr lang="hr-HR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3555" y="2512770"/>
            <a:ext cx="18324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Milko Kelemen</a:t>
            </a:r>
          </a:p>
          <a:p>
            <a:pPr algn="ctr"/>
            <a:r>
              <a:rPr lang="hr-HR" sz="1400" dirty="0" err="1" smtClean="0"/>
              <a:t>Founder</a:t>
            </a:r>
            <a:r>
              <a:rPr lang="hr-HR" sz="1400" dirty="0" smtClean="0"/>
              <a:t> </a:t>
            </a:r>
            <a:r>
              <a:rPr lang="hr-HR" sz="1400" dirty="0" err="1" smtClean="0"/>
              <a:t>of</a:t>
            </a:r>
            <a:r>
              <a:rPr lang="hr-HR" sz="1400" dirty="0" smtClean="0"/>
              <a:t> MBZ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2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0000"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My Pictures\imagesCA2A2QJ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819400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y Pictures\imagesCA60OH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222195"/>
            <a:ext cx="3419847" cy="22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9050" y="2512770"/>
            <a:ext cx="2286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Ljubljana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514600"/>
            <a:ext cx="2286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4950" y="2512770"/>
            <a:ext cx="2286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Trieste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3" name="Janez Kotar Photography - Ljubljana, Gustav Mahler, Symphony No.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86835" y="3123590"/>
            <a:ext cx="3345248" cy="188170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07080" y="5261460"/>
            <a:ext cx="71628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hr-HR" sz="1600" dirty="0" smtClean="0">
                <a:latin typeface="+mn-lt"/>
                <a:ea typeface="+mj-ea"/>
                <a:cs typeface="+mj-cs"/>
              </a:rPr>
              <a:t>Ljubljana, Gustav Mahler, </a:t>
            </a:r>
            <a:r>
              <a:rPr lang="hr-HR" sz="1600" dirty="0" err="1" smtClean="0">
                <a:latin typeface="+mn-lt"/>
                <a:ea typeface="+mj-ea"/>
                <a:cs typeface="+mj-cs"/>
              </a:rPr>
              <a:t>Symphony</a:t>
            </a:r>
            <a:r>
              <a:rPr lang="hr-HR" sz="1600" dirty="0" smtClean="0">
                <a:latin typeface="+mn-lt"/>
                <a:ea typeface="+mj-ea"/>
                <a:cs typeface="+mj-cs"/>
              </a:rPr>
              <a:t> No.8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" name="Picture 14" descr="music-dandelion.jpg"/>
          <p:cNvPicPr>
            <a:picLocks noChangeAspect="1"/>
          </p:cNvPicPr>
          <p:nvPr/>
        </p:nvPicPr>
        <p:blipFill>
          <a:blip r:embed="rId6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barkun.hr/gallery/albums/userpics/DSC_0815.JPG"/>
          <p:cNvPicPr>
            <a:picLocks noChangeAspect="1" noChangeArrowheads="1"/>
          </p:cNvPicPr>
          <p:nvPr/>
        </p:nvPicPr>
        <p:blipFill>
          <a:blip r:embed="rId7" cstate="print"/>
          <a:srcRect l="6414" r="16624"/>
          <a:stretch>
            <a:fillRect/>
          </a:stretch>
        </p:blipFill>
        <p:spPr bwMode="auto">
          <a:xfrm>
            <a:off x="3020591" y="416919"/>
            <a:ext cx="2314934" cy="19964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ut ka sreći - Hrvatski glazbenici za Ivu Josipović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1425" y="222195"/>
            <a:ext cx="4428445" cy="32403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 descr="DSC_0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555" y="3887115"/>
            <a:ext cx="3429000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4147165434_6746938aba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8475" y="3887115"/>
            <a:ext cx="1930609" cy="139516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D:\My Pictures\imagesCAPA4XX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3734410"/>
            <a:ext cx="2426568" cy="1755585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0" y="4725144"/>
            <a:ext cx="9144000" cy="720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116632"/>
            <a:ext cx="9144000" cy="720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music-dandelion.jpg"/>
          <p:cNvPicPr>
            <a:picLocks noChangeAspect="1"/>
          </p:cNvPicPr>
          <p:nvPr/>
        </p:nvPicPr>
        <p:blipFill>
          <a:blip r:embed="rId7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2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976015" y="4345230"/>
            <a:ext cx="518160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hr-HR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hr-HR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kumimoji="0" lang="hr-HR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hr-HR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3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attention</a:t>
            </a:r>
            <a:r>
              <a:rPr kumimoji="0" lang="hr-HR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usic-dandelion.jpg"/>
          <p:cNvPicPr>
            <a:picLocks noChangeAspect="1"/>
          </p:cNvPicPr>
          <p:nvPr/>
        </p:nvPicPr>
        <p:blipFill>
          <a:blip r:embed="rId2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usic-dandelion.jpg"/>
          <p:cNvPicPr>
            <a:picLocks noChangeAspect="1"/>
          </p:cNvPicPr>
          <p:nvPr/>
        </p:nvPicPr>
        <p:blipFill>
          <a:blip r:embed="rId2" cstate="print"/>
          <a:srcRect t="5314"/>
          <a:stretch>
            <a:fillRect/>
          </a:stretch>
        </p:blipFill>
        <p:spPr>
          <a:xfrm>
            <a:off x="1223356" y="1369553"/>
            <a:ext cx="6708154" cy="282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059785" y="0"/>
            <a:ext cx="701619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Music</a:t>
            </a:r>
            <a:r>
              <a:rPr lang="hr-HR" sz="3600" dirty="0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Politics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A54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965" y="1291130"/>
            <a:ext cx="34290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670" y="129113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Calibri" pitchFamily="34" charset="0"/>
              </a:rPr>
              <a:t>WORLD OF POLITICS</a:t>
            </a:r>
            <a:endParaRPr lang="hr-HR" sz="2400" b="1" dirty="0">
              <a:latin typeface="Calibri" pitchFamily="34" charset="0"/>
            </a:endParaRPr>
          </a:p>
        </p:txBody>
      </p:sp>
      <p:pic>
        <p:nvPicPr>
          <p:cNvPr id="7" name="Picture 6" descr="sabor_wide_136187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310" y="1901950"/>
            <a:ext cx="2031422" cy="97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D:\My Pictures\imagesCAX2RRK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749245"/>
            <a:ext cx="911044" cy="136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965" y="312359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Zoran Milanović, Prime </a:t>
            </a:r>
            <a:r>
              <a:rPr lang="hr-H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Minister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6015" y="297088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Croatian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Parliament</a:t>
            </a:r>
            <a:endParaRPr lang="hr-H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212490" y="680310"/>
            <a:ext cx="6705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Politician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Musician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same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hr-HR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2820" y="1291130"/>
            <a:ext cx="3200400" cy="2438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2820" y="14438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Calibri" pitchFamily="34" charset="0"/>
              </a:rPr>
              <a:t>WORLD OF MUSIC</a:t>
            </a:r>
            <a:endParaRPr lang="hr-HR" sz="2400" b="1" dirty="0">
              <a:latin typeface="Calibri" pitchFamily="34" charset="0"/>
            </a:endParaRPr>
          </a:p>
        </p:txBody>
      </p:sp>
      <p:pic>
        <p:nvPicPr>
          <p:cNvPr id="17" name="Picture 4" descr="D:\My Pictures\filharmonija_342141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901950"/>
            <a:ext cx="1680716" cy="1303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5335525" y="3276295"/>
            <a:ext cx="303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Zagreb </a:t>
            </a:r>
            <a:r>
              <a:rPr lang="hr-HR" dirty="0" err="1" smtClean="0">
                <a:latin typeface="Calibri" pitchFamily="34" charset="0"/>
              </a:rPr>
              <a:t>Philharmony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Orchestra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280" y="190195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Calibri" pitchFamily="34" charset="0"/>
              </a:rPr>
              <a:t> </a:t>
            </a:r>
            <a:r>
              <a:rPr lang="hr-HR" sz="1600" dirty="0" err="1" smtClean="0">
                <a:latin typeface="Calibri" pitchFamily="34" charset="0"/>
              </a:rPr>
              <a:t>Mo</a:t>
            </a:r>
            <a:r>
              <a:rPr lang="hr-HR" sz="1600" dirty="0" smtClean="0">
                <a:latin typeface="Calibri" pitchFamily="34" charset="0"/>
              </a:rPr>
              <a:t>. M. Tarbuk</a:t>
            </a:r>
            <a:endParaRPr lang="hr-HR" sz="1600" dirty="0">
              <a:latin typeface="Calibri" pitchFamily="34" charset="0"/>
            </a:endParaRPr>
          </a:p>
        </p:txBody>
      </p:sp>
      <p:pic>
        <p:nvPicPr>
          <p:cNvPr id="20" name="Picture 7" descr="https://encrypted-tbn3.gstatic.com/images?q=tbn:ANd9GcRmC_YNDpNRB5PoaVaeesg4g5fm9O_Y3_l2miMivVEOnACgEGIwlc9NA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5" y="2207360"/>
            <a:ext cx="1068935" cy="818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Oba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9785" y="3887115"/>
            <a:ext cx="2137870" cy="17117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2" name="Picture 9" descr="http://www.klasika.hr/images/articles/Passo_sempio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3887115"/>
            <a:ext cx="1679754" cy="167975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3" name="Title 1"/>
          <p:cNvSpPr txBox="1">
            <a:spLocks/>
          </p:cNvSpPr>
          <p:nvPr/>
        </p:nvSpPr>
        <p:spPr>
          <a:xfrm>
            <a:off x="448965" y="69491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54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Music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54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 </a:t>
            </a:r>
            <a:r>
              <a:rPr kumimoji="0" lang="hr-H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A54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A54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music-dandelion.jpg"/>
          <p:cNvPicPr>
            <a:picLocks noChangeAspect="1"/>
          </p:cNvPicPr>
          <p:nvPr/>
        </p:nvPicPr>
        <p:blipFill>
          <a:blip r:embed="rId8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D:\My Pictures\imagesCAF341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62" y="2054656"/>
            <a:ext cx="1103568" cy="10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encrypted-tbn0.gstatic.com/images?q=tbn:ANd9GcSGGwvmL8f_8weeTG95lcbb_U2SVXg7XzeSyv2NDqkBO_3efh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88" y="4039820"/>
            <a:ext cx="856000" cy="106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266590" y="1443835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2970885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5562600" y="2970885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030115" y="4345230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4" name="Pentagon 4"/>
          <p:cNvSpPr/>
          <p:nvPr/>
        </p:nvSpPr>
        <p:spPr>
          <a:xfrm>
            <a:off x="1365195" y="4803345"/>
            <a:ext cx="2595872" cy="90762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00238" tIns="60960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Music as a tool for politicians</a:t>
            </a:r>
            <a:endParaRPr lang="en-US" sz="1600" kern="1200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059785" y="0"/>
            <a:ext cx="701619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Music</a:t>
            </a:r>
            <a:r>
              <a:rPr lang="hr-HR" sz="3600" dirty="0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Politics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A54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1212490" y="833015"/>
            <a:ext cx="6705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Music</a:t>
            </a:r>
            <a:endParaRPr kumimoji="0" lang="hr-HR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3044950" y="2970885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19" name="Picture 18" descr="music-dandelion.jpg"/>
          <p:cNvPicPr>
            <a:picLocks noChangeAspect="1"/>
          </p:cNvPicPr>
          <p:nvPr/>
        </p:nvPicPr>
        <p:blipFill>
          <a:blip r:embed="rId29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Lijepa naša domovino - Domagoj Dorotić, Zbor i Simfonijski orkestar Hrvatske radiotelevizij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0" cstate="print"/>
          <a:stretch>
            <a:fillRect/>
          </a:stretch>
        </p:blipFill>
        <p:spPr>
          <a:xfrm>
            <a:off x="1670604" y="4253607"/>
            <a:ext cx="1985165" cy="11910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Zulu Traditional Music - The Sikulu Company South Africa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31" cstate="print"/>
          <a:stretch>
            <a:fillRect/>
          </a:stretch>
        </p:blipFill>
        <p:spPr>
          <a:xfrm>
            <a:off x="1670605" y="1291130"/>
            <a:ext cx="2023867" cy="11384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Picture 2" descr="http://www.clipartbest.com/download?clipart=bTyEdEpTL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419295" y="4650640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" name="Picture 2" descr="http://www.clipartbest.com/download?clipart=bTyEdEpTL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266590" y="1596540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9491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 smtClean="0"/>
              <a:t>Music</a:t>
            </a:r>
            <a:r>
              <a:rPr lang="hr-HR" dirty="0" smtClean="0"/>
              <a:t> &amp; </a:t>
            </a:r>
            <a:r>
              <a:rPr lang="hr-HR" dirty="0" err="1" smtClean="0"/>
              <a:t>Politics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260" y="129113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Band </a:t>
            </a:r>
            <a:r>
              <a:rPr lang="hr-HR" dirty="0" err="1" smtClean="0"/>
              <a:t>Aid</a:t>
            </a:r>
            <a:r>
              <a:rPr lang="hr-HR" dirty="0" smtClean="0"/>
              <a:t> for </a:t>
            </a:r>
            <a:r>
              <a:rPr lang="hr-HR" dirty="0" err="1" smtClean="0"/>
              <a:t>Flooded</a:t>
            </a:r>
            <a:r>
              <a:rPr lang="hr-HR" dirty="0" smtClean="0"/>
              <a:t> SE Europe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291130"/>
            <a:ext cx="4041775" cy="639762"/>
          </a:xfrm>
        </p:spPr>
        <p:txBody>
          <a:bodyPr/>
          <a:lstStyle/>
          <a:p>
            <a:r>
              <a:rPr lang="hr-HR" dirty="0" smtClean="0"/>
              <a:t>North Korea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01670" y="680310"/>
            <a:ext cx="79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 smtClean="0">
                <a:solidFill>
                  <a:schemeClr val="bg1"/>
                </a:solidFill>
              </a:rPr>
              <a:t>Both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lead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and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seduce</a:t>
            </a:r>
            <a:r>
              <a:rPr lang="hr-HR" sz="2400" dirty="0" smtClean="0">
                <a:solidFill>
                  <a:schemeClr val="bg1"/>
                </a:solidFill>
              </a:rPr>
              <a:t> &gt; </a:t>
            </a:r>
            <a:r>
              <a:rPr lang="hr-HR" sz="2400" dirty="0" err="1" smtClean="0">
                <a:solidFill>
                  <a:schemeClr val="bg1"/>
                </a:solidFill>
              </a:rPr>
              <a:t>Both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can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be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useful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and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dangerous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9" name="Band Aid za poplavljenu regiju 'Vjeruj u sutra'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3555" y="2054655"/>
            <a:ext cx="4347010" cy="24448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North Korea music 2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24705" y="2054655"/>
            <a:ext cx="4231540" cy="2443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3555" y="4650640"/>
            <a:ext cx="8704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bg1"/>
                </a:solidFill>
              </a:rPr>
              <a:t>- </a:t>
            </a:r>
            <a:r>
              <a:rPr lang="hr-HR" dirty="0" err="1" smtClean="0">
                <a:solidFill>
                  <a:schemeClr val="bg1"/>
                </a:solidFill>
              </a:rPr>
              <a:t>Politics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has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the</a:t>
            </a:r>
            <a:r>
              <a:rPr lang="hr-HR" dirty="0" smtClean="0">
                <a:solidFill>
                  <a:schemeClr val="bg1"/>
                </a:solidFill>
              </a:rPr>
              <a:t> power to </a:t>
            </a:r>
            <a:r>
              <a:rPr lang="hr-HR" dirty="0" err="1" smtClean="0">
                <a:solidFill>
                  <a:schemeClr val="bg1"/>
                </a:solidFill>
              </a:rPr>
              <a:t>unite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 err="1" smtClean="0">
                <a:solidFill>
                  <a:schemeClr val="bg1"/>
                </a:solidFill>
              </a:rPr>
              <a:t>create</a:t>
            </a:r>
            <a:r>
              <a:rPr lang="hr-HR" dirty="0" smtClean="0">
                <a:solidFill>
                  <a:schemeClr val="bg1"/>
                </a:solidFill>
              </a:rPr>
              <a:t> a spirit </a:t>
            </a:r>
            <a:r>
              <a:rPr lang="hr-HR" dirty="0" err="1" smtClean="0">
                <a:solidFill>
                  <a:schemeClr val="bg1"/>
                </a:solidFill>
              </a:rPr>
              <a:t>of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community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and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shape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the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community</a:t>
            </a:r>
            <a:r>
              <a:rPr lang="hr-HR" dirty="0" smtClean="0">
                <a:solidFill>
                  <a:schemeClr val="bg1"/>
                </a:solidFill>
              </a:rPr>
              <a:t> (</a:t>
            </a:r>
            <a:r>
              <a:rPr lang="hr-HR" dirty="0" err="1" smtClean="0">
                <a:solidFill>
                  <a:schemeClr val="bg1"/>
                </a:solidFill>
              </a:rPr>
              <a:t>Aristotle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Music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has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identical</a:t>
            </a:r>
            <a:r>
              <a:rPr lang="hr-HR" dirty="0" smtClean="0">
                <a:solidFill>
                  <a:schemeClr val="bg1"/>
                </a:solidFill>
              </a:rPr>
              <a:t> power.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2" name="Picture 11" descr="music-dandelion.jpg"/>
          <p:cNvPicPr>
            <a:picLocks noChangeAspect="1"/>
          </p:cNvPicPr>
          <p:nvPr/>
        </p:nvPicPr>
        <p:blipFill>
          <a:blip r:embed="rId6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https://encrypted-tbn1.gstatic.com/images?q=tbn:ANd9GcRvAT9C1K5YknOD3H2txlZXiuV6jK0bGMiLOTU2hENYKMZt1RF0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985720"/>
            <a:ext cx="2232248" cy="145598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296260" y="2665475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</a:pPr>
            <a:r>
              <a:rPr lang="hr-HR" sz="2400" dirty="0" smtClean="0">
                <a:solidFill>
                  <a:schemeClr val="tx1"/>
                </a:solidFill>
              </a:rPr>
              <a:t>King David</a:t>
            </a:r>
          </a:p>
          <a:p>
            <a:pPr algn="ctr" fontAlgn="auto">
              <a:spcAft>
                <a:spcPts val="0"/>
              </a:spcAft>
            </a:pPr>
            <a:r>
              <a:rPr lang="hr-HR" sz="2400" dirty="0" smtClean="0">
                <a:solidFill>
                  <a:schemeClr val="tx1"/>
                </a:solidFill>
              </a:rPr>
              <a:t>(1040-970 </a:t>
            </a:r>
            <a:r>
              <a:rPr lang="hr-HR" sz="2400" dirty="0" err="1" smtClean="0">
                <a:solidFill>
                  <a:schemeClr val="tx1"/>
                </a:solidFill>
              </a:rPr>
              <a:t>B.C</a:t>
            </a:r>
            <a:r>
              <a:rPr lang="hr-HR" sz="2400" dirty="0" smtClean="0">
                <a:solidFill>
                  <a:schemeClr val="tx1"/>
                </a:solidFill>
              </a:rPr>
              <a:t>.)</a:t>
            </a:r>
          </a:p>
        </p:txBody>
      </p:sp>
      <p:pic>
        <p:nvPicPr>
          <p:cNvPr id="16" name="Picture 4" descr="http://dieterweirauchblog.de/wp-content/uploads/2011/07/Graff_Friedrich_II_GKI5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5770" y="833016"/>
            <a:ext cx="1534397" cy="1832460"/>
          </a:xfrm>
          <a:prstGeom prst="ellipse">
            <a:avLst/>
          </a:prstGeom>
          <a:ln w="3175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hemeClr val="accent4"/>
          </a:lnRef>
          <a:fillRef idx="1001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7" name="Rectangle 16"/>
          <p:cNvSpPr/>
          <p:nvPr/>
        </p:nvSpPr>
        <p:spPr>
          <a:xfrm>
            <a:off x="2892245" y="2818180"/>
            <a:ext cx="3240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 err="1" smtClean="0"/>
              <a:t>Frederick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Great (1712-1786)</a:t>
            </a:r>
          </a:p>
        </p:txBody>
      </p:sp>
      <p:pic>
        <p:nvPicPr>
          <p:cNvPr id="18" name="Picture 2" descr="File:Henry-VIII-kingofengland 1491-154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1138425"/>
            <a:ext cx="1752600" cy="3016689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7015280" y="4345230"/>
            <a:ext cx="183246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hr-HR" sz="1400" dirty="0" err="1" smtClean="0"/>
              <a:t>Henry</a:t>
            </a:r>
            <a:r>
              <a:rPr lang="hr-HR" sz="1400" dirty="0" smtClean="0"/>
              <a:t> VIII  </a:t>
            </a:r>
          </a:p>
          <a:p>
            <a:pPr algn="ctr"/>
            <a:r>
              <a:rPr lang="hr-HR" sz="1400" dirty="0" smtClean="0"/>
              <a:t>(1491 – 1547)</a:t>
            </a:r>
            <a:endParaRPr lang="hr-HR" sz="1400" dirty="0"/>
          </a:p>
        </p:txBody>
      </p:sp>
      <p:sp>
        <p:nvSpPr>
          <p:cNvPr id="20" name="Flowchart: Sequential Access Storage 19"/>
          <p:cNvSpPr/>
          <p:nvPr/>
        </p:nvSpPr>
        <p:spPr>
          <a:xfrm>
            <a:off x="754375" y="3276295"/>
            <a:ext cx="1066800" cy="914400"/>
          </a:xfrm>
          <a:prstGeom prst="flowChartMagneticTap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i="1" dirty="0" err="1" smtClean="0">
                <a:solidFill>
                  <a:schemeClr val="tx1"/>
                </a:solidFill>
              </a:rPr>
              <a:t>Flutist</a:t>
            </a:r>
            <a:endParaRPr lang="hr-HR" sz="1400" b="1" i="1" dirty="0" smtClean="0">
              <a:solidFill>
                <a:schemeClr val="tx1"/>
              </a:solidFill>
            </a:endParaRPr>
          </a:p>
        </p:txBody>
      </p:sp>
      <p:sp>
        <p:nvSpPr>
          <p:cNvPr id="21" name="Flowchart: Sequential Access Storage 20"/>
          <p:cNvSpPr/>
          <p:nvPr/>
        </p:nvSpPr>
        <p:spPr>
          <a:xfrm>
            <a:off x="754375" y="4345230"/>
            <a:ext cx="1656184" cy="1635968"/>
          </a:xfrm>
          <a:prstGeom prst="flowChartMagneticTap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hr-HR" sz="1300" b="1" i="1" dirty="0" err="1" smtClean="0">
                <a:solidFill>
                  <a:schemeClr val="tx1"/>
                </a:solidFill>
              </a:rPr>
              <a:t>Composed</a:t>
            </a:r>
            <a:endParaRPr lang="hr-HR" sz="1300" b="1" i="1" dirty="0" smtClean="0">
              <a:solidFill>
                <a:schemeClr val="tx1"/>
              </a:solidFill>
            </a:endParaRPr>
          </a:p>
          <a:p>
            <a:r>
              <a:rPr lang="hr-HR" sz="1300" b="1" i="1" dirty="0" smtClean="0">
                <a:solidFill>
                  <a:schemeClr val="tx1"/>
                </a:solidFill>
              </a:rPr>
              <a:t>100 </a:t>
            </a:r>
            <a:r>
              <a:rPr lang="hr-HR" sz="1300" b="1" i="1" dirty="0" err="1" smtClean="0">
                <a:solidFill>
                  <a:schemeClr val="tx1"/>
                </a:solidFill>
              </a:rPr>
              <a:t>sonatas</a:t>
            </a:r>
            <a:r>
              <a:rPr lang="hr-HR" sz="1300" b="1" i="1" dirty="0" smtClean="0">
                <a:solidFill>
                  <a:schemeClr val="tx1"/>
                </a:solidFill>
              </a:rPr>
              <a:t> </a:t>
            </a:r>
            <a:r>
              <a:rPr lang="hr-HR" sz="1300" b="1" i="1" dirty="0" err="1" smtClean="0">
                <a:solidFill>
                  <a:schemeClr val="tx1"/>
                </a:solidFill>
              </a:rPr>
              <a:t>and</a:t>
            </a:r>
            <a:r>
              <a:rPr lang="hr-HR" sz="1300" b="1" i="1" dirty="0" smtClean="0">
                <a:solidFill>
                  <a:schemeClr val="tx1"/>
                </a:solidFill>
              </a:rPr>
              <a:t> 4 </a:t>
            </a:r>
            <a:r>
              <a:rPr lang="hr-HR" sz="1300" b="1" i="1" dirty="0" err="1" smtClean="0">
                <a:solidFill>
                  <a:schemeClr val="tx1"/>
                </a:solidFill>
              </a:rPr>
              <a:t>symphonies</a:t>
            </a:r>
            <a:endParaRPr lang="hr-HR" sz="1300" b="1" i="1" dirty="0">
              <a:solidFill>
                <a:schemeClr val="tx1"/>
              </a:solidFill>
            </a:endParaRPr>
          </a:p>
        </p:txBody>
      </p:sp>
      <p:pic>
        <p:nvPicPr>
          <p:cNvPr id="27" name="Picture 2" descr="http://www.clipartbest.com/download?clipart=bTyEdEpT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8720" y="3887115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8" name="Friedrich II. 'Der Große' Flute Concerto No.3 in C major _ Christoph Huntgeburt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603803" y="3276294"/>
            <a:ext cx="3953362" cy="22237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1059785" y="0"/>
            <a:ext cx="701619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Music</a:t>
            </a:r>
            <a:r>
              <a:rPr lang="hr-HR" sz="3600" dirty="0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Politics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A54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1" descr="music-dandelion.jpg"/>
          <p:cNvPicPr>
            <a:picLocks noChangeAspect="1"/>
          </p:cNvPicPr>
          <p:nvPr/>
        </p:nvPicPr>
        <p:blipFill>
          <a:blip r:embed="rId10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derewski Plays his Minuet in G,Op. 14, No 1 Rec.193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3015"/>
            <a:ext cx="2895600" cy="2286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2" descr="D:\My Pictures\imagesCA76ESD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833015"/>
            <a:ext cx="2088155" cy="2514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http://upload.wikimedia.org/wikipedia/commons/thumb/e/e3/Vytautas_Landsbergis_2009.JPG/250px-Vytautas_Landsbergis_2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6" y="680310"/>
            <a:ext cx="2290574" cy="268455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6557165" y="3429000"/>
            <a:ext cx="2290575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smtClean="0">
                <a:effectLst/>
              </a:rPr>
              <a:t>Vytautas Landsbergis</a:t>
            </a:r>
          </a:p>
          <a:p>
            <a:pPr algn="ctr">
              <a:defRPr/>
            </a:pPr>
            <a:r>
              <a:rPr lang="en-US" dirty="0"/>
              <a:t>Chairman of the Supreme Council of Lithuania </a:t>
            </a:r>
            <a:endParaRPr lang="hr-HR" dirty="0"/>
          </a:p>
          <a:p>
            <a:pPr algn="ctr">
              <a:defRPr/>
            </a:pPr>
            <a:r>
              <a:rPr lang="en-US" i="1" dirty="0"/>
              <a:t>(de jure Head of State)</a:t>
            </a:r>
            <a:endParaRPr lang="en-US" dirty="0"/>
          </a:p>
          <a:p>
            <a:pPr algn="ctr"/>
            <a:r>
              <a:rPr lang="en-US" b="1" dirty="0" smtClean="0">
                <a:effectLst/>
              </a:rPr>
              <a:t>In office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1990 –1992</a:t>
            </a:r>
            <a:endParaRPr lang="hr-HR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260" y="3429000"/>
            <a:ext cx="518457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 smtClean="0"/>
              <a:t>Ignacy Jan </a:t>
            </a:r>
            <a:r>
              <a:rPr lang="hr-HR" b="1" dirty="0" err="1" smtClean="0"/>
              <a:t>Paderewski</a:t>
            </a:r>
            <a:r>
              <a:rPr lang="hr-HR" dirty="0" smtClean="0"/>
              <a:t> 1860-1941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Prime Minister of the 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Second Republic of Poland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(1919),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represented Poland at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Paris Peace Conference, signed Treaty of Versailles which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restored the territories of Greater Poland and Pomerania around the City of Gdańsk to Poland</a:t>
            </a:r>
          </a:p>
        </p:txBody>
      </p:sp>
      <p:pic>
        <p:nvPicPr>
          <p:cNvPr id="10" name="Picture 2" descr="http://www.clipartbest.com/download?clipart=bTyEdEpT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555" y="1596540"/>
            <a:ext cx="450776" cy="4507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Title 3"/>
          <p:cNvSpPr txBox="1">
            <a:spLocks/>
          </p:cNvSpPr>
          <p:nvPr/>
        </p:nvSpPr>
        <p:spPr>
          <a:xfrm>
            <a:off x="1059785" y="0"/>
            <a:ext cx="7016195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Music</a:t>
            </a:r>
            <a:r>
              <a:rPr lang="hr-HR" sz="3600" dirty="0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hr-HR" sz="3600" dirty="0" err="1" smtClean="0">
                <a:solidFill>
                  <a:srgbClr val="EA5400"/>
                </a:solidFill>
                <a:latin typeface="+mj-lt"/>
                <a:ea typeface="+mj-ea"/>
                <a:cs typeface="+mj-cs"/>
              </a:rPr>
              <a:t>Politics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A54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music-dandelion.jpg"/>
          <p:cNvPicPr>
            <a:picLocks noChangeAspect="1"/>
          </p:cNvPicPr>
          <p:nvPr/>
        </p:nvPicPr>
        <p:blipFill>
          <a:blip r:embed="rId8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Process 20"/>
          <p:cNvSpPr/>
          <p:nvPr/>
        </p:nvSpPr>
        <p:spPr>
          <a:xfrm>
            <a:off x="3197655" y="2512770"/>
            <a:ext cx="5802790" cy="3054100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10" descr="D:\My Picture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2970885"/>
            <a:ext cx="2443280" cy="16797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6404460" y="4803345"/>
            <a:ext cx="251460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effectLst/>
              </a:rPr>
              <a:t>Josip Broz Tito</a:t>
            </a:r>
          </a:p>
          <a:p>
            <a:pPr algn="ctr"/>
            <a:r>
              <a:rPr lang="hr-HR" sz="1400" b="1" dirty="0" err="1" smtClean="0">
                <a:effectLst/>
              </a:rPr>
              <a:t>President</a:t>
            </a:r>
            <a:r>
              <a:rPr lang="hr-HR" sz="1400" b="1" dirty="0" smtClean="0">
                <a:effectLst/>
              </a:rPr>
              <a:t> </a:t>
            </a:r>
            <a:r>
              <a:rPr lang="hr-HR" sz="1400" b="1" dirty="0" err="1" smtClean="0">
                <a:effectLst/>
              </a:rPr>
              <a:t>of</a:t>
            </a:r>
            <a:r>
              <a:rPr lang="hr-HR" sz="1400" b="1" dirty="0" smtClean="0">
                <a:effectLst/>
              </a:rPr>
              <a:t> </a:t>
            </a:r>
            <a:r>
              <a:rPr lang="hr-HR" sz="1400" b="1" dirty="0" err="1" smtClean="0">
                <a:effectLst/>
              </a:rPr>
              <a:t>former</a:t>
            </a:r>
            <a:r>
              <a:rPr lang="hr-HR" sz="1400" b="1" dirty="0" smtClean="0">
                <a:effectLst/>
              </a:rPr>
              <a:t> </a:t>
            </a:r>
            <a:r>
              <a:rPr lang="hr-HR" sz="1400" b="1" dirty="0" err="1" smtClean="0">
                <a:effectLst/>
              </a:rPr>
              <a:t>Yugoslavia</a:t>
            </a:r>
            <a:endParaRPr lang="hr-HR" sz="1400" b="1" dirty="0" smtClean="0">
              <a:effectLst/>
            </a:endParaRPr>
          </a:p>
          <a:p>
            <a:pPr algn="ctr"/>
            <a:r>
              <a:rPr lang="hr-HR" sz="1400" dirty="0" smtClean="0"/>
              <a:t>1945-1980</a:t>
            </a:r>
            <a:endParaRPr lang="hr-HR" sz="1400" dirty="0"/>
          </a:p>
        </p:txBody>
      </p:sp>
      <p:pic>
        <p:nvPicPr>
          <p:cNvPr id="12" name="Picture 3" descr="https://encrypted-tbn1.gstatic.com/images?q=tbn:ANd9GcSL1gCXV2S_XlXQPPZPqzZUQo8ZFmwQp3t4Z_K9jEY3L7SAe-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2818180"/>
            <a:ext cx="1487023" cy="18736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3503065" y="4803345"/>
            <a:ext cx="251460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effectLst/>
              </a:rPr>
              <a:t>Sir Edwa</a:t>
            </a:r>
            <a:r>
              <a:rPr lang="hr-HR" sz="1400" b="1" dirty="0" smtClean="0"/>
              <a:t>rd </a:t>
            </a:r>
            <a:r>
              <a:rPr lang="hr-HR" sz="1400" b="1" dirty="0" err="1" smtClean="0"/>
              <a:t>Heath</a:t>
            </a:r>
            <a:r>
              <a:rPr lang="en-US" sz="1400" b="1" dirty="0" smtClean="0">
                <a:effectLst/>
              </a:rPr>
              <a:t> </a:t>
            </a:r>
            <a:endParaRPr lang="hr-HR" sz="1400" b="1" dirty="0" smtClean="0">
              <a:effectLst/>
            </a:endParaRPr>
          </a:p>
          <a:p>
            <a:pPr algn="ctr"/>
            <a:r>
              <a:rPr lang="hr-HR" sz="1400" b="1" dirty="0" smtClean="0">
                <a:effectLst/>
              </a:rPr>
              <a:t>Prime </a:t>
            </a:r>
            <a:r>
              <a:rPr lang="hr-HR" sz="1400" b="1" dirty="0" err="1" smtClean="0"/>
              <a:t>M</a:t>
            </a:r>
            <a:r>
              <a:rPr lang="hr-HR" sz="1400" b="1" dirty="0" err="1" smtClean="0">
                <a:effectLst/>
              </a:rPr>
              <a:t>inister</a:t>
            </a:r>
            <a:r>
              <a:rPr lang="hr-HR" sz="1400" b="1" dirty="0" smtClean="0">
                <a:effectLst/>
              </a:rPr>
              <a:t> </a:t>
            </a:r>
            <a:r>
              <a:rPr lang="hr-HR" sz="1400" b="1" dirty="0" err="1" smtClean="0">
                <a:effectLst/>
              </a:rPr>
              <a:t>of</a:t>
            </a:r>
            <a:r>
              <a:rPr lang="hr-HR" sz="1400" b="1" dirty="0" smtClean="0">
                <a:effectLst/>
              </a:rPr>
              <a:t> </a:t>
            </a:r>
            <a:r>
              <a:rPr lang="hr-HR" sz="1400" b="1" dirty="0" err="1" smtClean="0">
                <a:effectLst/>
              </a:rPr>
              <a:t>the</a:t>
            </a:r>
            <a:r>
              <a:rPr lang="hr-HR" sz="1400" b="1" dirty="0" smtClean="0">
                <a:effectLst/>
              </a:rPr>
              <a:t> UK</a:t>
            </a:r>
            <a:r>
              <a:rPr lang="en-US" sz="1400" dirty="0" smtClean="0">
                <a:effectLst/>
              </a:rPr>
              <a:t/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>1970 –1974</a:t>
            </a:r>
            <a:endParaRPr lang="hr-HR" sz="1400" dirty="0"/>
          </a:p>
        </p:txBody>
      </p:sp>
      <p:pic>
        <p:nvPicPr>
          <p:cNvPr id="22" name="Picture 21" descr="music-dandelion.jpg"/>
          <p:cNvPicPr>
            <a:picLocks noChangeAspect="1"/>
          </p:cNvPicPr>
          <p:nvPr/>
        </p:nvPicPr>
        <p:blipFill>
          <a:blip r:embed="rId6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Flowchart: Process 22"/>
          <p:cNvSpPr/>
          <p:nvPr/>
        </p:nvSpPr>
        <p:spPr>
          <a:xfrm>
            <a:off x="143555" y="69489"/>
            <a:ext cx="2901395" cy="4733856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 descr="obama-singing-bill-clinton-saxaphone-waza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260" y="374900"/>
            <a:ext cx="2586608" cy="16668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6" name="Picture 2" descr="http://www.clipartbest.com/download?clipart=bTyEdEpT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1111" t="11111" r="11111" b="11111"/>
          <a:stretch>
            <a:fillRect/>
          </a:stretch>
        </p:blipFill>
        <p:spPr bwMode="auto">
          <a:xfrm>
            <a:off x="1365195" y="2207360"/>
            <a:ext cx="461392" cy="46139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American President - Bill Clinton Play Saxophone at the Arsenio Hall Show - NBC 199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8965" y="2818180"/>
            <a:ext cx="2443280" cy="14263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Flowchart: Process 23"/>
          <p:cNvSpPr/>
          <p:nvPr/>
        </p:nvSpPr>
        <p:spPr>
          <a:xfrm>
            <a:off x="3197654" y="69491"/>
            <a:ext cx="5946345" cy="2207360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rg_hi" descr="https://encrypted-tbn3.gstatic.com/images?q=tbn:ANd9GcR3Q6zrDmRhJZDrcmXRC1q8YO5T_oxg9VmoR1uqtmmM-PbQcdmqMw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222195"/>
            <a:ext cx="2592288" cy="1872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7" name="Picture 2" descr="http://www.clipartbest.com/download?clipart=bTyEdEpT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1111" t="11111" r="11111" b="11111"/>
          <a:stretch>
            <a:fillRect/>
          </a:stretch>
        </p:blipFill>
        <p:spPr bwMode="auto">
          <a:xfrm>
            <a:off x="6099050" y="833015"/>
            <a:ext cx="458116" cy="46139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Singing PM_ 'Fats' Putin over the top of 'Blueberry Hill' with piano solo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6557165" y="374900"/>
            <a:ext cx="2391030" cy="13936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43555" y="374900"/>
            <a:ext cx="158417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 VIRTUES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idx="1"/>
          </p:nvPr>
        </p:nvGraphicFramePr>
        <p:xfrm>
          <a:off x="4113885" y="527605"/>
          <a:ext cx="48245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D:\My Pictures\imagesCAC5704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374900"/>
            <a:ext cx="1224136" cy="12629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976015" y="1749245"/>
            <a:ext cx="172819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hr-HR" sz="1400" dirty="0" smtClean="0"/>
              <a:t>Plato – </a:t>
            </a:r>
            <a:r>
              <a:rPr lang="hr-HR" sz="1400" dirty="0" err="1" smtClean="0"/>
              <a:t>music</a:t>
            </a:r>
            <a:r>
              <a:rPr lang="hr-HR" sz="1400" dirty="0" smtClean="0"/>
              <a:t> </a:t>
            </a:r>
            <a:r>
              <a:rPr lang="hr-HR" sz="1400" dirty="0" err="1" smtClean="0"/>
              <a:t>education</a:t>
            </a:r>
            <a:r>
              <a:rPr lang="hr-HR" sz="1400" dirty="0" smtClean="0"/>
              <a:t> for </a:t>
            </a:r>
            <a:r>
              <a:rPr lang="hr-HR" sz="1400" dirty="0" err="1" smtClean="0"/>
              <a:t>leaders</a:t>
            </a:r>
            <a:endParaRPr lang="hr-HR" sz="1400" dirty="0" smtClean="0"/>
          </a:p>
        </p:txBody>
      </p:sp>
      <p:pic>
        <p:nvPicPr>
          <p:cNvPr id="10" name="Picture 3" descr="D:\My Pictures\220px-Aristotle_Altemps_Inv85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/>
          <a:stretch>
            <a:fillRect/>
          </a:stretch>
        </p:blipFill>
        <p:spPr bwMode="auto">
          <a:xfrm>
            <a:off x="2281425" y="3123590"/>
            <a:ext cx="1224136" cy="1554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976015" y="4803345"/>
            <a:ext cx="1944216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hr-HR" sz="1400" dirty="0" err="1" smtClean="0"/>
              <a:t>Aristotle</a:t>
            </a:r>
            <a:r>
              <a:rPr lang="hr-HR" sz="1400" dirty="0" smtClean="0"/>
              <a:t> – </a:t>
            </a:r>
            <a:r>
              <a:rPr lang="hr-HR" sz="1400" dirty="0" err="1" smtClean="0"/>
              <a:t>music</a:t>
            </a:r>
            <a:r>
              <a:rPr lang="hr-HR" sz="1400" dirty="0" smtClean="0"/>
              <a:t> is </a:t>
            </a:r>
            <a:r>
              <a:rPr lang="hr-HR" sz="1400" dirty="0" err="1" smtClean="0"/>
              <a:t>promoting</a:t>
            </a:r>
            <a:r>
              <a:rPr lang="hr-HR" sz="1400" dirty="0" smtClean="0"/>
              <a:t> </a:t>
            </a:r>
            <a:r>
              <a:rPr lang="hr-HR" sz="1400" dirty="0" err="1" smtClean="0"/>
              <a:t>virtue</a:t>
            </a:r>
            <a:endParaRPr lang="hr-HR" sz="1400" dirty="0"/>
          </a:p>
        </p:txBody>
      </p:sp>
      <p:pic>
        <p:nvPicPr>
          <p:cNvPr id="12" name="Picture 11" descr="music-dandelion.jpg"/>
          <p:cNvPicPr>
            <a:picLocks noChangeAspect="1"/>
          </p:cNvPicPr>
          <p:nvPr/>
        </p:nvPicPr>
        <p:blipFill>
          <a:blip r:embed="rId9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0"/>
            <a:ext cx="8704185" cy="98572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Role of Music from the Wars of Early Humans to Contemporary Wars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114" y="4345230"/>
            <a:ext cx="3656685" cy="1780933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43556" y="1291130"/>
            <a:ext cx="3359510" cy="1068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Unites in the fight against fear </a:t>
            </a:r>
            <a:endParaRPr lang="hr-HR" b="1" dirty="0" smtClean="0"/>
          </a:p>
          <a:p>
            <a:pPr algn="ctr"/>
            <a:r>
              <a:rPr lang="en-GB" b="1" dirty="0" smtClean="0"/>
              <a:t>(from a collective enemy)</a:t>
            </a:r>
            <a:endParaRPr lang="hr-H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3555" y="2665475"/>
            <a:ext cx="3359510" cy="1221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</a:t>
            </a:r>
            <a:r>
              <a:rPr lang="en-GB" b="1" dirty="0" err="1" smtClean="0"/>
              <a:t>obilises</a:t>
            </a:r>
            <a:r>
              <a:rPr lang="en-GB" b="1" dirty="0" smtClean="0"/>
              <a:t> to fight in the interest of the group (battle trance – preparedness to sacrifice one's own life)</a:t>
            </a:r>
            <a:endParaRPr lang="hr-HR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754375" y="4345230"/>
            <a:ext cx="3664920" cy="10689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Means for cultivating a new fear, through identification of a new enemy</a:t>
            </a:r>
            <a:endParaRPr lang="hr-HR" b="1" dirty="0" smtClean="0"/>
          </a:p>
        </p:txBody>
      </p:sp>
      <p:pic>
        <p:nvPicPr>
          <p:cNvPr id="7" name="1812 Overture - Tchaikovsky (Full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138425"/>
            <a:ext cx="1878787" cy="14090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2" descr="http://www.clipartbest.com/download?clipart=bTyEdEpT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8475" y="3123590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Klapa Sv. Juraj HRM i orkestar HV- U boj, u boj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572000" y="2818180"/>
            <a:ext cx="1962098" cy="11036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2" descr="http://www.clipartbest.com/download?clipart=bTyEdEpT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8475" y="1596540"/>
            <a:ext cx="432048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4877410" y="4345230"/>
            <a:ext cx="3664920" cy="10689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Catharsis for societies that experienced some trauma (reflects their circumstances and conveys messages)</a:t>
            </a:r>
            <a:endParaRPr lang="hr-HR" b="1" dirty="0"/>
          </a:p>
        </p:txBody>
      </p:sp>
      <p:pic>
        <p:nvPicPr>
          <p:cNvPr id="12" name="Picture 11" descr="music-dandelion.jpg"/>
          <p:cNvPicPr>
            <a:picLocks noChangeAspect="1"/>
          </p:cNvPicPr>
          <p:nvPr/>
        </p:nvPicPr>
        <p:blipFill>
          <a:blip r:embed="rId8" cstate="print"/>
          <a:srcRect t="5314"/>
          <a:stretch>
            <a:fillRect/>
          </a:stretch>
        </p:blipFill>
        <p:spPr>
          <a:xfrm>
            <a:off x="-161855" y="6330395"/>
            <a:ext cx="1616603" cy="6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636</Words>
  <Application>Microsoft Office PowerPoint</Application>
  <PresentationFormat>On-screen Show (4:3)</PresentationFormat>
  <Paragraphs>117</Paragraphs>
  <Slides>19</Slides>
  <Notes>0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MUSIC AND POLITICS</vt:lpstr>
      <vt:lpstr>PowerPoint Presentation</vt:lpstr>
      <vt:lpstr>PowerPoint Presentation</vt:lpstr>
      <vt:lpstr>Music &amp; Politics</vt:lpstr>
      <vt:lpstr>PowerPoint Presentation</vt:lpstr>
      <vt:lpstr>PowerPoint Presentation</vt:lpstr>
      <vt:lpstr>PowerPoint Presentation</vt:lpstr>
      <vt:lpstr>PowerPoint Presentation</vt:lpstr>
      <vt:lpstr>Role of Music from the Wars of Early Humans to Contemporary Wars</vt:lpstr>
      <vt:lpstr>Role of Music in the Periods of Peace </vt:lpstr>
      <vt:lpstr>Role of Music in the Periods of 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I.J.</cp:lastModifiedBy>
  <cp:revision>37</cp:revision>
  <dcterms:created xsi:type="dcterms:W3CDTF">2013-08-21T19:17:07Z</dcterms:created>
  <dcterms:modified xsi:type="dcterms:W3CDTF">2016-10-25T23:44:47Z</dcterms:modified>
</cp:coreProperties>
</file>