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7D"/>
    <a:srgbClr val="014731"/>
    <a:srgbClr val="026E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255" autoAdjust="0"/>
  </p:normalViewPr>
  <p:slideViewPr>
    <p:cSldViewPr>
      <p:cViewPr varScale="1">
        <p:scale>
          <a:sx n="83" d="100"/>
          <a:sy n="83" d="100"/>
        </p:scale>
        <p:origin x="-438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None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285720" y="1571618"/>
            <a:ext cx="8520600" cy="14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2400" b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Informal Sources of Social Power</a:t>
            </a:r>
            <a:br>
              <a:rPr lang="en-GB" sz="2400" b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Inter-University Centre, Dubrovnik, Croatia</a:t>
            </a:r>
            <a:br>
              <a:rPr lang="en-GB" sz="16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</a:br>
            <a:r>
              <a:rPr lang="en-GB" sz="16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GB" sz="1600" baseline="300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GB" sz="16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 Oct – 2</a:t>
            </a:r>
            <a:r>
              <a:rPr lang="en-GB" sz="1600" baseline="300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GB" sz="160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 Nov, 2016</a:t>
            </a:r>
            <a:endParaRPr lang="en-IN" sz="1600" dirty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9"/>
          <p:cNvSpPr txBox="1">
            <a:spLocks noGrp="1"/>
          </p:cNvSpPr>
          <p:nvPr>
            <p:ph type="subTitle" idx="1"/>
          </p:nvPr>
        </p:nvSpPr>
        <p:spPr>
          <a:xfrm>
            <a:off x="357158" y="3758536"/>
            <a:ext cx="8520600" cy="1384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2000" dirty="0" err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Janani</a:t>
            </a:r>
            <a:r>
              <a:rPr lang="en-GB" sz="2000" dirty="0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Ramanathan</a:t>
            </a:r>
            <a:endParaRPr lang="en-GB" sz="2000" dirty="0" smtClean="0">
              <a:solidFill>
                <a:srgbClr val="026E4D"/>
              </a:solidFill>
              <a:latin typeface="Arial" pitchFamily="34" charset="0"/>
              <a:cs typeface="Arial" pitchFamily="34" charset="0"/>
            </a:endParaRPr>
          </a:p>
          <a:p>
            <a:pPr marR="0">
              <a:lnSpc>
                <a:spcPct val="150000"/>
              </a:lnSpc>
            </a:pPr>
            <a:r>
              <a:rPr lang="en-GB" sz="1600" dirty="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Associate Fellow, World Academy of Art and Science</a:t>
            </a:r>
          </a:p>
          <a:p>
            <a:pPr marR="0">
              <a:lnSpc>
                <a:spcPct val="150000"/>
              </a:lnSpc>
            </a:pPr>
            <a:r>
              <a:rPr lang="en-GB" sz="1600" dirty="0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Research Associate, Mother’s Service Society</a:t>
            </a:r>
            <a:endParaRPr lang="en-IN" sz="1600" dirty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14296"/>
            <a:ext cx="70389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285720" y="0"/>
            <a:ext cx="8520600" cy="73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2400" b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Informal Sources of Social Power</a:t>
            </a:r>
            <a:endParaRPr lang="en-IN" sz="1600" dirty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Image result for harriet stowe lincol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3670" y="1214428"/>
            <a:ext cx="2221093" cy="3548072"/>
          </a:xfrm>
          <a:prstGeom prst="rect">
            <a:avLst/>
          </a:prstGeom>
          <a:noFill/>
        </p:spPr>
      </p:pic>
      <p:pic>
        <p:nvPicPr>
          <p:cNvPr id="7" name="Picture 4" descr="Image result for harriet stowe lincol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15744"/>
            <a:ext cx="3110888" cy="3374426"/>
          </a:xfrm>
          <a:prstGeom prst="rect">
            <a:avLst/>
          </a:prstGeom>
          <a:noFill/>
        </p:spPr>
      </p:pic>
      <p:sp>
        <p:nvSpPr>
          <p:cNvPr id="8" name="Subtitle 9"/>
          <p:cNvSpPr txBox="1">
            <a:spLocks noGrp="1"/>
          </p:cNvSpPr>
          <p:nvPr>
            <p:ph type="subTitle" idx="1"/>
          </p:nvPr>
        </p:nvSpPr>
        <p:spPr>
          <a:xfrm>
            <a:off x="428596" y="4518112"/>
            <a:ext cx="4143404" cy="5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1600" b="1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Abraham Lincoln and Harriet Stowe</a:t>
            </a:r>
            <a:endParaRPr lang="en-GB" sz="1600" b="1" dirty="0" smtClean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285720" y="0"/>
            <a:ext cx="8520600" cy="73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2400" b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Informal Sources of Social Power</a:t>
            </a:r>
            <a:endParaRPr lang="en-IN" sz="1600" dirty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upload.wikimedia.org/wikipedia/commons/thumb/9/99/Salt_March.jpg/220px-Salt_Mar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142990"/>
            <a:ext cx="2095500" cy="3057526"/>
          </a:xfrm>
          <a:prstGeom prst="rect">
            <a:avLst/>
          </a:prstGeom>
          <a:noFill/>
        </p:spPr>
      </p:pic>
      <p:sp>
        <p:nvSpPr>
          <p:cNvPr id="5" name="Subtitle 9"/>
          <p:cNvSpPr txBox="1">
            <a:spLocks noGrp="1"/>
          </p:cNvSpPr>
          <p:nvPr>
            <p:ph type="subTitle" idx="1"/>
          </p:nvPr>
        </p:nvSpPr>
        <p:spPr>
          <a:xfrm>
            <a:off x="0" y="4357700"/>
            <a:ext cx="8520600" cy="553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1600" b="1" smtClean="0">
                <a:solidFill>
                  <a:srgbClr val="014731"/>
                </a:solidFill>
                <a:latin typeface="Arial" pitchFamily="34" charset="0"/>
                <a:cs typeface="Arial" pitchFamily="34" charset="0"/>
              </a:rPr>
              <a:t>Salt March and the Indian Freedom Movement </a:t>
            </a:r>
            <a:endParaRPr lang="en-GB" sz="1600" b="1" dirty="0" smtClean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Image result for salt mar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023513"/>
            <a:ext cx="4567231" cy="327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ctrTitle"/>
          </p:nvPr>
        </p:nvSpPr>
        <p:spPr>
          <a:xfrm>
            <a:off x="285720" y="0"/>
            <a:ext cx="8520600" cy="738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50000"/>
              </a:lnSpc>
            </a:pPr>
            <a:r>
              <a:rPr lang="en-GB" sz="2400" b="1" smtClean="0">
                <a:solidFill>
                  <a:srgbClr val="026E4D"/>
                </a:solidFill>
                <a:latin typeface="Arial" pitchFamily="34" charset="0"/>
                <a:cs typeface="Arial" pitchFamily="34" charset="0"/>
              </a:rPr>
              <a:t>Informal Sources of Social Power</a:t>
            </a:r>
            <a:endParaRPr lang="en-IN" sz="1600" dirty="0">
              <a:solidFill>
                <a:srgbClr val="01473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Image resul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1928808"/>
            <a:ext cx="642942" cy="707058"/>
          </a:xfrm>
          <a:prstGeom prst="rect">
            <a:avLst/>
          </a:prstGeom>
          <a:noFill/>
        </p:spPr>
      </p:pic>
      <p:sp>
        <p:nvSpPr>
          <p:cNvPr id="2052" name="AutoShape 4" descr="Image result for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4" name="Picture 6" descr="Image result for wikipe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3122"/>
            <a:ext cx="731482" cy="667973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57356" y="1000114"/>
            <a:ext cx="5786478" cy="333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Formal			Informal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United Nations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	Humanity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eaLnBrk="0" fontAlgn="base" hangingPunct="0">
              <a:spcAft>
                <a:spcPts val="600"/>
              </a:spcAft>
            </a:pP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Military 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Patriotism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eaLnBrk="0" fontAlgn="base" hangingPunct="0">
              <a:spcAft>
                <a:spcPts val="600"/>
              </a:spcAft>
            </a:pP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Company 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Brand </a:t>
            </a: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value 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Law				Public opinion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lvl="0" eaLnBrk="0" fontAlgn="base" hangingPunct="0">
              <a:spcAft>
                <a:spcPts val="600"/>
              </a:spcAft>
            </a:pP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Government </a:t>
            </a: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		</a:t>
            </a:r>
            <a:r>
              <a:rPr lang="en-US" sz="220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Nationality 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University			City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Family				Relationships</a:t>
            </a: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7356" y="1071552"/>
            <a:ext cx="4929222" cy="357190"/>
          </a:xfrm>
          <a:prstGeom prst="rect">
            <a:avLst/>
          </a:prstGeom>
          <a:solidFill>
            <a:srgbClr val="FFC77D">
              <a:alpha val="30196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7" name="Picture 9" descr="Image result for world academy of art and scien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357436"/>
            <a:ext cx="1643074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50</Words>
  <PresentationFormat>On-screen Show (16:9)</PresentationFormat>
  <Paragraphs>17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simple-light-2</vt:lpstr>
      <vt:lpstr>Informal Sources of Social Power Inter-University Centre, Dubrovnik, Croatia 31st Oct – 2nd Nov, 2016</vt:lpstr>
      <vt:lpstr>Informal Sources of Social Power</vt:lpstr>
      <vt:lpstr>Informal Sources of Social Power</vt:lpstr>
      <vt:lpstr>Informal Sources of Social Power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Values in Business</dc:title>
  <dc:creator>Jananiharish</dc:creator>
  <cp:lastModifiedBy>Janani Ramanathan</cp:lastModifiedBy>
  <cp:revision>28</cp:revision>
  <dcterms:modified xsi:type="dcterms:W3CDTF">2016-11-01T03:18:37Z</dcterms:modified>
</cp:coreProperties>
</file>