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0" d="100"/>
          <a:sy n="120" d="100"/>
        </p:scale>
        <p:origin x="-96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333383"/>
          </a:xfrm>
        </p:spPr>
        <p:txBody>
          <a:bodyPr>
            <a:normAutofit/>
          </a:bodyPr>
          <a:lstStyle/>
          <a:p>
            <a:r>
              <a:rPr lang="en-US" sz="6000" dirty="0" smtClean="0"/>
              <a:t>Money, Power and Values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3915294"/>
            <a:ext cx="10058400" cy="1683325"/>
          </a:xfrm>
        </p:spPr>
        <p:txBody>
          <a:bodyPr/>
          <a:lstStyle/>
          <a:p>
            <a:pPr algn="r"/>
            <a:r>
              <a:rPr lang="en-US" b="1" dirty="0" smtClean="0"/>
              <a:t>M. </a:t>
            </a:r>
            <a:r>
              <a:rPr lang="en-US" b="1" cap="none" dirty="0" err="1" smtClean="0"/>
              <a:t>Chandrasekaran</a:t>
            </a:r>
            <a:endParaRPr lang="en-US" b="1" dirty="0" smtClean="0"/>
          </a:p>
          <a:p>
            <a:pPr algn="r"/>
            <a:r>
              <a:rPr lang="en-US" sz="1800" b="1" cap="none" dirty="0" smtClean="0"/>
              <a:t>Fellow, Institute of Chartered Accountants of India</a:t>
            </a:r>
          </a:p>
          <a:p>
            <a:pPr algn="r"/>
            <a:r>
              <a:rPr lang="en-US" sz="1800" b="1" cap="none" dirty="0" smtClean="0"/>
              <a:t>Research Fellow, The Mother’s Service Society</a:t>
            </a:r>
          </a:p>
          <a:p>
            <a:endParaRPr lang="en-US" sz="18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29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Money, Power and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Organized </a:t>
            </a:r>
            <a:r>
              <a:rPr lang="en-US" sz="2800" dirty="0"/>
              <a:t>trade </a:t>
            </a:r>
            <a:r>
              <a:rPr lang="en-US" sz="2800" dirty="0" smtClean="0"/>
              <a:t>emerged </a:t>
            </a:r>
            <a:r>
              <a:rPr lang="en-US" sz="2800" dirty="0"/>
              <a:t>because of the introduction of money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The shift </a:t>
            </a:r>
            <a:r>
              <a:rPr lang="en-US" sz="2800" dirty="0"/>
              <a:t>from trust in commodities to trust in </a:t>
            </a:r>
            <a:r>
              <a:rPr lang="en-US" sz="2800" dirty="0" smtClean="0"/>
              <a:t>social Institutions.</a:t>
            </a:r>
          </a:p>
          <a:p>
            <a:r>
              <a:rPr lang="en-US" sz="2800" dirty="0"/>
              <a:t>Acceptance and trust are the </a:t>
            </a:r>
            <a:r>
              <a:rPr lang="en-US" sz="2800" dirty="0" smtClean="0"/>
              <a:t>parents of money.</a:t>
            </a:r>
          </a:p>
          <a:p>
            <a:r>
              <a:rPr lang="en-US" sz="2800" dirty="0"/>
              <a:t>Social and psychological values generate new money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Money is a symbol that represents values. </a:t>
            </a:r>
          </a:p>
          <a:p>
            <a:r>
              <a:rPr lang="en-US" sz="2800" dirty="0"/>
              <a:t>Money is more than what the conventional theories think about it.</a:t>
            </a:r>
          </a:p>
          <a:p>
            <a:endParaRPr lang="en-US" sz="26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1919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Money, Power and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Money </a:t>
            </a:r>
            <a:r>
              <a:rPr lang="en-US" sz="2800" dirty="0"/>
              <a:t>is a </a:t>
            </a:r>
            <a:r>
              <a:rPr lang="en-US" sz="2800" dirty="0" smtClean="0"/>
              <a:t>social and mental </a:t>
            </a:r>
            <a:r>
              <a:rPr lang="en-US" sz="2800" dirty="0"/>
              <a:t>organization. </a:t>
            </a:r>
          </a:p>
          <a:p>
            <a:r>
              <a:rPr lang="en-US" sz="2800" dirty="0"/>
              <a:t>Inter-convertibility is an important characteristic of money. </a:t>
            </a:r>
            <a:endParaRPr lang="en-US" sz="2800" dirty="0" smtClean="0"/>
          </a:p>
          <a:p>
            <a:r>
              <a:rPr lang="en-US" sz="2800" dirty="0"/>
              <a:t>Money is neutral and has no </a:t>
            </a:r>
            <a:r>
              <a:rPr lang="en-US" sz="2800" dirty="0" smtClean="0"/>
              <a:t>character of </a:t>
            </a:r>
            <a:r>
              <a:rPr lang="en-US" sz="2800" dirty="0"/>
              <a:t>its own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Man </a:t>
            </a:r>
            <a:r>
              <a:rPr lang="en-US" sz="2800" dirty="0"/>
              <a:t>has become a willing </a:t>
            </a:r>
            <a:r>
              <a:rPr lang="en-US" sz="2800" dirty="0" smtClean="0"/>
              <a:t>weapon </a:t>
            </a:r>
            <a:r>
              <a:rPr lang="en-US" sz="2800" dirty="0"/>
              <a:t>in the hands of </a:t>
            </a:r>
            <a:r>
              <a:rPr lang="en-US" sz="2800" dirty="0" smtClean="0"/>
              <a:t>his </a:t>
            </a:r>
            <a:r>
              <a:rPr lang="en-US" sz="2800" dirty="0"/>
              <a:t>own creation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Are the existing economic theories and social paradigms </a:t>
            </a:r>
            <a:r>
              <a:rPr lang="en-US" sz="2800" dirty="0" smtClean="0"/>
              <a:t>adequate</a:t>
            </a:r>
          </a:p>
          <a:p>
            <a:pPr lvl="1"/>
            <a:r>
              <a:rPr lang="en-US" sz="2800" dirty="0" smtClean="0"/>
              <a:t>to </a:t>
            </a:r>
            <a:r>
              <a:rPr lang="en-US" sz="2800" dirty="0"/>
              <a:t>address plutocracy and </a:t>
            </a:r>
            <a:endParaRPr lang="en-US" sz="2800" dirty="0" smtClean="0"/>
          </a:p>
          <a:p>
            <a:pPr lvl="1"/>
            <a:r>
              <a:rPr lang="en-US" sz="2800" dirty="0" smtClean="0"/>
              <a:t>to </a:t>
            </a:r>
            <a:r>
              <a:rPr lang="en-US" sz="2800" dirty="0"/>
              <a:t>achieve wider distribution of money? 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802026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</TotalTime>
  <Words>153</Words>
  <Application>Microsoft Office PowerPoint</Application>
  <PresentationFormat>Custom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Retrospect</vt:lpstr>
      <vt:lpstr>Money, Power and Values</vt:lpstr>
      <vt:lpstr>Money, Power and Values</vt:lpstr>
      <vt:lpstr>Money, Power and Values</vt:lpstr>
    </vt:vector>
  </TitlesOfParts>
  <Company>Chandrasekaran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Centers of Social Power</dc:title>
  <dc:creator>Cs</dc:creator>
  <cp:lastModifiedBy>VS</cp:lastModifiedBy>
  <cp:revision>9</cp:revision>
  <dcterms:created xsi:type="dcterms:W3CDTF">2016-10-31T12:37:54Z</dcterms:created>
  <dcterms:modified xsi:type="dcterms:W3CDTF">2016-11-08T13:50:38Z</dcterms:modified>
</cp:coreProperties>
</file>