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2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0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8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3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0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5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8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1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6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3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6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ED26-0644-D64C-8176-651D8B355403}" type="datetimeFigureOut">
              <a:rPr lang="en-US" smtClean="0"/>
              <a:t>11/02/16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4F393-16F4-7444-A4DA-CB70CF8B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5702"/>
              </p:ext>
            </p:extLst>
          </p:nvPr>
        </p:nvGraphicFramePr>
        <p:xfrm>
          <a:off x="0" y="0"/>
          <a:ext cx="9144000" cy="6794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473"/>
                <a:gridCol w="2494849"/>
                <a:gridCol w="2661173"/>
                <a:gridCol w="2294505"/>
              </a:tblGrid>
              <a:tr h="513992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211205"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579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1113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1600" u="non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02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Crises</a:t>
            </a:r>
            <a:r>
              <a:rPr lang="en-US" dirty="0" smtClean="0"/>
              <a:t>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B</a:t>
            </a:r>
            <a:r>
              <a:rPr lang="en-US" dirty="0" smtClean="0"/>
              <a:t>anking</a:t>
            </a:r>
          </a:p>
          <a:p>
            <a:r>
              <a:rPr lang="en-US" b="1" dirty="0" smtClean="0"/>
              <a:t>C</a:t>
            </a:r>
            <a:r>
              <a:rPr lang="en-US" dirty="0" smtClean="0"/>
              <a:t>urrency 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efault</a:t>
            </a:r>
          </a:p>
          <a:p>
            <a:endParaRPr lang="en-US" dirty="0" smtClean="0"/>
          </a:p>
          <a:p>
            <a:r>
              <a:rPr lang="en-US" b="1" dirty="0"/>
              <a:t>E</a:t>
            </a:r>
            <a:r>
              <a:rPr lang="en-US" dirty="0" smtClean="0"/>
              <a:t>xistential</a:t>
            </a:r>
          </a:p>
          <a:p>
            <a:r>
              <a:rPr lang="en-US" b="1" dirty="0" smtClean="0"/>
              <a:t>F</a:t>
            </a:r>
            <a:r>
              <a:rPr lang="en-US" dirty="0" smtClean="0"/>
              <a:t>aith</a:t>
            </a:r>
          </a:p>
          <a:p>
            <a:r>
              <a:rPr lang="en-US" b="1" dirty="0" smtClean="0"/>
              <a:t>G</a:t>
            </a:r>
            <a:r>
              <a:rPr lang="en-US" dirty="0" smtClean="0"/>
              <a:t>overnance</a:t>
            </a:r>
          </a:p>
          <a:p>
            <a:r>
              <a:rPr lang="en-US" b="1" dirty="0" smtClean="0"/>
              <a:t>H</a:t>
            </a:r>
            <a:r>
              <a:rPr lang="en-US" dirty="0" smtClean="0"/>
              <a:t>ealth (of Mindset)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49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Crises Layers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Glocal Ecubator</dc:creator>
  <cp:lastModifiedBy>Glocal Ecubator</cp:lastModifiedBy>
  <cp:revision>2</cp:revision>
  <dcterms:created xsi:type="dcterms:W3CDTF">2016-11-02T08:18:04Z</dcterms:created>
  <dcterms:modified xsi:type="dcterms:W3CDTF">2016-11-02T10:15:25Z</dcterms:modified>
</cp:coreProperties>
</file>