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Cantarell" charset="0"/>
      <p:regular r:id="rId18"/>
      <p:bold r:id="rId19"/>
      <p:italic r:id="rId20"/>
      <p:boldItalic r:id="rId21"/>
    </p:embeddedFont>
    <p:embeddedFont>
      <p:font typeface="Cambria" pitchFamily="18" charset="0"/>
      <p:regular r:id="rId22"/>
      <p:bold r:id="rId23"/>
      <p:italic r:id="rId24"/>
      <p:boldItalic r:id="rId25"/>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6912550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6" name="Shape 1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2" name="Shape 20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4" name="Shape 21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5" name="Shape 1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4" name="Shape 1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6" name="Shape 1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2" name="Shape 1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BEC4D3"/>
            </a:gs>
            <a:gs pos="12000">
              <a:srgbClr val="BEC4D3"/>
            </a:gs>
            <a:gs pos="20000">
              <a:srgbClr val="BDC3D1"/>
            </a:gs>
            <a:gs pos="100000">
              <a:srgbClr val="343945"/>
            </a:gs>
          </a:gsLst>
          <a:path path="circle">
            <a:fillToRect l="50000" t="50000" r="50000" b="50000"/>
          </a:path>
          <a:tileRect/>
        </a:gradFill>
        <a:effectLst/>
      </p:bgPr>
    </p:bg>
    <p:spTree>
      <p:nvGrpSpPr>
        <p:cNvPr id="1" name="Shape 12"/>
        <p:cNvGrpSpPr/>
        <p:nvPr/>
      </p:nvGrpSpPr>
      <p:grpSpPr>
        <a:xfrm>
          <a:off x="0" y="0"/>
          <a:ext cx="0" cy="0"/>
          <a:chOff x="0" y="0"/>
          <a:chExt cx="0" cy="0"/>
        </a:xfrm>
      </p:grpSpPr>
      <p:sp>
        <p:nvSpPr>
          <p:cNvPr id="13" name="Shape 13"/>
          <p:cNvSpPr/>
          <p:nvPr/>
        </p:nvSpPr>
        <p:spPr>
          <a:xfrm>
            <a:off x="0" y="0"/>
            <a:ext cx="9143998" cy="5135429"/>
          </a:xfrm>
          <a:prstGeom prst="rect">
            <a:avLst/>
          </a:prstGeom>
          <a:solidFill>
            <a:srgbClr val="00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14" name="Shape 14"/>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indent="0" algn="l" rtl="0">
              <a:spcBef>
                <a:spcPts val="0"/>
              </a:spcBef>
              <a:buClr>
                <a:schemeClr val="accent1"/>
              </a:buClr>
              <a:buFont typeface="Cantarell"/>
              <a:buNone/>
              <a:defRPr sz="4700" b="1" i="0" u="none" strike="noStrike" cap="none" baseline="0">
                <a:solidFill>
                  <a:schemeClr val="accent1"/>
                </a:solidFill>
                <a:latin typeface="Cantarell"/>
                <a:ea typeface="Cantarell"/>
                <a:cs typeface="Cantarell"/>
                <a:sym typeface="Cantarel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indent="0" algn="l" rtl="0">
              <a:spcBef>
                <a:spcPts val="0"/>
              </a:spcBef>
              <a:buClr>
                <a:schemeClr val="accent1"/>
              </a:buClr>
              <a:buFont typeface="Noto Symbol"/>
              <a:buNone/>
              <a:defRPr sz="2000" b="0" i="0" u="none" strike="noStrike" cap="none" baseline="0">
                <a:solidFill>
                  <a:srgbClr val="FFFFFF"/>
                </a:solidFill>
                <a:latin typeface="Cantarell"/>
                <a:ea typeface="Cantarell"/>
                <a:cs typeface="Cantarell"/>
                <a:sym typeface="Cantarell"/>
              </a:defRPr>
            </a:lvl1pPr>
            <a:lvl2pPr marL="457200" marR="0" indent="0" algn="ctr" rtl="0">
              <a:spcBef>
                <a:spcPts val="560"/>
              </a:spcBef>
              <a:buClr>
                <a:schemeClr val="accent2"/>
              </a:buClr>
              <a:buFont typeface="Noto Symbol"/>
              <a:buNone/>
              <a:defRPr sz="2800" b="0" i="0" u="none" strike="noStrike" cap="none" baseline="0">
                <a:solidFill>
                  <a:schemeClr val="lt1"/>
                </a:solidFill>
                <a:latin typeface="Cantarell"/>
                <a:ea typeface="Cantarell"/>
                <a:cs typeface="Cantarell"/>
                <a:sym typeface="Cantarell"/>
              </a:defRPr>
            </a:lvl2pPr>
            <a:lvl3pPr marL="914400" marR="0" indent="0" algn="ctr" rtl="0">
              <a:spcBef>
                <a:spcPts val="480"/>
              </a:spcBef>
              <a:buClr>
                <a:schemeClr val="accent3"/>
              </a:buClr>
              <a:buFont typeface="Arial"/>
              <a:buNone/>
              <a:defRPr sz="2400" b="0" i="0" u="none" strike="noStrike" cap="none" baseline="0">
                <a:solidFill>
                  <a:schemeClr val="lt1"/>
                </a:solidFill>
                <a:latin typeface="Cantarell"/>
                <a:ea typeface="Cantarell"/>
                <a:cs typeface="Cantarell"/>
                <a:sym typeface="Cantarell"/>
              </a:defRPr>
            </a:lvl3pPr>
            <a:lvl4pPr marL="1371600" marR="0" indent="0" algn="ctr" rtl="0">
              <a:spcBef>
                <a:spcPts val="400"/>
              </a:spcBef>
              <a:buClr>
                <a:schemeClr val="accent4"/>
              </a:buClr>
              <a:buFont typeface="Arial"/>
              <a:buNone/>
              <a:defRPr sz="2000" b="0" i="0" u="none" strike="noStrike" cap="none" baseline="0">
                <a:solidFill>
                  <a:schemeClr val="lt1"/>
                </a:solidFill>
                <a:latin typeface="Cantarell"/>
                <a:ea typeface="Cantarell"/>
                <a:cs typeface="Cantarell"/>
                <a:sym typeface="Cantarell"/>
              </a:defRPr>
            </a:lvl4pPr>
            <a:lvl5pPr marL="1828800" marR="0" indent="0" algn="ctr" rtl="0">
              <a:spcBef>
                <a:spcPts val="400"/>
              </a:spcBef>
              <a:buClr>
                <a:schemeClr val="accent5"/>
              </a:buClr>
              <a:buFont typeface="Noto Symbol"/>
              <a:buNone/>
              <a:defRPr sz="2000" b="0" i="0" u="none" strike="noStrike" cap="none" baseline="0">
                <a:solidFill>
                  <a:schemeClr val="lt1"/>
                </a:solidFill>
                <a:latin typeface="Cantarell"/>
                <a:ea typeface="Cantarell"/>
                <a:cs typeface="Cantarell"/>
                <a:sym typeface="Cantarell"/>
              </a:defRPr>
            </a:lvl5pPr>
            <a:lvl6pPr marL="2286000" marR="0" indent="0" algn="ctr" rtl="0">
              <a:spcBef>
                <a:spcPts val="400"/>
              </a:spcBef>
              <a:buClr>
                <a:schemeClr val="accent6"/>
              </a:buClr>
              <a:buFont typeface="Noto Symbol"/>
              <a:buNone/>
              <a:defRPr sz="2000" b="0" i="0" u="none" strike="noStrike" cap="none" baseline="0">
                <a:solidFill>
                  <a:schemeClr val="lt1"/>
                </a:solidFill>
                <a:latin typeface="Cantarell"/>
                <a:ea typeface="Cantarell"/>
                <a:cs typeface="Cantarell"/>
                <a:sym typeface="Cantarell"/>
              </a:defRPr>
            </a:lvl6pPr>
            <a:lvl7pPr marL="2743200" marR="0" indent="0" algn="ctr" rtl="0">
              <a:spcBef>
                <a:spcPts val="360"/>
              </a:spcBef>
              <a:buClr>
                <a:schemeClr val="accent1"/>
              </a:buClr>
              <a:buFont typeface="Noto Symbol"/>
              <a:buNone/>
              <a:defRPr sz="1800" b="0" i="0" u="none" strike="noStrike" cap="none" baseline="0">
                <a:solidFill>
                  <a:schemeClr val="lt1"/>
                </a:solidFill>
                <a:latin typeface="Cantarell"/>
                <a:ea typeface="Cantarell"/>
                <a:cs typeface="Cantarell"/>
                <a:sym typeface="Cantarell"/>
              </a:defRPr>
            </a:lvl7pPr>
            <a:lvl8pPr marL="3200400" marR="0" indent="0" algn="ctr" rtl="0">
              <a:spcBef>
                <a:spcPts val="360"/>
              </a:spcBef>
              <a:buClr>
                <a:schemeClr val="accent2"/>
              </a:buClr>
              <a:buFont typeface="Noto Symbol"/>
              <a:buNone/>
              <a:defRPr sz="1800" b="0" i="0" u="none" strike="noStrike" cap="none" baseline="0">
                <a:solidFill>
                  <a:schemeClr val="lt1"/>
                </a:solidFill>
                <a:latin typeface="Cantarell"/>
                <a:ea typeface="Cantarell"/>
                <a:cs typeface="Cantarell"/>
                <a:sym typeface="Cantarell"/>
              </a:defRPr>
            </a:lvl8pPr>
            <a:lvl9pPr marL="3657600" marR="0" indent="0" algn="ctr" rtl="0">
              <a:spcBef>
                <a:spcPts val="360"/>
              </a:spcBef>
              <a:buClr>
                <a:schemeClr val="accent3"/>
              </a:buClr>
              <a:buFont typeface="Noto Symbol"/>
              <a:buNone/>
              <a:defRPr sz="1800" b="0" i="0" u="none" strike="noStrike" cap="none" baseline="0">
                <a:solidFill>
                  <a:schemeClr val="lt1"/>
                </a:solidFill>
                <a:latin typeface="Cantarell"/>
                <a:ea typeface="Cantarell"/>
                <a:cs typeface="Cantarell"/>
                <a:sym typeface="Cantarell"/>
              </a:defRPr>
            </a:lvl9pPr>
          </a:lstStyle>
          <a:p>
            <a:endParaRPr/>
          </a:p>
        </p:txBody>
      </p:sp>
      <p:sp>
        <p:nvSpPr>
          <p:cNvPr id="16" name="Shape 16"/>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lt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lt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lt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lt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lt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lt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lt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lt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lt1"/>
                </a:solidFill>
                <a:latin typeface="Cantarell"/>
                <a:ea typeface="Cantarell"/>
                <a:cs typeface="Cantarell"/>
                <a:sym typeface="Cantarell"/>
              </a:defRPr>
            </a:lvl9pPr>
          </a:lstStyle>
          <a:p>
            <a:endParaRPr/>
          </a:p>
        </p:txBody>
      </p:sp>
      <p:sp>
        <p:nvSpPr>
          <p:cNvPr id="17" name="Shape 17"/>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lt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lt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lt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lt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lt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lt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lt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lt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lt1"/>
                </a:solidFill>
                <a:latin typeface="Cantarell"/>
                <a:ea typeface="Cantarell"/>
                <a:cs typeface="Cantarell"/>
                <a:sym typeface="Cantarell"/>
              </a:defRPr>
            </a:lvl9pPr>
          </a:lstStyle>
          <a:p>
            <a:endParaRPr/>
          </a:p>
        </p:txBody>
      </p:sp>
      <p:sp>
        <p:nvSpPr>
          <p:cNvPr id="18" name="Shape 18"/>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lt1"/>
                </a:solidFill>
                <a:latin typeface="Cantarell"/>
                <a:ea typeface="Cantarell"/>
                <a:cs typeface="Cantarell"/>
                <a:sym typeface="Cantarell"/>
              </a:rPr>
              <a:t>‹#›</a:t>
            </a:fld>
            <a:endParaRPr lang="en-US" sz="1200" b="0" i="0" u="none" strike="noStrike" cap="none" baseline="0">
              <a:solidFill>
                <a:schemeClr val="lt1"/>
              </a:solidFill>
              <a:latin typeface="Cantarell"/>
              <a:ea typeface="Cantarell"/>
              <a:cs typeface="Cantarell"/>
              <a:sym typeface="Cantarell"/>
            </a:endParaRPr>
          </a:p>
        </p:txBody>
      </p:sp>
      <p:sp>
        <p:nvSpPr>
          <p:cNvPr id="19" name="Shape 19"/>
          <p:cNvSpPr/>
          <p:nvPr/>
        </p:nvSpPr>
        <p:spPr>
          <a:xfrm>
            <a:off x="0" y="5128333"/>
            <a:ext cx="9144000" cy="4571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algn="l" rtl="0">
              <a:spcBef>
                <a:spcPts val="0"/>
              </a:spcBef>
              <a:buClr>
                <a:schemeClr val="accent1"/>
              </a:buClr>
              <a:buFont typeface="Cantarell"/>
              <a:buNone/>
              <a:defRPr sz="4500" b="1">
                <a:solidFill>
                  <a:schemeClr val="accent1"/>
                </a:solidFill>
                <a:latin typeface="Cantarell"/>
                <a:ea typeface="Cantarell"/>
                <a:cs typeface="Cantarell"/>
                <a:sym typeface="Cantare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2259195" y="-26804"/>
            <a:ext cx="4625608" cy="8229600"/>
          </a:xfrm>
          <a:prstGeom prst="rect">
            <a:avLst/>
          </a:prstGeom>
          <a:noFill/>
          <a:ln>
            <a:noFill/>
          </a:ln>
        </p:spPr>
        <p:txBody>
          <a:bodyPr lIns="91425" tIns="91425" rIns="91425" bIns="91425" anchor="t" anchorCtr="0"/>
          <a:lstStyle>
            <a:lvl1pPr marL="438912" indent="-162052" algn="l" rtl="0">
              <a:spcBef>
                <a:spcPts val="0"/>
              </a:spcBef>
              <a:buClr>
                <a:schemeClr val="accent1"/>
              </a:buClr>
              <a:buFont typeface="Noto Symbol"/>
              <a:buChar char="◼"/>
              <a:defRPr sz="3200">
                <a:solidFill>
                  <a:schemeClr val="dk1"/>
                </a:solidFill>
                <a:latin typeface="Cantarell"/>
                <a:ea typeface="Cantarell"/>
                <a:cs typeface="Cantarell"/>
                <a:sym typeface="Cantarell"/>
              </a:defRPr>
            </a:lvl1pPr>
            <a:lvl2pPr marL="731520" indent="-114300" algn="l" rtl="0">
              <a:spcBef>
                <a:spcPts val="560"/>
              </a:spcBef>
              <a:buClr>
                <a:schemeClr val="accent2"/>
              </a:buClr>
              <a:buFont typeface="Noto Symbol"/>
              <a:buChar char="▪"/>
              <a:defRPr sz="2800">
                <a:solidFill>
                  <a:schemeClr val="dk1"/>
                </a:solidFill>
                <a:latin typeface="Cantarell"/>
                <a:ea typeface="Cantarell"/>
                <a:cs typeface="Cantarell"/>
                <a:sym typeface="Cantarell"/>
              </a:defRPr>
            </a:lvl2pPr>
            <a:lvl3pPr marL="996696" indent="-82296" algn="l" rtl="0">
              <a:spcBef>
                <a:spcPts val="480"/>
              </a:spcBef>
              <a:buClr>
                <a:schemeClr val="accent3"/>
              </a:buClr>
              <a:buFont typeface="Arial"/>
              <a:buChar char="▪"/>
              <a:defRPr sz="2400">
                <a:solidFill>
                  <a:schemeClr val="dk1"/>
                </a:solidFill>
                <a:latin typeface="Cantarell"/>
                <a:ea typeface="Cantarell"/>
                <a:cs typeface="Cantarell"/>
                <a:sym typeface="Cantarell"/>
              </a:defRPr>
            </a:lvl3pPr>
            <a:lvl4pPr marL="1216152" indent="-60452" algn="l" rtl="0">
              <a:spcBef>
                <a:spcPts val="400"/>
              </a:spcBef>
              <a:buClr>
                <a:schemeClr val="accent4"/>
              </a:buClr>
              <a:buFont typeface="Arial"/>
              <a:buChar char="▪"/>
              <a:defRPr sz="2000">
                <a:solidFill>
                  <a:schemeClr val="dk1"/>
                </a:solidFill>
                <a:latin typeface="Cantarell"/>
                <a:ea typeface="Cantarell"/>
                <a:cs typeface="Cantarell"/>
                <a:sym typeface="Cantarell"/>
              </a:defRPr>
            </a:lvl4pPr>
            <a:lvl5pPr marL="1426464" indent="-67564" algn="l" rtl="0">
              <a:spcBef>
                <a:spcPts val="400"/>
              </a:spcBef>
              <a:buClr>
                <a:schemeClr val="accent5"/>
              </a:buClr>
              <a:buFont typeface="Noto Symbol"/>
              <a:buChar char="●"/>
              <a:defRPr sz="2000">
                <a:solidFill>
                  <a:schemeClr val="dk1"/>
                </a:solidFill>
                <a:latin typeface="Cantarell"/>
                <a:ea typeface="Cantarell"/>
                <a:cs typeface="Cantarell"/>
                <a:sym typeface="Cantarell"/>
              </a:defRPr>
            </a:lvl5pPr>
            <a:lvl6pPr marL="1627632" indent="-65532" algn="l" rtl="0">
              <a:spcBef>
                <a:spcPts val="400"/>
              </a:spcBef>
              <a:buClr>
                <a:schemeClr val="accent6"/>
              </a:buClr>
              <a:buFont typeface="Noto Symbol"/>
              <a:buChar char="⚫"/>
              <a:defRPr sz="2000">
                <a:solidFill>
                  <a:schemeClr val="dk1"/>
                </a:solidFill>
                <a:latin typeface="Cantarell"/>
                <a:ea typeface="Cantarell"/>
                <a:cs typeface="Cantarell"/>
                <a:sym typeface="Cantarell"/>
              </a:defRPr>
            </a:lvl6pPr>
            <a:lvl7pPr marL="1828800" indent="-76200" algn="l" rtl="0">
              <a:spcBef>
                <a:spcPts val="360"/>
              </a:spcBef>
              <a:buClr>
                <a:schemeClr val="accent1"/>
              </a:buClr>
              <a:buFont typeface="Noto Symbol"/>
              <a:buChar char="⚫"/>
              <a:defRPr sz="1800">
                <a:solidFill>
                  <a:schemeClr val="dk1"/>
                </a:solidFill>
                <a:latin typeface="Cantarell"/>
                <a:ea typeface="Cantarell"/>
                <a:cs typeface="Cantarell"/>
                <a:sym typeface="Cantarell"/>
              </a:defRPr>
            </a:lvl7pPr>
            <a:lvl8pPr marL="2029968" indent="-74167" algn="l" rtl="0">
              <a:spcBef>
                <a:spcPts val="360"/>
              </a:spcBef>
              <a:buClr>
                <a:schemeClr val="accent2"/>
              </a:buClr>
              <a:buFont typeface="Noto Symbol"/>
              <a:buChar char="⚫"/>
              <a:defRPr sz="1800">
                <a:solidFill>
                  <a:schemeClr val="dk1"/>
                </a:solidFill>
                <a:latin typeface="Cantarell"/>
                <a:ea typeface="Cantarell"/>
                <a:cs typeface="Cantarell"/>
                <a:sym typeface="Cantarell"/>
              </a:defRPr>
            </a:lvl8pPr>
            <a:lvl9pPr marL="2231136" indent="-72135" algn="l" rtl="0">
              <a:spcBef>
                <a:spcPts val="360"/>
              </a:spcBef>
              <a:buClr>
                <a:schemeClr val="accent3"/>
              </a:buClr>
              <a:buFont typeface="Noto Symbol"/>
              <a:buChar char="⚫"/>
              <a:defRPr sz="1800" baseline="0">
                <a:solidFill>
                  <a:schemeClr val="dk1"/>
                </a:solidFill>
                <a:latin typeface="Cantarell"/>
                <a:ea typeface="Cantarell"/>
                <a:cs typeface="Cantarell"/>
                <a:sym typeface="Cantarell"/>
              </a:defRPr>
            </a:lvl9pPr>
          </a:lstStyle>
          <a:p>
            <a:endParaRPr/>
          </a:p>
        </p:txBody>
      </p:sp>
      <p:sp>
        <p:nvSpPr>
          <p:cNvPr id="80" name="Shape 80"/>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81" name="Shape 81"/>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82" name="Shape 82"/>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414141"/>
                </a:solidFill>
                <a:latin typeface="Cantarell"/>
                <a:ea typeface="Cantarell"/>
                <a:cs typeface="Cantarell"/>
                <a:sym typeface="Cantarell"/>
              </a:rPr>
              <a:t>‹#›</a:t>
            </a:fld>
            <a:endParaRPr lang="en-US" sz="1200" b="0" i="0" u="none" strike="noStrike" cap="none" baseline="0">
              <a:solidFill>
                <a:srgbClr val="414141"/>
              </a:solidFill>
              <a:latin typeface="Cantarell"/>
              <a:ea typeface="Cantarell"/>
              <a:cs typeface="Cantarell"/>
              <a:sym typeface="Cantare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p:nvPr/>
        </p:nvSpPr>
        <p:spPr>
          <a:xfrm>
            <a:off x="6598920" y="0"/>
            <a:ext cx="45719"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85" name="Shape 85"/>
          <p:cNvSpPr/>
          <p:nvPr/>
        </p:nvSpPr>
        <p:spPr>
          <a:xfrm>
            <a:off x="6647686" y="0"/>
            <a:ext cx="2514600" cy="6858000"/>
          </a:xfrm>
          <a:prstGeom prst="rect">
            <a:avLst/>
          </a:prstGeom>
          <a:solidFill>
            <a:srgbClr val="00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86" name="Shape 86"/>
          <p:cNvSpPr txBox="1">
            <a:spLocks noGrp="1"/>
          </p:cNvSpPr>
          <p:nvPr>
            <p:ph type="title"/>
          </p:nvPr>
        </p:nvSpPr>
        <p:spPr>
          <a:xfrm rot="5400000">
            <a:off x="4808537" y="2247902"/>
            <a:ext cx="5851525" cy="1904999"/>
          </a:xfrm>
          <a:prstGeom prst="rect">
            <a:avLst/>
          </a:prstGeom>
          <a:noFill/>
          <a:ln>
            <a:noFill/>
          </a:ln>
        </p:spPr>
        <p:txBody>
          <a:bodyPr lIns="91425" tIns="91425" rIns="91425" bIns="91425" anchor="ctr" anchorCtr="0"/>
          <a:lstStyle>
            <a:lvl1pPr algn="l" rtl="0">
              <a:spcBef>
                <a:spcPts val="0"/>
              </a:spcBef>
              <a:buClr>
                <a:schemeClr val="accent1"/>
              </a:buClr>
              <a:buFont typeface="Cantarell"/>
              <a:buNone/>
              <a:defRPr sz="4500" b="1">
                <a:solidFill>
                  <a:schemeClr val="accent1"/>
                </a:solidFill>
                <a:latin typeface="Cantarell"/>
                <a:ea typeface="Cantarell"/>
                <a:cs typeface="Cantarell"/>
                <a:sym typeface="Cantare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rot="5400000">
            <a:off x="541337" y="220662"/>
            <a:ext cx="5851525" cy="6019799"/>
          </a:xfrm>
          <a:prstGeom prst="rect">
            <a:avLst/>
          </a:prstGeom>
          <a:noFill/>
          <a:ln>
            <a:noFill/>
          </a:ln>
        </p:spPr>
        <p:txBody>
          <a:bodyPr lIns="91425" tIns="91425" rIns="91425" bIns="91425" anchor="t" anchorCtr="0"/>
          <a:lstStyle>
            <a:lvl1pPr marL="438912" indent="-162052" algn="l" rtl="0">
              <a:spcBef>
                <a:spcPts val="0"/>
              </a:spcBef>
              <a:buClr>
                <a:schemeClr val="accent1"/>
              </a:buClr>
              <a:buFont typeface="Noto Symbol"/>
              <a:buChar char="◼"/>
              <a:defRPr sz="3200">
                <a:solidFill>
                  <a:schemeClr val="dk1"/>
                </a:solidFill>
                <a:latin typeface="Cantarell"/>
                <a:ea typeface="Cantarell"/>
                <a:cs typeface="Cantarell"/>
                <a:sym typeface="Cantarell"/>
              </a:defRPr>
            </a:lvl1pPr>
            <a:lvl2pPr marL="731520" indent="-114300" algn="l" rtl="0">
              <a:spcBef>
                <a:spcPts val="560"/>
              </a:spcBef>
              <a:buClr>
                <a:schemeClr val="accent2"/>
              </a:buClr>
              <a:buFont typeface="Noto Symbol"/>
              <a:buChar char="▪"/>
              <a:defRPr sz="2800">
                <a:solidFill>
                  <a:schemeClr val="dk1"/>
                </a:solidFill>
                <a:latin typeface="Cantarell"/>
                <a:ea typeface="Cantarell"/>
                <a:cs typeface="Cantarell"/>
                <a:sym typeface="Cantarell"/>
              </a:defRPr>
            </a:lvl2pPr>
            <a:lvl3pPr marL="996696" indent="-82296" algn="l" rtl="0">
              <a:spcBef>
                <a:spcPts val="480"/>
              </a:spcBef>
              <a:buClr>
                <a:schemeClr val="accent3"/>
              </a:buClr>
              <a:buFont typeface="Arial"/>
              <a:buChar char="▪"/>
              <a:defRPr sz="2400">
                <a:solidFill>
                  <a:schemeClr val="dk1"/>
                </a:solidFill>
                <a:latin typeface="Cantarell"/>
                <a:ea typeface="Cantarell"/>
                <a:cs typeface="Cantarell"/>
                <a:sym typeface="Cantarell"/>
              </a:defRPr>
            </a:lvl3pPr>
            <a:lvl4pPr marL="1216152" indent="-60452" algn="l" rtl="0">
              <a:spcBef>
                <a:spcPts val="400"/>
              </a:spcBef>
              <a:buClr>
                <a:schemeClr val="accent4"/>
              </a:buClr>
              <a:buFont typeface="Arial"/>
              <a:buChar char="▪"/>
              <a:defRPr sz="2000">
                <a:solidFill>
                  <a:schemeClr val="dk1"/>
                </a:solidFill>
                <a:latin typeface="Cantarell"/>
                <a:ea typeface="Cantarell"/>
                <a:cs typeface="Cantarell"/>
                <a:sym typeface="Cantarell"/>
              </a:defRPr>
            </a:lvl4pPr>
            <a:lvl5pPr marL="1426464" indent="-67564" algn="l" rtl="0">
              <a:spcBef>
                <a:spcPts val="400"/>
              </a:spcBef>
              <a:buClr>
                <a:schemeClr val="accent5"/>
              </a:buClr>
              <a:buFont typeface="Noto Symbol"/>
              <a:buChar char="●"/>
              <a:defRPr sz="2000">
                <a:solidFill>
                  <a:schemeClr val="dk1"/>
                </a:solidFill>
                <a:latin typeface="Cantarell"/>
                <a:ea typeface="Cantarell"/>
                <a:cs typeface="Cantarell"/>
                <a:sym typeface="Cantarell"/>
              </a:defRPr>
            </a:lvl5pPr>
            <a:lvl6pPr marL="1627632" indent="-65532" algn="l" rtl="0">
              <a:spcBef>
                <a:spcPts val="400"/>
              </a:spcBef>
              <a:buClr>
                <a:schemeClr val="accent6"/>
              </a:buClr>
              <a:buFont typeface="Noto Symbol"/>
              <a:buChar char="⚫"/>
              <a:defRPr sz="2000">
                <a:solidFill>
                  <a:schemeClr val="dk1"/>
                </a:solidFill>
                <a:latin typeface="Cantarell"/>
                <a:ea typeface="Cantarell"/>
                <a:cs typeface="Cantarell"/>
                <a:sym typeface="Cantarell"/>
              </a:defRPr>
            </a:lvl6pPr>
            <a:lvl7pPr marL="1828800" indent="-76200" algn="l" rtl="0">
              <a:spcBef>
                <a:spcPts val="360"/>
              </a:spcBef>
              <a:buClr>
                <a:schemeClr val="accent1"/>
              </a:buClr>
              <a:buFont typeface="Noto Symbol"/>
              <a:buChar char="⚫"/>
              <a:defRPr sz="1800">
                <a:solidFill>
                  <a:schemeClr val="dk1"/>
                </a:solidFill>
                <a:latin typeface="Cantarell"/>
                <a:ea typeface="Cantarell"/>
                <a:cs typeface="Cantarell"/>
                <a:sym typeface="Cantarell"/>
              </a:defRPr>
            </a:lvl7pPr>
            <a:lvl8pPr marL="2029968" indent="-74167" algn="l" rtl="0">
              <a:spcBef>
                <a:spcPts val="360"/>
              </a:spcBef>
              <a:buClr>
                <a:schemeClr val="accent2"/>
              </a:buClr>
              <a:buFont typeface="Noto Symbol"/>
              <a:buChar char="⚫"/>
              <a:defRPr sz="1800">
                <a:solidFill>
                  <a:schemeClr val="dk1"/>
                </a:solidFill>
                <a:latin typeface="Cantarell"/>
                <a:ea typeface="Cantarell"/>
                <a:cs typeface="Cantarell"/>
                <a:sym typeface="Cantarell"/>
              </a:defRPr>
            </a:lvl8pPr>
            <a:lvl9pPr marL="2231136" indent="-72135" algn="l" rtl="0">
              <a:spcBef>
                <a:spcPts val="360"/>
              </a:spcBef>
              <a:buClr>
                <a:schemeClr val="accent3"/>
              </a:buClr>
              <a:buFont typeface="Noto Symbol"/>
              <a:buChar char="⚫"/>
              <a:defRPr sz="1800" baseline="0">
                <a:solidFill>
                  <a:schemeClr val="dk1"/>
                </a:solidFill>
                <a:latin typeface="Cantarell"/>
                <a:ea typeface="Cantarell"/>
                <a:cs typeface="Cantarell"/>
                <a:sym typeface="Cantarell"/>
              </a:defRPr>
            </a:lvl9pPr>
          </a:lstStyle>
          <a:p>
            <a:endParaRPr/>
          </a:p>
        </p:txBody>
      </p:sp>
      <p:sp>
        <p:nvSpPr>
          <p:cNvPr id="88" name="Shape 88"/>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89" name="Shape 89"/>
          <p:cNvSpPr txBox="1">
            <a:spLocks noGrp="1"/>
          </p:cNvSpPr>
          <p:nvPr>
            <p:ph type="ftr" idx="11"/>
          </p:nvPr>
        </p:nvSpPr>
        <p:spPr>
          <a:xfrm>
            <a:off x="2640597" y="6377458"/>
            <a:ext cx="3836403" cy="365125"/>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90" name="Shape 90"/>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414141"/>
                </a:solidFill>
                <a:latin typeface="Cantarell"/>
                <a:ea typeface="Cantarell"/>
                <a:cs typeface="Cantarell"/>
                <a:sym typeface="Cantarell"/>
              </a:rPr>
              <a:t>‹#›</a:t>
            </a:fld>
            <a:endParaRPr lang="en-US" sz="1200" b="0" i="0" u="none" strike="noStrike" cap="none" baseline="0">
              <a:solidFill>
                <a:srgbClr val="414141"/>
              </a:solidFill>
              <a:latin typeface="Cantarell"/>
              <a:ea typeface="Cantarell"/>
              <a:cs typeface="Cantarell"/>
              <a:sym typeface="Cantare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155447"/>
            <a:ext cx="8229600" cy="1252727"/>
          </a:xfrm>
          <a:prstGeom prst="rect">
            <a:avLst/>
          </a:prstGeom>
          <a:noFill/>
          <a:ln>
            <a:noFill/>
          </a:ln>
        </p:spPr>
        <p:txBody>
          <a:bodyPr lIns="91425" tIns="91425" rIns="91425" bIns="91425" anchor="ctr" anchorCtr="0"/>
          <a:lstStyle>
            <a:lvl1pPr algn="l" rtl="0">
              <a:spcBef>
                <a:spcPts val="0"/>
              </a:spcBef>
              <a:buClr>
                <a:schemeClr val="accent1"/>
              </a:buClr>
              <a:buFont typeface="Cantarell"/>
              <a:buNone/>
              <a:defRPr sz="4500" b="1">
                <a:solidFill>
                  <a:schemeClr val="accent1"/>
                </a:solidFill>
                <a:latin typeface="Cantarell"/>
                <a:ea typeface="Cantarell"/>
                <a:cs typeface="Cantarell"/>
                <a:sym typeface="Cantare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775191"/>
            <a:ext cx="8229600" cy="4625608"/>
          </a:xfrm>
          <a:prstGeom prst="rect">
            <a:avLst/>
          </a:prstGeom>
          <a:noFill/>
          <a:ln>
            <a:noFill/>
          </a:ln>
        </p:spPr>
        <p:txBody>
          <a:bodyPr lIns="91425" tIns="91425" rIns="91425" bIns="91425" anchor="t" anchorCtr="0"/>
          <a:lstStyle>
            <a:lvl1pPr marL="438912" indent="-162052" algn="l" rtl="0">
              <a:spcBef>
                <a:spcPts val="0"/>
              </a:spcBef>
              <a:buClr>
                <a:schemeClr val="accent1"/>
              </a:buClr>
              <a:buFont typeface="Noto Symbol"/>
              <a:buChar char="◼"/>
              <a:defRPr sz="3200">
                <a:solidFill>
                  <a:schemeClr val="dk1"/>
                </a:solidFill>
                <a:latin typeface="Cantarell"/>
                <a:ea typeface="Cantarell"/>
                <a:cs typeface="Cantarell"/>
                <a:sym typeface="Cantarell"/>
              </a:defRPr>
            </a:lvl1pPr>
            <a:lvl2pPr marL="731520" indent="-114300" algn="l" rtl="0">
              <a:spcBef>
                <a:spcPts val="560"/>
              </a:spcBef>
              <a:buClr>
                <a:schemeClr val="accent2"/>
              </a:buClr>
              <a:buFont typeface="Noto Symbol"/>
              <a:buChar char="▪"/>
              <a:defRPr sz="2800">
                <a:solidFill>
                  <a:schemeClr val="dk1"/>
                </a:solidFill>
                <a:latin typeface="Cantarell"/>
                <a:ea typeface="Cantarell"/>
                <a:cs typeface="Cantarell"/>
                <a:sym typeface="Cantarell"/>
              </a:defRPr>
            </a:lvl2pPr>
            <a:lvl3pPr marL="996696" indent="-82296" algn="l" rtl="0">
              <a:spcBef>
                <a:spcPts val="480"/>
              </a:spcBef>
              <a:buClr>
                <a:schemeClr val="accent3"/>
              </a:buClr>
              <a:buFont typeface="Arial"/>
              <a:buChar char="▪"/>
              <a:defRPr sz="2400">
                <a:solidFill>
                  <a:schemeClr val="dk1"/>
                </a:solidFill>
                <a:latin typeface="Cantarell"/>
                <a:ea typeface="Cantarell"/>
                <a:cs typeface="Cantarell"/>
                <a:sym typeface="Cantarell"/>
              </a:defRPr>
            </a:lvl3pPr>
            <a:lvl4pPr marL="1216152" indent="-60452" algn="l" rtl="0">
              <a:spcBef>
                <a:spcPts val="400"/>
              </a:spcBef>
              <a:buClr>
                <a:schemeClr val="accent4"/>
              </a:buClr>
              <a:buFont typeface="Arial"/>
              <a:buChar char="▪"/>
              <a:defRPr sz="2000">
                <a:solidFill>
                  <a:schemeClr val="dk1"/>
                </a:solidFill>
                <a:latin typeface="Cantarell"/>
                <a:ea typeface="Cantarell"/>
                <a:cs typeface="Cantarell"/>
                <a:sym typeface="Cantarell"/>
              </a:defRPr>
            </a:lvl4pPr>
            <a:lvl5pPr marL="1426464" indent="-67564" algn="l" rtl="0">
              <a:spcBef>
                <a:spcPts val="400"/>
              </a:spcBef>
              <a:buClr>
                <a:schemeClr val="accent5"/>
              </a:buClr>
              <a:buFont typeface="Noto Symbol"/>
              <a:buChar char="●"/>
              <a:defRPr sz="2000">
                <a:solidFill>
                  <a:schemeClr val="dk1"/>
                </a:solidFill>
                <a:latin typeface="Cantarell"/>
                <a:ea typeface="Cantarell"/>
                <a:cs typeface="Cantarell"/>
                <a:sym typeface="Cantarell"/>
              </a:defRPr>
            </a:lvl5pPr>
            <a:lvl6pPr marL="1627632" indent="-65532" algn="l" rtl="0">
              <a:spcBef>
                <a:spcPts val="400"/>
              </a:spcBef>
              <a:buClr>
                <a:schemeClr val="accent6"/>
              </a:buClr>
              <a:buFont typeface="Noto Symbol"/>
              <a:buChar char="⚫"/>
              <a:defRPr sz="2000">
                <a:solidFill>
                  <a:schemeClr val="dk1"/>
                </a:solidFill>
                <a:latin typeface="Cantarell"/>
                <a:ea typeface="Cantarell"/>
                <a:cs typeface="Cantarell"/>
                <a:sym typeface="Cantarell"/>
              </a:defRPr>
            </a:lvl6pPr>
            <a:lvl7pPr marL="1828800" indent="-76200" algn="l" rtl="0">
              <a:spcBef>
                <a:spcPts val="360"/>
              </a:spcBef>
              <a:buClr>
                <a:schemeClr val="accent1"/>
              </a:buClr>
              <a:buFont typeface="Noto Symbol"/>
              <a:buChar char="⚫"/>
              <a:defRPr sz="1800">
                <a:solidFill>
                  <a:schemeClr val="dk1"/>
                </a:solidFill>
                <a:latin typeface="Cantarell"/>
                <a:ea typeface="Cantarell"/>
                <a:cs typeface="Cantarell"/>
                <a:sym typeface="Cantarell"/>
              </a:defRPr>
            </a:lvl7pPr>
            <a:lvl8pPr marL="2029968" indent="-74167" algn="l" rtl="0">
              <a:spcBef>
                <a:spcPts val="360"/>
              </a:spcBef>
              <a:buClr>
                <a:schemeClr val="accent2"/>
              </a:buClr>
              <a:buFont typeface="Noto Symbol"/>
              <a:buChar char="⚫"/>
              <a:defRPr sz="1800">
                <a:solidFill>
                  <a:schemeClr val="dk1"/>
                </a:solidFill>
                <a:latin typeface="Cantarell"/>
                <a:ea typeface="Cantarell"/>
                <a:cs typeface="Cantarell"/>
                <a:sym typeface="Cantarell"/>
              </a:defRPr>
            </a:lvl8pPr>
            <a:lvl9pPr marL="2231136" indent="-72135" algn="l" rtl="0">
              <a:spcBef>
                <a:spcPts val="360"/>
              </a:spcBef>
              <a:buClr>
                <a:schemeClr val="accent3"/>
              </a:buClr>
              <a:buFont typeface="Noto Symbol"/>
              <a:buChar char="⚫"/>
              <a:defRPr sz="1800" baseline="0">
                <a:solidFill>
                  <a:schemeClr val="dk1"/>
                </a:solidFill>
                <a:latin typeface="Cantarell"/>
                <a:ea typeface="Cantarell"/>
                <a:cs typeface="Cantarell"/>
                <a:sym typeface="Cantarell"/>
              </a:defRPr>
            </a:lvl9pPr>
          </a:lstStyle>
          <a:p>
            <a:endParaRPr/>
          </a:p>
        </p:txBody>
      </p:sp>
      <p:sp>
        <p:nvSpPr>
          <p:cNvPr id="23" name="Shape 23"/>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24" name="Shape 24"/>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25" name="Shape 25"/>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414141"/>
                </a:solidFill>
                <a:latin typeface="Cantarell"/>
                <a:ea typeface="Cantarell"/>
                <a:cs typeface="Cantarell"/>
                <a:sym typeface="Cantarell"/>
              </a:rPr>
              <a:t>‹#›</a:t>
            </a:fld>
            <a:endParaRPr lang="en-US" sz="1200" b="0" i="0" u="none" strike="noStrike" cap="none" baseline="0">
              <a:solidFill>
                <a:srgbClr val="414141"/>
              </a:solidFill>
              <a:latin typeface="Cantarell"/>
              <a:ea typeface="Cantarell"/>
              <a:cs typeface="Cantarell"/>
              <a:sym typeface="Cantare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BEC4D3"/>
            </a:gs>
            <a:gs pos="12000">
              <a:srgbClr val="BEC4D3"/>
            </a:gs>
            <a:gs pos="20000">
              <a:srgbClr val="BDC3D1"/>
            </a:gs>
            <a:gs pos="100000">
              <a:srgbClr val="343945"/>
            </a:gs>
          </a:gsLst>
          <a:path path="circle">
            <a:fillToRect l="50000" t="50000" r="50000" b="50000"/>
          </a:path>
          <a:tileRect/>
        </a:gradFill>
        <a:effectLst/>
      </p:bgPr>
    </p:bg>
    <p:spTree>
      <p:nvGrpSpPr>
        <p:cNvPr id="1" name="Shape 26"/>
        <p:cNvGrpSpPr/>
        <p:nvPr/>
      </p:nvGrpSpPr>
      <p:grpSpPr>
        <a:xfrm>
          <a:off x="0" y="0"/>
          <a:ext cx="0" cy="0"/>
          <a:chOff x="0" y="0"/>
          <a:chExt cx="0" cy="0"/>
        </a:xfrm>
      </p:grpSpPr>
      <p:sp>
        <p:nvSpPr>
          <p:cNvPr id="27" name="Shape 27"/>
          <p:cNvSpPr/>
          <p:nvPr/>
        </p:nvSpPr>
        <p:spPr>
          <a:xfrm>
            <a:off x="0" y="0"/>
            <a:ext cx="9144000" cy="2602520"/>
          </a:xfrm>
          <a:prstGeom prst="rect">
            <a:avLst/>
          </a:prstGeom>
          <a:solidFill>
            <a:srgbClr val="00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28" name="Shape 28"/>
          <p:cNvSpPr/>
          <p:nvPr/>
        </p:nvSpPr>
        <p:spPr>
          <a:xfrm>
            <a:off x="0" y="2602519"/>
            <a:ext cx="9144000" cy="4571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29" name="Shape 29"/>
          <p:cNvSpPr txBox="1">
            <a:spLocks noGrp="1"/>
          </p:cNvSpPr>
          <p:nvPr>
            <p:ph type="title"/>
          </p:nvPr>
        </p:nvSpPr>
        <p:spPr>
          <a:xfrm>
            <a:off x="749808" y="118871"/>
            <a:ext cx="8013191" cy="1636776"/>
          </a:xfrm>
          <a:prstGeom prst="rect">
            <a:avLst/>
          </a:prstGeom>
          <a:noFill/>
          <a:ln>
            <a:noFill/>
          </a:ln>
        </p:spPr>
        <p:txBody>
          <a:bodyPr lIns="91425" tIns="91425" rIns="91425" bIns="91425" anchor="b" anchorCtr="0"/>
          <a:lstStyle>
            <a:lvl1pPr algn="l" rtl="0">
              <a:spcBef>
                <a:spcPts val="0"/>
              </a:spcBef>
              <a:defRPr sz="4700" b="1" cap="none"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740664" y="1828800"/>
            <a:ext cx="8022336" cy="685799"/>
          </a:xfrm>
          <a:prstGeom prst="rect">
            <a:avLst/>
          </a:prstGeom>
          <a:noFill/>
          <a:ln>
            <a:noFill/>
          </a:ln>
        </p:spPr>
        <p:txBody>
          <a:bodyPr lIns="91425" tIns="91425" rIns="91425" bIns="91425" anchor="t" anchorCtr="0"/>
          <a:lstStyle>
            <a:lvl1pPr marL="0" indent="0" rtl="0">
              <a:spcBef>
                <a:spcPts val="0"/>
              </a:spcBef>
              <a:buClr>
                <a:srgbClr val="FFFFFF"/>
              </a:buClr>
              <a:buFont typeface="Cantarell"/>
              <a:buNone/>
              <a:defRPr sz="2000">
                <a:solidFill>
                  <a:srgbClr val="FFFFFF"/>
                </a:solidFill>
              </a:defRPr>
            </a:lvl1pPr>
            <a:lvl2pPr marL="457200" indent="0" rtl="0">
              <a:spcBef>
                <a:spcPts val="0"/>
              </a:spcBef>
              <a:buClr>
                <a:schemeClr val="lt1"/>
              </a:buClr>
              <a:buFont typeface="Cantarell"/>
              <a:buNone/>
              <a:defRPr sz="1800">
                <a:solidFill>
                  <a:schemeClr val="lt1"/>
                </a:solidFill>
              </a:defRPr>
            </a:lvl2pPr>
            <a:lvl3pPr marL="914400" indent="0" rtl="0">
              <a:spcBef>
                <a:spcPts val="0"/>
              </a:spcBef>
              <a:buClr>
                <a:schemeClr val="lt1"/>
              </a:buClr>
              <a:buFont typeface="Cantarell"/>
              <a:buNone/>
              <a:defRPr sz="1600">
                <a:solidFill>
                  <a:schemeClr val="lt1"/>
                </a:solidFill>
              </a:defRPr>
            </a:lvl3pPr>
            <a:lvl4pPr marL="1371600" indent="0" rtl="0">
              <a:spcBef>
                <a:spcPts val="0"/>
              </a:spcBef>
              <a:buClr>
                <a:schemeClr val="lt1"/>
              </a:buClr>
              <a:buFont typeface="Cantarell"/>
              <a:buNone/>
              <a:defRPr sz="1400">
                <a:solidFill>
                  <a:schemeClr val="lt1"/>
                </a:solidFill>
              </a:defRPr>
            </a:lvl4pPr>
            <a:lvl5pPr marL="1828800" indent="0" rtl="0">
              <a:spcBef>
                <a:spcPts val="0"/>
              </a:spcBef>
              <a:buClr>
                <a:schemeClr val="lt1"/>
              </a:buClr>
              <a:buFont typeface="Cantarell"/>
              <a:buNone/>
              <a:defRPr sz="1400">
                <a:solidFill>
                  <a:schemeClr val="lt1"/>
                </a:solidFill>
              </a:defRPr>
            </a:lvl5pPr>
            <a:lvl6pPr marL="2286000" indent="0" rtl="0">
              <a:spcBef>
                <a:spcPts val="0"/>
              </a:spcBef>
              <a:buClr>
                <a:schemeClr val="lt1"/>
              </a:buClr>
              <a:buFont typeface="Cantarell"/>
              <a:buNone/>
              <a:defRPr sz="1400">
                <a:solidFill>
                  <a:schemeClr val="lt1"/>
                </a:solidFill>
              </a:defRPr>
            </a:lvl6pPr>
            <a:lvl7pPr marL="2743200" indent="0" rtl="0">
              <a:spcBef>
                <a:spcPts val="0"/>
              </a:spcBef>
              <a:buClr>
                <a:schemeClr val="lt1"/>
              </a:buClr>
              <a:buFont typeface="Cantarell"/>
              <a:buNone/>
              <a:defRPr sz="1400">
                <a:solidFill>
                  <a:schemeClr val="lt1"/>
                </a:solidFill>
              </a:defRPr>
            </a:lvl7pPr>
            <a:lvl8pPr marL="3200400" indent="0" rtl="0">
              <a:spcBef>
                <a:spcPts val="0"/>
              </a:spcBef>
              <a:buClr>
                <a:schemeClr val="lt1"/>
              </a:buClr>
              <a:buFont typeface="Cantarell"/>
              <a:buNone/>
              <a:defRPr sz="1400">
                <a:solidFill>
                  <a:schemeClr val="lt1"/>
                </a:solidFill>
              </a:defRPr>
            </a:lvl8pPr>
            <a:lvl9pPr marL="3657600" indent="0" rtl="0">
              <a:spcBef>
                <a:spcPts val="0"/>
              </a:spcBef>
              <a:buClr>
                <a:schemeClr val="lt1"/>
              </a:buClr>
              <a:buFont typeface="Cantarell"/>
              <a:buNone/>
              <a:defRPr sz="1400">
                <a:solidFill>
                  <a:schemeClr val="lt1"/>
                </a:solidFill>
              </a:defRPr>
            </a:lvl9pPr>
          </a:lstStyle>
          <a:p>
            <a:endParaRPr/>
          </a:p>
        </p:txBody>
      </p:sp>
      <p:sp>
        <p:nvSpPr>
          <p:cNvPr id="31" name="Shape 31"/>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lt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lt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lt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lt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lt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lt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lt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lt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lt1"/>
                </a:solidFill>
                <a:latin typeface="Cantarell"/>
                <a:ea typeface="Cantarell"/>
                <a:cs typeface="Cantarell"/>
                <a:sym typeface="Cantarell"/>
              </a:defRPr>
            </a:lvl9pPr>
          </a:lstStyle>
          <a:p>
            <a:endParaRPr/>
          </a:p>
        </p:txBody>
      </p:sp>
      <p:sp>
        <p:nvSpPr>
          <p:cNvPr id="32" name="Shape 32"/>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lt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lt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lt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lt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lt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lt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lt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lt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lt1"/>
                </a:solidFill>
                <a:latin typeface="Cantarell"/>
                <a:ea typeface="Cantarell"/>
                <a:cs typeface="Cantarell"/>
                <a:sym typeface="Cantarell"/>
              </a:defRPr>
            </a:lvl9pPr>
          </a:lstStyle>
          <a:p>
            <a:endParaRPr/>
          </a:p>
        </p:txBody>
      </p:sp>
      <p:sp>
        <p:nvSpPr>
          <p:cNvPr id="33" name="Shape 33"/>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lt1"/>
                </a:solidFill>
                <a:latin typeface="Cantarell"/>
                <a:ea typeface="Cantarell"/>
                <a:cs typeface="Cantarell"/>
                <a:sym typeface="Cantarell"/>
              </a:rPr>
              <a:t>‹#›</a:t>
            </a:fld>
            <a:endParaRPr lang="en-US" sz="1200" b="0" i="0" u="none" strike="noStrike" cap="none" baseline="0">
              <a:solidFill>
                <a:schemeClr val="lt1"/>
              </a:solidFill>
              <a:latin typeface="Cantarell"/>
              <a:ea typeface="Cantarell"/>
              <a:cs typeface="Cantarell"/>
              <a:sym typeface="Cantare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algn="l" rtl="0">
              <a:spcBef>
                <a:spcPts val="0"/>
              </a:spcBef>
              <a:buClr>
                <a:schemeClr val="accent1"/>
              </a:buClr>
              <a:buFont typeface="Cantarell"/>
              <a:buNone/>
              <a:defRPr sz="4500" b="1">
                <a:solidFill>
                  <a:schemeClr val="accent1"/>
                </a:solidFill>
                <a:latin typeface="Cantarell"/>
                <a:ea typeface="Cantarell"/>
                <a:cs typeface="Cantarell"/>
                <a:sym typeface="Cantare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457200" y="1773935"/>
            <a:ext cx="4038599" cy="4623816"/>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7" name="Shape 37"/>
          <p:cNvSpPr txBox="1">
            <a:spLocks noGrp="1"/>
          </p:cNvSpPr>
          <p:nvPr>
            <p:ph type="body" idx="2"/>
          </p:nvPr>
        </p:nvSpPr>
        <p:spPr>
          <a:xfrm>
            <a:off x="4648200" y="1773935"/>
            <a:ext cx="4038599" cy="4623816"/>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8" name="Shape 38"/>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39" name="Shape 39"/>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40" name="Shape 40"/>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414141"/>
                </a:solidFill>
                <a:latin typeface="Cantarell"/>
                <a:ea typeface="Cantarell"/>
                <a:cs typeface="Cantarell"/>
                <a:sym typeface="Cantarell"/>
              </a:rPr>
              <a:t>‹#›</a:t>
            </a:fld>
            <a:endParaRPr lang="en-US" sz="1200" b="0" i="0" u="none" strike="noStrike" cap="none" baseline="0">
              <a:solidFill>
                <a:srgbClr val="414141"/>
              </a:solidFill>
              <a:latin typeface="Cantarell"/>
              <a:ea typeface="Cantarell"/>
              <a:cs typeface="Cantarell"/>
              <a:sym typeface="Cantare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457200" y="1698986"/>
            <a:ext cx="4040187" cy="715354"/>
          </a:xfrm>
          <a:prstGeom prst="rect">
            <a:avLst/>
          </a:prstGeom>
          <a:noFill/>
          <a:ln>
            <a:noFill/>
          </a:ln>
        </p:spPr>
        <p:txBody>
          <a:bodyPr lIns="91425" tIns="91425" rIns="91425" bIns="91425" anchor="ctr" anchorCtr="0"/>
          <a:lstStyle>
            <a:lvl1pPr marL="0" indent="0" rtl="0">
              <a:spcBef>
                <a:spcPts val="0"/>
              </a:spcBef>
              <a:buFont typeface="Cantarell"/>
              <a:buNone/>
              <a:defRPr sz="2300" b="1" cap="none" baseline="0"/>
            </a:lvl1pPr>
            <a:lvl2pPr marL="457200" indent="0" rtl="0">
              <a:spcBef>
                <a:spcPts val="0"/>
              </a:spcBef>
              <a:buFont typeface="Cantarell"/>
              <a:buNone/>
              <a:defRPr sz="2000" b="1"/>
            </a:lvl2pPr>
            <a:lvl3pPr marL="914400" indent="0" rtl="0">
              <a:spcBef>
                <a:spcPts val="0"/>
              </a:spcBef>
              <a:buFont typeface="Cantarell"/>
              <a:buNone/>
              <a:defRPr sz="1800" b="1"/>
            </a:lvl3pPr>
            <a:lvl4pPr marL="1371600" indent="0" rtl="0">
              <a:spcBef>
                <a:spcPts val="0"/>
              </a:spcBef>
              <a:buFont typeface="Cantarell"/>
              <a:buNone/>
              <a:defRPr sz="1600" b="1"/>
            </a:lvl4pPr>
            <a:lvl5pPr marL="1828800" indent="0" rtl="0">
              <a:spcBef>
                <a:spcPts val="0"/>
              </a:spcBef>
              <a:buFont typeface="Cantarell"/>
              <a:buNone/>
              <a:defRPr sz="1600" b="1"/>
            </a:lvl5pPr>
            <a:lvl6pPr marL="2286000" indent="0" rtl="0">
              <a:spcBef>
                <a:spcPts val="0"/>
              </a:spcBef>
              <a:buFont typeface="Cantarell"/>
              <a:buNone/>
              <a:defRPr sz="1600" b="1"/>
            </a:lvl6pPr>
            <a:lvl7pPr marL="2743200" indent="0" rtl="0">
              <a:spcBef>
                <a:spcPts val="0"/>
              </a:spcBef>
              <a:buFont typeface="Cantarell"/>
              <a:buNone/>
              <a:defRPr sz="1600" b="1"/>
            </a:lvl7pPr>
            <a:lvl8pPr marL="3200400" indent="0" rtl="0">
              <a:spcBef>
                <a:spcPts val="0"/>
              </a:spcBef>
              <a:buFont typeface="Cantarell"/>
              <a:buNone/>
              <a:defRPr sz="1600" b="1"/>
            </a:lvl8pPr>
            <a:lvl9pPr marL="3657600" indent="0" rtl="0">
              <a:spcBef>
                <a:spcPts val="0"/>
              </a:spcBef>
              <a:buFont typeface="Cantarell"/>
              <a:buNone/>
              <a:defRPr sz="1600" b="1"/>
            </a:lvl9pPr>
          </a:lstStyle>
          <a:p>
            <a:endParaRPr/>
          </a:p>
        </p:txBody>
      </p:sp>
      <p:sp>
        <p:nvSpPr>
          <p:cNvPr id="44" name="Shape 44"/>
          <p:cNvSpPr txBox="1">
            <a:spLocks noGrp="1"/>
          </p:cNvSpPr>
          <p:nvPr>
            <p:ph type="body" idx="2"/>
          </p:nvPr>
        </p:nvSpPr>
        <p:spPr>
          <a:xfrm>
            <a:off x="457200" y="2449511"/>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5" name="Shape 45"/>
          <p:cNvSpPr txBox="1">
            <a:spLocks noGrp="1"/>
          </p:cNvSpPr>
          <p:nvPr>
            <p:ph type="body" idx="3"/>
          </p:nvPr>
        </p:nvSpPr>
        <p:spPr>
          <a:xfrm>
            <a:off x="4645025" y="1698986"/>
            <a:ext cx="4041774" cy="715354"/>
          </a:xfrm>
          <a:prstGeom prst="rect">
            <a:avLst/>
          </a:prstGeom>
          <a:noFill/>
          <a:ln>
            <a:noFill/>
          </a:ln>
        </p:spPr>
        <p:txBody>
          <a:bodyPr lIns="91425" tIns="91425" rIns="91425" bIns="91425" anchor="ctr" anchorCtr="0"/>
          <a:lstStyle>
            <a:lvl1pPr marL="0" indent="0" rtl="0">
              <a:spcBef>
                <a:spcPts val="0"/>
              </a:spcBef>
              <a:buFont typeface="Cantarell"/>
              <a:buNone/>
              <a:defRPr sz="2300" b="1" cap="none" baseline="0"/>
            </a:lvl1pPr>
            <a:lvl2pPr marL="457200" indent="0" rtl="0">
              <a:spcBef>
                <a:spcPts val="0"/>
              </a:spcBef>
              <a:buFont typeface="Cantarell"/>
              <a:buNone/>
              <a:defRPr sz="2000" b="1"/>
            </a:lvl2pPr>
            <a:lvl3pPr marL="914400" indent="0" rtl="0">
              <a:spcBef>
                <a:spcPts val="0"/>
              </a:spcBef>
              <a:buFont typeface="Cantarell"/>
              <a:buNone/>
              <a:defRPr sz="1800" b="1"/>
            </a:lvl3pPr>
            <a:lvl4pPr marL="1371600" indent="0" rtl="0">
              <a:spcBef>
                <a:spcPts val="0"/>
              </a:spcBef>
              <a:buFont typeface="Cantarell"/>
              <a:buNone/>
              <a:defRPr sz="1600" b="1"/>
            </a:lvl4pPr>
            <a:lvl5pPr marL="1828800" indent="0" rtl="0">
              <a:spcBef>
                <a:spcPts val="0"/>
              </a:spcBef>
              <a:buFont typeface="Cantarell"/>
              <a:buNone/>
              <a:defRPr sz="1600" b="1"/>
            </a:lvl5pPr>
            <a:lvl6pPr marL="2286000" indent="0" rtl="0">
              <a:spcBef>
                <a:spcPts val="0"/>
              </a:spcBef>
              <a:buFont typeface="Cantarell"/>
              <a:buNone/>
              <a:defRPr sz="1600" b="1"/>
            </a:lvl6pPr>
            <a:lvl7pPr marL="2743200" indent="0" rtl="0">
              <a:spcBef>
                <a:spcPts val="0"/>
              </a:spcBef>
              <a:buFont typeface="Cantarell"/>
              <a:buNone/>
              <a:defRPr sz="1600" b="1"/>
            </a:lvl7pPr>
            <a:lvl8pPr marL="3200400" indent="0" rtl="0">
              <a:spcBef>
                <a:spcPts val="0"/>
              </a:spcBef>
              <a:buFont typeface="Cantarell"/>
              <a:buNone/>
              <a:defRPr sz="1600" b="1"/>
            </a:lvl8pPr>
            <a:lvl9pPr marL="3657600" indent="0" rtl="0">
              <a:spcBef>
                <a:spcPts val="0"/>
              </a:spcBef>
              <a:buFont typeface="Cantarell"/>
              <a:buNone/>
              <a:defRPr sz="1600" b="1"/>
            </a:lvl9pPr>
          </a:lstStyle>
          <a:p>
            <a:endParaRPr/>
          </a:p>
        </p:txBody>
      </p:sp>
      <p:sp>
        <p:nvSpPr>
          <p:cNvPr id="46" name="Shape 46"/>
          <p:cNvSpPr txBox="1">
            <a:spLocks noGrp="1"/>
          </p:cNvSpPr>
          <p:nvPr>
            <p:ph type="body" idx="4"/>
          </p:nvPr>
        </p:nvSpPr>
        <p:spPr>
          <a:xfrm>
            <a:off x="4645025" y="2449511"/>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7" name="Shape 47"/>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48" name="Shape 48"/>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49" name="Shape 49"/>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414141"/>
                </a:solidFill>
                <a:latin typeface="Cantarell"/>
                <a:ea typeface="Cantarell"/>
                <a:cs typeface="Cantarell"/>
                <a:sym typeface="Cantarell"/>
              </a:rPr>
              <a:t>‹#›</a:t>
            </a:fld>
            <a:endParaRPr lang="en-US" sz="1200" b="0" i="0" u="none" strike="noStrike" cap="none" baseline="0">
              <a:solidFill>
                <a:srgbClr val="414141"/>
              </a:solidFill>
              <a:latin typeface="Cantarell"/>
              <a:ea typeface="Cantarell"/>
              <a:cs typeface="Cantarell"/>
              <a:sym typeface="Cantar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algn="l" rtl="0">
              <a:spcBef>
                <a:spcPts val="0"/>
              </a:spcBef>
              <a:buClr>
                <a:schemeClr val="accent1"/>
              </a:buClr>
              <a:buFont typeface="Cantarell"/>
              <a:buNone/>
              <a:defRPr sz="4500" b="1">
                <a:solidFill>
                  <a:schemeClr val="accent1"/>
                </a:solidFill>
                <a:latin typeface="Cantarell"/>
                <a:ea typeface="Cantarell"/>
                <a:cs typeface="Cantarell"/>
                <a:sym typeface="Cantare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53" name="Shape 53"/>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54" name="Shape 54"/>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414141"/>
                </a:solidFill>
                <a:latin typeface="Cantarell"/>
                <a:ea typeface="Cantarell"/>
                <a:cs typeface="Cantarell"/>
                <a:sym typeface="Cantarell"/>
              </a:rPr>
              <a:t>‹#›</a:t>
            </a:fld>
            <a:endParaRPr lang="en-US" sz="1200" b="0" i="0" u="none" strike="noStrike" cap="none" baseline="0">
              <a:solidFill>
                <a:srgbClr val="414141"/>
              </a:solidFill>
              <a:latin typeface="Cantarell"/>
              <a:ea typeface="Cantarell"/>
              <a:cs typeface="Cantarell"/>
              <a:sym typeface="Cantare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57" name="Shape 57"/>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58" name="Shape 58"/>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414141"/>
                </a:solidFill>
                <a:latin typeface="Cantarell"/>
                <a:ea typeface="Cantarell"/>
                <a:cs typeface="Cantarell"/>
                <a:sym typeface="Cantarell"/>
              </a:rPr>
              <a:t>‹#›</a:t>
            </a:fld>
            <a:endParaRPr lang="en-US" sz="1200" b="0" i="0" u="none" strike="noStrike" cap="none" baseline="0">
              <a:solidFill>
                <a:srgbClr val="414141"/>
              </a:solidFill>
              <a:latin typeface="Cantarell"/>
              <a:ea typeface="Cantarell"/>
              <a:cs typeface="Cantarell"/>
              <a:sym typeface="Cantare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67838" y="152400"/>
            <a:ext cx="2523743" cy="978407"/>
          </a:xfrm>
          <a:prstGeom prst="rect">
            <a:avLst/>
          </a:prstGeom>
          <a:noFill/>
          <a:ln>
            <a:noFill/>
          </a:ln>
        </p:spPr>
        <p:txBody>
          <a:bodyPr lIns="91425" tIns="91425" rIns="91425" bIns="91425" anchor="b" anchorCtr="0"/>
          <a:lstStyle>
            <a:lvl1pPr algn="l" rtl="0">
              <a:spcBef>
                <a:spcPts val="0"/>
              </a:spcBef>
              <a:defRPr sz="20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1"/>
          </p:nvPr>
        </p:nvSpPr>
        <p:spPr>
          <a:xfrm>
            <a:off x="3019376" y="1743133"/>
            <a:ext cx="5920640" cy="4558884"/>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2" name="Shape 62"/>
          <p:cNvSpPr txBox="1">
            <a:spLocks noGrp="1"/>
          </p:cNvSpPr>
          <p:nvPr>
            <p:ph type="body" idx="2"/>
          </p:nvPr>
        </p:nvSpPr>
        <p:spPr>
          <a:xfrm>
            <a:off x="167838" y="1730017"/>
            <a:ext cx="2468880" cy="4572000"/>
          </a:xfrm>
          <a:prstGeom prst="rect">
            <a:avLst/>
          </a:prstGeom>
          <a:noFill/>
          <a:ln>
            <a:noFill/>
          </a:ln>
        </p:spPr>
        <p:txBody>
          <a:bodyPr lIns="91425" tIns="91425" rIns="91425" bIns="91425" anchor="t" anchorCtr="0"/>
          <a:lstStyle>
            <a:lvl1pPr marL="0" indent="0" rtl="0">
              <a:spcBef>
                <a:spcPts val="0"/>
              </a:spcBef>
              <a:buFont typeface="Cantarell"/>
              <a:buNone/>
              <a:defRPr sz="1400"/>
            </a:lvl1pPr>
            <a:lvl2pPr marL="457200" indent="0" rtl="0">
              <a:spcBef>
                <a:spcPts val="0"/>
              </a:spcBef>
              <a:buFont typeface="Cantarell"/>
              <a:buNone/>
              <a:defRPr sz="1200"/>
            </a:lvl2pPr>
            <a:lvl3pPr marL="914400" indent="0" rtl="0">
              <a:spcBef>
                <a:spcPts val="0"/>
              </a:spcBef>
              <a:buFont typeface="Cantarell"/>
              <a:buNone/>
              <a:defRPr sz="1000"/>
            </a:lvl3pPr>
            <a:lvl4pPr marL="1371600" indent="0" rtl="0">
              <a:spcBef>
                <a:spcPts val="0"/>
              </a:spcBef>
              <a:buFont typeface="Cantarell"/>
              <a:buNone/>
              <a:defRPr sz="900"/>
            </a:lvl4pPr>
            <a:lvl5pPr marL="1828800" indent="0" rtl="0">
              <a:spcBef>
                <a:spcPts val="0"/>
              </a:spcBef>
              <a:buFont typeface="Cantarell"/>
              <a:buNone/>
              <a:defRPr sz="900"/>
            </a:lvl5pPr>
            <a:lvl6pPr marL="2286000" indent="0" rtl="0">
              <a:spcBef>
                <a:spcPts val="0"/>
              </a:spcBef>
              <a:buFont typeface="Cantarell"/>
              <a:buNone/>
              <a:defRPr sz="900"/>
            </a:lvl6pPr>
            <a:lvl7pPr marL="2743200" indent="0" rtl="0">
              <a:spcBef>
                <a:spcPts val="0"/>
              </a:spcBef>
              <a:buFont typeface="Cantarell"/>
              <a:buNone/>
              <a:defRPr sz="900"/>
            </a:lvl7pPr>
            <a:lvl8pPr marL="3200400" indent="0" rtl="0">
              <a:spcBef>
                <a:spcPts val="0"/>
              </a:spcBef>
              <a:buFont typeface="Cantarell"/>
              <a:buNone/>
              <a:defRPr sz="900"/>
            </a:lvl8pPr>
            <a:lvl9pPr marL="3657600" indent="0" rtl="0">
              <a:spcBef>
                <a:spcPts val="0"/>
              </a:spcBef>
              <a:buFont typeface="Cantarell"/>
              <a:buNone/>
              <a:defRPr sz="900"/>
            </a:lvl9pPr>
          </a:lstStyle>
          <a:p>
            <a:endParaRPr/>
          </a:p>
        </p:txBody>
      </p:sp>
      <p:sp>
        <p:nvSpPr>
          <p:cNvPr id="63" name="Shape 63"/>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64" name="Shape 64"/>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65" name="Shape 65"/>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414141"/>
                </a:solidFill>
                <a:latin typeface="Cantarell"/>
                <a:ea typeface="Cantarell"/>
                <a:cs typeface="Cantarell"/>
                <a:sym typeface="Cantarell"/>
              </a:rPr>
              <a:t>‹#›</a:t>
            </a:fld>
            <a:endParaRPr lang="en-US" sz="1200" b="0" i="0" u="none" strike="noStrike" cap="none" baseline="0">
              <a:solidFill>
                <a:srgbClr val="414141"/>
              </a:solidFill>
              <a:latin typeface="Cantarell"/>
              <a:ea typeface="Cantarell"/>
              <a:cs typeface="Cantarell"/>
              <a:sym typeface="Cantarell"/>
            </a:endParaRPr>
          </a:p>
        </p:txBody>
      </p:sp>
      <p:sp>
        <p:nvSpPr>
          <p:cNvPr id="66" name="Shape 66"/>
          <p:cNvSpPr/>
          <p:nvPr/>
        </p:nvSpPr>
        <p:spPr>
          <a:xfrm>
            <a:off x="2855736" y="0"/>
            <a:ext cx="45719" cy="145389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67" name="Shape 67"/>
          <p:cNvSpPr/>
          <p:nvPr/>
        </p:nvSpPr>
        <p:spPr>
          <a:xfrm>
            <a:off x="2855736" y="0"/>
            <a:ext cx="45719" cy="145389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bg>
      <p:bgPr>
        <a:solidFill>
          <a:schemeClr val="lt2"/>
        </a:solid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64592" y="155447"/>
            <a:ext cx="2525149" cy="978407"/>
          </a:xfrm>
          <a:prstGeom prst="rect">
            <a:avLst/>
          </a:prstGeom>
          <a:noFill/>
          <a:ln>
            <a:noFill/>
          </a:ln>
        </p:spPr>
        <p:txBody>
          <a:bodyPr lIns="91425" tIns="91425" rIns="91425" bIns="91425" anchor="b" anchorCtr="0"/>
          <a:lstStyle>
            <a:lvl1pPr algn="l" rtl="0">
              <a:spcBef>
                <a:spcPts val="0"/>
              </a:spcBef>
              <a:defRPr sz="20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a:spLocks noGrp="1"/>
          </p:cNvSpPr>
          <p:nvPr>
            <p:ph type="pic" idx="2"/>
          </p:nvPr>
        </p:nvSpPr>
        <p:spPr>
          <a:xfrm>
            <a:off x="2903805" y="1484808"/>
            <a:ext cx="6247396" cy="5373192"/>
          </a:xfrm>
          <a:prstGeom prst="rect">
            <a:avLst/>
          </a:prstGeom>
          <a:solidFill>
            <a:srgbClr val="BABABB"/>
          </a:solidFill>
          <a:ln>
            <a:noFill/>
          </a:ln>
        </p:spPr>
      </p:sp>
      <p:sp>
        <p:nvSpPr>
          <p:cNvPr id="71" name="Shape 71"/>
          <p:cNvSpPr txBox="1">
            <a:spLocks noGrp="1"/>
          </p:cNvSpPr>
          <p:nvPr>
            <p:ph type="body" idx="1"/>
          </p:nvPr>
        </p:nvSpPr>
        <p:spPr>
          <a:xfrm>
            <a:off x="164592" y="1728216"/>
            <a:ext cx="2468880" cy="4572000"/>
          </a:xfrm>
          <a:prstGeom prst="rect">
            <a:avLst/>
          </a:prstGeom>
          <a:noFill/>
          <a:ln>
            <a:noFill/>
          </a:ln>
        </p:spPr>
        <p:txBody>
          <a:bodyPr lIns="91425" tIns="91425" rIns="91425" bIns="91425" anchor="t" anchorCtr="0"/>
          <a:lstStyle>
            <a:lvl1pPr marL="0" indent="0" rtl="0">
              <a:spcBef>
                <a:spcPts val="0"/>
              </a:spcBef>
              <a:buFont typeface="Cantarell"/>
              <a:buNone/>
              <a:defRPr sz="1400"/>
            </a:lvl1pPr>
            <a:lvl2pPr marL="457200" indent="0" rtl="0">
              <a:spcBef>
                <a:spcPts val="0"/>
              </a:spcBef>
              <a:buFont typeface="Cantarell"/>
              <a:buNone/>
              <a:defRPr sz="1200"/>
            </a:lvl2pPr>
            <a:lvl3pPr marL="914400" indent="0" rtl="0">
              <a:spcBef>
                <a:spcPts val="0"/>
              </a:spcBef>
              <a:buFont typeface="Cantarell"/>
              <a:buNone/>
              <a:defRPr sz="1000"/>
            </a:lvl3pPr>
            <a:lvl4pPr marL="1371600" indent="0" rtl="0">
              <a:spcBef>
                <a:spcPts val="0"/>
              </a:spcBef>
              <a:buFont typeface="Cantarell"/>
              <a:buNone/>
              <a:defRPr sz="900"/>
            </a:lvl4pPr>
            <a:lvl5pPr marL="1828800" indent="0" rtl="0">
              <a:spcBef>
                <a:spcPts val="0"/>
              </a:spcBef>
              <a:buFont typeface="Cantarell"/>
              <a:buNone/>
              <a:defRPr sz="900"/>
            </a:lvl5pPr>
            <a:lvl6pPr marL="2286000" indent="0" rtl="0">
              <a:spcBef>
                <a:spcPts val="0"/>
              </a:spcBef>
              <a:buFont typeface="Cantarell"/>
              <a:buNone/>
              <a:defRPr sz="900"/>
            </a:lvl6pPr>
            <a:lvl7pPr marL="2743200" indent="0" rtl="0">
              <a:spcBef>
                <a:spcPts val="0"/>
              </a:spcBef>
              <a:buFont typeface="Cantarell"/>
              <a:buNone/>
              <a:defRPr sz="900"/>
            </a:lvl7pPr>
            <a:lvl8pPr marL="3200400" indent="0" rtl="0">
              <a:spcBef>
                <a:spcPts val="0"/>
              </a:spcBef>
              <a:buFont typeface="Cantarell"/>
              <a:buNone/>
              <a:defRPr sz="900"/>
            </a:lvl8pPr>
            <a:lvl9pPr marL="3657600" indent="0" rtl="0">
              <a:spcBef>
                <a:spcPts val="0"/>
              </a:spcBef>
              <a:buFont typeface="Cantarell"/>
              <a:buNone/>
              <a:defRPr sz="900"/>
            </a:lvl9pPr>
          </a:lstStyle>
          <a:p>
            <a:endParaRPr/>
          </a:p>
        </p:txBody>
      </p:sp>
      <p:sp>
        <p:nvSpPr>
          <p:cNvPr id="72" name="Shape 72"/>
          <p:cNvSpPr txBox="1">
            <a:spLocks noGrp="1"/>
          </p:cNvSpPr>
          <p:nvPr>
            <p:ph type="dt" idx="10"/>
          </p:nvPr>
        </p:nvSpPr>
        <p:spPr>
          <a:xfrm>
            <a:off x="164592" y="1170432"/>
            <a:ext cx="2523743" cy="201168"/>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73" name="Shape 73"/>
          <p:cNvSpPr/>
          <p:nvPr/>
        </p:nvSpPr>
        <p:spPr>
          <a:xfrm>
            <a:off x="2855736" y="0"/>
            <a:ext cx="45719"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74" name="Shape 74"/>
          <p:cNvSpPr/>
          <p:nvPr/>
        </p:nvSpPr>
        <p:spPr>
          <a:xfrm>
            <a:off x="2855736" y="0"/>
            <a:ext cx="45719"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75" name="Shape 75"/>
          <p:cNvSpPr txBox="1">
            <a:spLocks noGrp="1"/>
          </p:cNvSpPr>
          <p:nvPr>
            <p:ph type="ftr" idx="11"/>
          </p:nvPr>
        </p:nvSpPr>
        <p:spPr>
          <a:xfrm>
            <a:off x="3035808" y="1170432"/>
            <a:ext cx="5193791" cy="201168"/>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BABABA"/>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76" name="Shape 76"/>
          <p:cNvSpPr txBox="1">
            <a:spLocks noGrp="1"/>
          </p:cNvSpPr>
          <p:nvPr>
            <p:ph type="sldNum" idx="12"/>
          </p:nvPr>
        </p:nvSpPr>
        <p:spPr>
          <a:xfrm>
            <a:off x="8339328" y="1170432"/>
            <a:ext cx="733864" cy="201168"/>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414141"/>
                </a:solidFill>
                <a:latin typeface="Cantarell"/>
                <a:ea typeface="Cantarell"/>
                <a:cs typeface="Cantarell"/>
                <a:sym typeface="Cantarell"/>
              </a:rPr>
              <a:t>‹#›</a:t>
            </a:fld>
            <a:endParaRPr lang="en-US" sz="1200" b="0" i="0" u="none" strike="noStrike" cap="none" baseline="0">
              <a:solidFill>
                <a:srgbClr val="414141"/>
              </a:solidFill>
              <a:latin typeface="Cantarell"/>
              <a:ea typeface="Cantarell"/>
              <a:cs typeface="Cantarell"/>
              <a:sym typeface="Cantare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0" y="1435895"/>
            <a:ext cx="9144000" cy="4571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6" name="Shape 6"/>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7" name="Shape 7"/>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indent="0" algn="l" rtl="0">
              <a:spcBef>
                <a:spcPts val="0"/>
              </a:spcBef>
              <a:buClr>
                <a:schemeClr val="accent1"/>
              </a:buClr>
              <a:buFont typeface="Cantarell"/>
              <a:buNone/>
              <a:defRPr sz="4500" b="1" i="0" u="none" strike="noStrike" cap="none" baseline="0">
                <a:solidFill>
                  <a:schemeClr val="accent1"/>
                </a:solidFill>
                <a:latin typeface="Cantarell"/>
                <a:ea typeface="Cantarell"/>
                <a:cs typeface="Cantarell"/>
                <a:sym typeface="Cantarel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 name="Shape 8"/>
          <p:cNvSpPr txBox="1">
            <a:spLocks noGrp="1"/>
          </p:cNvSpPr>
          <p:nvPr>
            <p:ph type="body" idx="1"/>
          </p:nvPr>
        </p:nvSpPr>
        <p:spPr>
          <a:xfrm>
            <a:off x="457200" y="1775191"/>
            <a:ext cx="8229600" cy="4625608"/>
          </a:xfrm>
          <a:prstGeom prst="rect">
            <a:avLst/>
          </a:prstGeom>
          <a:noFill/>
          <a:ln>
            <a:noFill/>
          </a:ln>
        </p:spPr>
        <p:txBody>
          <a:bodyPr lIns="91425" tIns="91425" rIns="91425" bIns="91425" anchor="t" anchorCtr="0"/>
          <a:lstStyle>
            <a:lvl1pPr marL="438912" marR="0" indent="-162052" algn="l" rtl="0">
              <a:spcBef>
                <a:spcPts val="0"/>
              </a:spcBef>
              <a:buClr>
                <a:schemeClr val="accent1"/>
              </a:buClr>
              <a:buFont typeface="Noto Symbol"/>
              <a:buChar char="◼"/>
              <a:defRPr sz="3200" b="0" i="0" u="none" strike="noStrike" cap="none" baseline="0">
                <a:solidFill>
                  <a:schemeClr val="dk1"/>
                </a:solidFill>
                <a:latin typeface="Cantarell"/>
                <a:ea typeface="Cantarell"/>
                <a:cs typeface="Cantarell"/>
                <a:sym typeface="Cantarell"/>
              </a:defRPr>
            </a:lvl1pPr>
            <a:lvl2pPr marL="731520" marR="0" indent="-114300" algn="l" rtl="0">
              <a:spcBef>
                <a:spcPts val="560"/>
              </a:spcBef>
              <a:buClr>
                <a:schemeClr val="accent2"/>
              </a:buClr>
              <a:buFont typeface="Noto Symbol"/>
              <a:buChar char="▪"/>
              <a:defRPr sz="2800" b="0" i="0" u="none" strike="noStrike" cap="none" baseline="0">
                <a:solidFill>
                  <a:schemeClr val="dk1"/>
                </a:solidFill>
                <a:latin typeface="Cantarell"/>
                <a:ea typeface="Cantarell"/>
                <a:cs typeface="Cantarell"/>
                <a:sym typeface="Cantarell"/>
              </a:defRPr>
            </a:lvl2pPr>
            <a:lvl3pPr marL="996696" marR="0" indent="-82296" algn="l" rtl="0">
              <a:spcBef>
                <a:spcPts val="480"/>
              </a:spcBef>
              <a:buClr>
                <a:schemeClr val="accent3"/>
              </a:buClr>
              <a:buFont typeface="Arial"/>
              <a:buChar char="▪"/>
              <a:defRPr sz="2400" b="0" i="0" u="none" strike="noStrike" cap="none" baseline="0">
                <a:solidFill>
                  <a:schemeClr val="dk1"/>
                </a:solidFill>
                <a:latin typeface="Cantarell"/>
                <a:ea typeface="Cantarell"/>
                <a:cs typeface="Cantarell"/>
                <a:sym typeface="Cantarell"/>
              </a:defRPr>
            </a:lvl3pPr>
            <a:lvl4pPr marL="1216152" marR="0" indent="-60452" algn="l" rtl="0">
              <a:spcBef>
                <a:spcPts val="400"/>
              </a:spcBef>
              <a:buClr>
                <a:schemeClr val="accent4"/>
              </a:buClr>
              <a:buFont typeface="Arial"/>
              <a:buChar char="▪"/>
              <a:defRPr sz="2000" b="0" i="0" u="none" strike="noStrike" cap="none" baseline="0">
                <a:solidFill>
                  <a:schemeClr val="dk1"/>
                </a:solidFill>
                <a:latin typeface="Cantarell"/>
                <a:ea typeface="Cantarell"/>
                <a:cs typeface="Cantarell"/>
                <a:sym typeface="Cantarell"/>
              </a:defRPr>
            </a:lvl4pPr>
            <a:lvl5pPr marL="1426464" marR="0" indent="-67564" algn="l" rtl="0">
              <a:spcBef>
                <a:spcPts val="400"/>
              </a:spcBef>
              <a:buClr>
                <a:schemeClr val="accent5"/>
              </a:buClr>
              <a:buFont typeface="Noto Symbol"/>
              <a:buChar char="●"/>
              <a:defRPr sz="2000" b="0" i="0" u="none" strike="noStrike" cap="none" baseline="0">
                <a:solidFill>
                  <a:schemeClr val="dk1"/>
                </a:solidFill>
                <a:latin typeface="Cantarell"/>
                <a:ea typeface="Cantarell"/>
                <a:cs typeface="Cantarell"/>
                <a:sym typeface="Cantarell"/>
              </a:defRPr>
            </a:lvl5pPr>
            <a:lvl6pPr marL="1627632" marR="0" indent="-65532" algn="l" rtl="0">
              <a:spcBef>
                <a:spcPts val="400"/>
              </a:spcBef>
              <a:buClr>
                <a:schemeClr val="accent6"/>
              </a:buClr>
              <a:buFont typeface="Noto Symbol"/>
              <a:buChar char="⚫"/>
              <a:defRPr sz="2000" b="0" i="0" u="none" strike="noStrike" cap="none" baseline="0">
                <a:solidFill>
                  <a:schemeClr val="dk1"/>
                </a:solidFill>
                <a:latin typeface="Cantarell"/>
                <a:ea typeface="Cantarell"/>
                <a:cs typeface="Cantarell"/>
                <a:sym typeface="Cantarell"/>
              </a:defRPr>
            </a:lvl6pPr>
            <a:lvl7pPr marL="1828800" marR="0" indent="-76200" algn="l" rtl="0">
              <a:spcBef>
                <a:spcPts val="360"/>
              </a:spcBef>
              <a:buClr>
                <a:schemeClr val="accent1"/>
              </a:buClr>
              <a:buFont typeface="Noto Symbol"/>
              <a:buChar char="⚫"/>
              <a:defRPr sz="1800" b="0" i="0" u="none" strike="noStrike" cap="none" baseline="0">
                <a:solidFill>
                  <a:schemeClr val="dk1"/>
                </a:solidFill>
                <a:latin typeface="Cantarell"/>
                <a:ea typeface="Cantarell"/>
                <a:cs typeface="Cantarell"/>
                <a:sym typeface="Cantarell"/>
              </a:defRPr>
            </a:lvl7pPr>
            <a:lvl8pPr marL="2029968" marR="0" indent="-74167" algn="l" rtl="0">
              <a:spcBef>
                <a:spcPts val="360"/>
              </a:spcBef>
              <a:buClr>
                <a:schemeClr val="accent2"/>
              </a:buClr>
              <a:buFont typeface="Noto Symbol"/>
              <a:buChar char="⚫"/>
              <a:defRPr sz="1800" b="0" i="0" u="none" strike="noStrike" cap="none" baseline="0">
                <a:solidFill>
                  <a:schemeClr val="dk1"/>
                </a:solidFill>
                <a:latin typeface="Cantarell"/>
                <a:ea typeface="Cantarell"/>
                <a:cs typeface="Cantarell"/>
                <a:sym typeface="Cantarell"/>
              </a:defRPr>
            </a:lvl8pPr>
            <a:lvl9pPr marL="2231136" marR="0" indent="-72135" algn="l" rtl="0">
              <a:spcBef>
                <a:spcPts val="360"/>
              </a:spcBef>
              <a:buClr>
                <a:schemeClr val="accent3"/>
              </a:buClr>
              <a:buFont typeface="Noto Symbol"/>
              <a:buChar char="⚫"/>
              <a:defRPr sz="1800" b="0" i="0" u="none" strike="noStrike" cap="none" baseline="0">
                <a:solidFill>
                  <a:schemeClr val="dk1"/>
                </a:solidFill>
                <a:latin typeface="Cantarell"/>
                <a:ea typeface="Cantarell"/>
                <a:cs typeface="Cantarell"/>
                <a:sym typeface="Cantarell"/>
              </a:defRPr>
            </a:lvl9pPr>
          </a:lstStyle>
          <a:p>
            <a:endParaRPr/>
          </a:p>
        </p:txBody>
      </p:sp>
      <p:sp>
        <p:nvSpPr>
          <p:cNvPr id="9" name="Shape 9"/>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10" name="Shape 10"/>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414141"/>
                </a:solidFill>
                <a:latin typeface="Cantarell"/>
                <a:ea typeface="Cantarell"/>
                <a:cs typeface="Cantarell"/>
                <a:sym typeface="Cantarell"/>
              </a:defRPr>
            </a:lvl1pPr>
            <a:lvl2pPr marL="457200" marR="0" indent="0" algn="l" rtl="0">
              <a:spcBef>
                <a:spcPts val="0"/>
              </a:spcBef>
              <a:defRPr sz="1800" b="0" i="0" u="none" strike="noStrike" cap="none" baseline="0">
                <a:solidFill>
                  <a:schemeClr val="dk1"/>
                </a:solidFill>
                <a:latin typeface="Cantarell"/>
                <a:ea typeface="Cantarell"/>
                <a:cs typeface="Cantarell"/>
                <a:sym typeface="Cantarell"/>
              </a:defRPr>
            </a:lvl2pPr>
            <a:lvl3pPr marL="914400" marR="0" indent="0" algn="l" rtl="0">
              <a:spcBef>
                <a:spcPts val="0"/>
              </a:spcBef>
              <a:defRPr sz="1800" b="0" i="0" u="none" strike="noStrike" cap="none" baseline="0">
                <a:solidFill>
                  <a:schemeClr val="dk1"/>
                </a:solidFill>
                <a:latin typeface="Cantarell"/>
                <a:ea typeface="Cantarell"/>
                <a:cs typeface="Cantarell"/>
                <a:sym typeface="Cantarell"/>
              </a:defRPr>
            </a:lvl3pPr>
            <a:lvl4pPr marL="1371600" marR="0" indent="0" algn="l" rtl="0">
              <a:spcBef>
                <a:spcPts val="0"/>
              </a:spcBef>
              <a:defRPr sz="1800" b="0" i="0" u="none" strike="noStrike" cap="none" baseline="0">
                <a:solidFill>
                  <a:schemeClr val="dk1"/>
                </a:solidFill>
                <a:latin typeface="Cantarell"/>
                <a:ea typeface="Cantarell"/>
                <a:cs typeface="Cantarell"/>
                <a:sym typeface="Cantarell"/>
              </a:defRPr>
            </a:lvl4pPr>
            <a:lvl5pPr marL="1828800" marR="0" indent="0" algn="l" rtl="0">
              <a:spcBef>
                <a:spcPts val="0"/>
              </a:spcBef>
              <a:defRPr sz="1800" b="0" i="0" u="none" strike="noStrike" cap="none" baseline="0">
                <a:solidFill>
                  <a:schemeClr val="dk1"/>
                </a:solidFill>
                <a:latin typeface="Cantarell"/>
                <a:ea typeface="Cantarell"/>
                <a:cs typeface="Cantarell"/>
                <a:sym typeface="Cantarell"/>
              </a:defRPr>
            </a:lvl5pPr>
            <a:lvl6pPr marL="2286000" marR="0" indent="0" algn="l" rtl="0">
              <a:spcBef>
                <a:spcPts val="0"/>
              </a:spcBef>
              <a:defRPr sz="1800" b="0" i="0" u="none" strike="noStrike" cap="none" baseline="0">
                <a:solidFill>
                  <a:schemeClr val="dk1"/>
                </a:solidFill>
                <a:latin typeface="Cantarell"/>
                <a:ea typeface="Cantarell"/>
                <a:cs typeface="Cantarell"/>
                <a:sym typeface="Cantarell"/>
              </a:defRPr>
            </a:lvl6pPr>
            <a:lvl7pPr marL="2743200" marR="0" indent="0" algn="l" rtl="0">
              <a:spcBef>
                <a:spcPts val="0"/>
              </a:spcBef>
              <a:defRPr sz="1800" b="0" i="0" u="none" strike="noStrike" cap="none" baseline="0">
                <a:solidFill>
                  <a:schemeClr val="dk1"/>
                </a:solidFill>
                <a:latin typeface="Cantarell"/>
                <a:ea typeface="Cantarell"/>
                <a:cs typeface="Cantarell"/>
                <a:sym typeface="Cantarell"/>
              </a:defRPr>
            </a:lvl7pPr>
            <a:lvl8pPr marL="3200400" marR="0" indent="0" algn="l" rtl="0">
              <a:spcBef>
                <a:spcPts val="0"/>
              </a:spcBef>
              <a:defRPr sz="1800" b="0" i="0" u="none" strike="noStrike" cap="none" baseline="0">
                <a:solidFill>
                  <a:schemeClr val="dk1"/>
                </a:solidFill>
                <a:latin typeface="Cantarell"/>
                <a:ea typeface="Cantarell"/>
                <a:cs typeface="Cantarell"/>
                <a:sym typeface="Cantarell"/>
              </a:defRPr>
            </a:lvl8pPr>
            <a:lvl9pPr marL="3657600" marR="0" indent="0" algn="l" rtl="0">
              <a:spcBef>
                <a:spcPts val="0"/>
              </a:spcBef>
              <a:defRPr sz="1800" b="0" i="0" u="none" strike="noStrike" cap="none" baseline="0">
                <a:solidFill>
                  <a:schemeClr val="dk1"/>
                </a:solidFill>
                <a:latin typeface="Cantarell"/>
                <a:ea typeface="Cantarell"/>
                <a:cs typeface="Cantarell"/>
                <a:sym typeface="Cantarell"/>
              </a:defRPr>
            </a:lvl9pPr>
          </a:lstStyle>
          <a:p>
            <a:endParaRPr/>
          </a:p>
        </p:txBody>
      </p:sp>
      <p:sp>
        <p:nvSpPr>
          <p:cNvPr id="11" name="Shape 11"/>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414141"/>
                </a:solidFill>
                <a:latin typeface="Cantarell"/>
                <a:ea typeface="Cantarell"/>
                <a:cs typeface="Cantarell"/>
                <a:sym typeface="Cantarell"/>
              </a:rPr>
              <a:t>‹#›</a:t>
            </a:fld>
            <a:endParaRPr lang="en-US" sz="1200" b="0" i="0" u="none" strike="noStrike" cap="none" baseline="0">
              <a:solidFill>
                <a:srgbClr val="414141"/>
              </a:solidFill>
              <a:latin typeface="Cantarell"/>
              <a:ea typeface="Cantarell"/>
              <a:cs typeface="Cantarell"/>
              <a:sym typeface="Cantare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1038225" y="1733252"/>
            <a:ext cx="7772400" cy="1470024"/>
          </a:xfrm>
          <a:prstGeom prst="rect">
            <a:avLst/>
          </a:prstGeom>
          <a:noFill/>
          <a:ln>
            <a:noFill/>
          </a:ln>
        </p:spPr>
        <p:txBody>
          <a:bodyPr lIns="91425" tIns="0" rIns="45700" bIns="0" anchor="t" anchorCtr="0">
            <a:noAutofit/>
          </a:bodyPr>
          <a:lstStyle/>
          <a:p>
            <a:pPr marL="0" marR="0" lvl="0" indent="0" algn="l" rtl="0">
              <a:spcBef>
                <a:spcPts val="0"/>
              </a:spcBef>
              <a:buClr>
                <a:schemeClr val="accent1"/>
              </a:buClr>
              <a:buSzPct val="25000"/>
              <a:buFont typeface="Cantarell"/>
              <a:buNone/>
            </a:pPr>
            <a:r>
              <a:rPr lang="en-US" sz="4700" b="1" i="0" u="none" strike="noStrike" cap="none" baseline="0">
                <a:solidFill>
                  <a:schemeClr val="accent1"/>
                </a:solidFill>
                <a:latin typeface="Cantarell"/>
                <a:ea typeface="Cantarell"/>
                <a:cs typeface="Cantarell"/>
                <a:sym typeface="Cantarell"/>
              </a:rPr>
              <a:t>The Purpose of Education</a:t>
            </a:r>
          </a:p>
        </p:txBody>
      </p:sp>
      <p:sp>
        <p:nvSpPr>
          <p:cNvPr id="93" name="Shape 93"/>
          <p:cNvSpPr txBox="1">
            <a:spLocks noGrp="1"/>
          </p:cNvSpPr>
          <p:nvPr>
            <p:ph type="subTitle" idx="1"/>
          </p:nvPr>
        </p:nvSpPr>
        <p:spPr>
          <a:xfrm>
            <a:off x="5289259" y="4648200"/>
            <a:ext cx="3733799" cy="348345"/>
          </a:xfrm>
          <a:prstGeom prst="rect">
            <a:avLst/>
          </a:prstGeom>
          <a:noFill/>
          <a:ln>
            <a:noFill/>
          </a:ln>
        </p:spPr>
        <p:txBody>
          <a:bodyPr lIns="118850" tIns="0" rIns="45700" bIns="0" anchor="t" anchorCtr="0">
            <a:noAutofit/>
          </a:bodyPr>
          <a:lstStyle/>
          <a:p>
            <a:pPr marL="0" marR="0" lvl="0" indent="0" algn="ctr" rtl="0">
              <a:spcBef>
                <a:spcPts val="0"/>
              </a:spcBef>
              <a:buClr>
                <a:schemeClr val="accent1"/>
              </a:buClr>
              <a:buSzPct val="25000"/>
              <a:buFont typeface="Noto Symbol"/>
              <a:buNone/>
            </a:pPr>
            <a:r>
              <a:rPr lang="en-US" sz="2000" b="0" i="0" u="none" strike="noStrike" cap="none" baseline="0" dirty="0" err="1" smtClean="0">
                <a:solidFill>
                  <a:srgbClr val="FFFFFF"/>
                </a:solidFill>
                <a:latin typeface="Cantarell"/>
                <a:ea typeface="Cantarell"/>
                <a:cs typeface="Cantarell"/>
                <a:sym typeface="Cantarell"/>
              </a:rPr>
              <a:t>Sesh</a:t>
            </a:r>
            <a:r>
              <a:rPr lang="en-US" sz="2000" b="0" i="0" u="none" strike="noStrike" cap="none" baseline="0" dirty="0" smtClean="0">
                <a:solidFill>
                  <a:srgbClr val="FFFFFF"/>
                </a:solidFill>
                <a:latin typeface="Cantarell"/>
                <a:ea typeface="Cantarell"/>
                <a:cs typeface="Cantarell"/>
                <a:sym typeface="Cantarell"/>
              </a:rPr>
              <a:t> </a:t>
            </a:r>
            <a:r>
              <a:rPr lang="en-US" sz="2000" b="0" i="0" u="none" strike="noStrike" cap="none" baseline="0" dirty="0" err="1" smtClean="0">
                <a:solidFill>
                  <a:srgbClr val="FFFFFF"/>
                </a:solidFill>
                <a:latin typeface="Cantarell"/>
                <a:ea typeface="Cantarell"/>
                <a:cs typeface="Cantarell"/>
                <a:sym typeface="Cantarell"/>
              </a:rPr>
              <a:t>Velamoor</a:t>
            </a:r>
            <a:endParaRPr lang="en-US" sz="2000" b="0" i="0" u="none" strike="noStrike" cap="none" baseline="0" dirty="0">
              <a:solidFill>
                <a:srgbClr val="FFFFFF"/>
              </a:solidFill>
              <a:latin typeface="Cantarell"/>
              <a:ea typeface="Cantarell"/>
              <a:cs typeface="Cantarell"/>
              <a:sym typeface="Cantarell"/>
            </a:endParaRPr>
          </a:p>
        </p:txBody>
      </p:sp>
      <p:sp>
        <p:nvSpPr>
          <p:cNvPr id="94" name="Shape 94"/>
          <p:cNvSpPr txBox="1"/>
          <p:nvPr/>
        </p:nvSpPr>
        <p:spPr>
          <a:xfrm>
            <a:off x="858473" y="5157132"/>
            <a:ext cx="7772400" cy="50929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Font typeface="Cantarell"/>
              <a:buNone/>
            </a:pPr>
            <a:endParaRPr sz="4400" b="0" i="0" u="none" strike="noStrike" cap="none" baseline="0">
              <a:solidFill>
                <a:schemeClr val="lt1"/>
              </a:solidFill>
              <a:latin typeface="Cantarell"/>
              <a:ea typeface="Cantarell"/>
              <a:cs typeface="Cantarell"/>
              <a:sym typeface="Cantarell"/>
            </a:endParaRPr>
          </a:p>
        </p:txBody>
      </p:sp>
      <p:sp>
        <p:nvSpPr>
          <p:cNvPr id="95" name="Shape 95"/>
          <p:cNvSpPr txBox="1"/>
          <p:nvPr/>
        </p:nvSpPr>
        <p:spPr>
          <a:xfrm>
            <a:off x="1371600" y="518160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Font typeface="Cantarell"/>
              <a:buNone/>
            </a:pPr>
            <a:endParaRPr sz="4400" b="0" i="0" u="none" strike="noStrike" cap="none" baseline="0">
              <a:solidFill>
                <a:schemeClr val="lt1"/>
              </a:solidFill>
              <a:latin typeface="Cantarell"/>
              <a:ea typeface="Cantarell"/>
              <a:cs typeface="Cantarell"/>
              <a:sym typeface="Cantarel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155447"/>
            <a:ext cx="8229600" cy="1252727"/>
          </a:xfrm>
          <a:prstGeom prst="rect">
            <a:avLst/>
          </a:prstGeom>
          <a:noFill/>
          <a:ln>
            <a:noFill/>
          </a:ln>
        </p:spPr>
        <p:txBody>
          <a:bodyPr lIns="91425" tIns="45700" rIns="45700" bIns="45700" anchor="ctr" anchorCtr="0">
            <a:noAutofit/>
          </a:bodyPr>
          <a:lstStyle/>
          <a:p>
            <a:pPr marL="0" marR="0" lvl="0" indent="0" algn="ctr" rtl="0">
              <a:spcBef>
                <a:spcPts val="0"/>
              </a:spcBef>
              <a:buClr>
                <a:schemeClr val="accent1"/>
              </a:buClr>
              <a:buSzPct val="25000"/>
              <a:buFont typeface="Cantarell"/>
              <a:buNone/>
            </a:pPr>
            <a:r>
              <a:rPr lang="en-US" sz="4500" b="1" i="0" u="none" strike="noStrike" cap="none" baseline="0">
                <a:solidFill>
                  <a:schemeClr val="accent1"/>
                </a:solidFill>
                <a:latin typeface="Cantarell"/>
                <a:ea typeface="Cantarell"/>
                <a:cs typeface="Cantarell"/>
                <a:sym typeface="Cantarell"/>
              </a:rPr>
              <a:t>Consilience</a:t>
            </a:r>
          </a:p>
        </p:txBody>
      </p:sp>
      <p:sp>
        <p:nvSpPr>
          <p:cNvPr id="151" name="Shape 151"/>
          <p:cNvSpPr/>
          <p:nvPr/>
        </p:nvSpPr>
        <p:spPr>
          <a:xfrm>
            <a:off x="5931242" y="2977973"/>
            <a:ext cx="1754658" cy="1754660"/>
          </a:xfrm>
          <a:prstGeom prst="ellipse">
            <a:avLst/>
          </a:prstGeom>
          <a:noFill/>
          <a:ln w="9525" cap="flat" cmpd="sng">
            <a:solidFill>
              <a:srgbClr val="24617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152" name="Shape 152"/>
          <p:cNvSpPr/>
          <p:nvPr/>
        </p:nvSpPr>
        <p:spPr>
          <a:xfrm>
            <a:off x="5566719" y="2576381"/>
            <a:ext cx="2508422" cy="2607275"/>
          </a:xfrm>
          <a:prstGeom prst="ellipse">
            <a:avLst/>
          </a:prstGeom>
          <a:solidFill>
            <a:schemeClr val="lt1">
              <a:alpha val="0"/>
            </a:schemeClr>
          </a:solidFill>
          <a:ln w="9525" cap="flat" cmpd="sng">
            <a:solidFill>
              <a:srgbClr val="3691A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153" name="Shape 153"/>
          <p:cNvSpPr/>
          <p:nvPr/>
        </p:nvSpPr>
        <p:spPr>
          <a:xfrm>
            <a:off x="5103341" y="2180950"/>
            <a:ext cx="3435178" cy="3435179"/>
          </a:xfrm>
          <a:prstGeom prst="ellipse">
            <a:avLst/>
          </a:prstGeom>
          <a:solidFill>
            <a:srgbClr val="DEEFF4">
              <a:alpha val="0"/>
            </a:srgbClr>
          </a:solidFill>
          <a:ln w="9525" cap="flat" cmpd="sng">
            <a:solidFill>
              <a:srgbClr val="9ED2E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154" name="Shape 154"/>
          <p:cNvSpPr/>
          <p:nvPr/>
        </p:nvSpPr>
        <p:spPr>
          <a:xfrm>
            <a:off x="6357551" y="3398105"/>
            <a:ext cx="963827" cy="939113"/>
          </a:xfrm>
          <a:prstGeom prst="ellipse">
            <a:avLst/>
          </a:prstGeom>
          <a:noFill/>
          <a:ln w="9525" cap="flat" cmpd="sng">
            <a:solidFill>
              <a:srgbClr val="2D313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cxnSp>
        <p:nvCxnSpPr>
          <p:cNvPr id="155" name="Shape 155"/>
          <p:cNvCxnSpPr/>
          <p:nvPr/>
        </p:nvCxnSpPr>
        <p:spPr>
          <a:xfrm>
            <a:off x="6802395" y="1655803"/>
            <a:ext cx="37070" cy="4522573"/>
          </a:xfrm>
          <a:prstGeom prst="straightConnector1">
            <a:avLst/>
          </a:prstGeom>
          <a:noFill/>
          <a:ln w="9525" cap="rnd" cmpd="sng">
            <a:solidFill>
              <a:schemeClr val="dk1"/>
            </a:solidFill>
            <a:prstDash val="solid"/>
            <a:round/>
            <a:headEnd type="none" w="med" len="med"/>
            <a:tailEnd type="none" w="med" len="med"/>
          </a:ln>
        </p:spPr>
      </p:cxnSp>
      <p:cxnSp>
        <p:nvCxnSpPr>
          <p:cNvPr id="156" name="Shape 156"/>
          <p:cNvCxnSpPr/>
          <p:nvPr/>
        </p:nvCxnSpPr>
        <p:spPr>
          <a:xfrm rot="10800000" flipH="1">
            <a:off x="4559642" y="3855305"/>
            <a:ext cx="4473146" cy="24713"/>
          </a:xfrm>
          <a:prstGeom prst="straightConnector1">
            <a:avLst/>
          </a:prstGeom>
          <a:noFill/>
          <a:ln w="9525" cap="rnd" cmpd="sng">
            <a:solidFill>
              <a:schemeClr val="dk1"/>
            </a:solidFill>
            <a:prstDash val="solid"/>
            <a:round/>
            <a:headEnd type="none" w="med" len="med"/>
            <a:tailEnd type="none" w="med" len="med"/>
          </a:ln>
        </p:spPr>
      </p:cxnSp>
      <p:sp>
        <p:nvSpPr>
          <p:cNvPr id="157" name="Shape 157"/>
          <p:cNvSpPr txBox="1"/>
          <p:nvPr/>
        </p:nvSpPr>
        <p:spPr>
          <a:xfrm>
            <a:off x="4392826" y="1890582"/>
            <a:ext cx="185557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rgbClr val="2F6130"/>
                </a:solidFill>
                <a:latin typeface="Cantarell"/>
                <a:ea typeface="Cantarell"/>
                <a:cs typeface="Cantarell"/>
                <a:sym typeface="Cantarell"/>
              </a:rPr>
              <a:t>Environmental</a:t>
            </a:r>
          </a:p>
        </p:txBody>
      </p:sp>
      <p:sp>
        <p:nvSpPr>
          <p:cNvPr id="158" name="Shape 158"/>
          <p:cNvSpPr txBox="1"/>
          <p:nvPr/>
        </p:nvSpPr>
        <p:spPr>
          <a:xfrm>
            <a:off x="8075140" y="1890582"/>
            <a:ext cx="168051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46171"/>
                </a:solidFill>
                <a:latin typeface="Cantarell"/>
                <a:ea typeface="Cantarell"/>
                <a:cs typeface="Cantarell"/>
                <a:sym typeface="Cantarell"/>
              </a:rPr>
              <a:t>Ethics</a:t>
            </a:r>
          </a:p>
        </p:txBody>
      </p:sp>
      <p:sp>
        <p:nvSpPr>
          <p:cNvPr id="159" name="Shape 159"/>
          <p:cNvSpPr txBox="1"/>
          <p:nvPr/>
        </p:nvSpPr>
        <p:spPr>
          <a:xfrm>
            <a:off x="4392826" y="5622321"/>
            <a:ext cx="168051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785600"/>
                </a:solidFill>
                <a:latin typeface="Cantarell"/>
                <a:ea typeface="Cantarell"/>
                <a:cs typeface="Cantarell"/>
                <a:sym typeface="Cantarell"/>
              </a:rPr>
              <a:t>Social Science</a:t>
            </a:r>
          </a:p>
        </p:txBody>
      </p:sp>
      <p:sp>
        <p:nvSpPr>
          <p:cNvPr id="160" name="Shape 160"/>
          <p:cNvSpPr txBox="1"/>
          <p:nvPr/>
        </p:nvSpPr>
        <p:spPr>
          <a:xfrm>
            <a:off x="8093675" y="5622321"/>
            <a:ext cx="168051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FF0000"/>
                </a:solidFill>
                <a:latin typeface="Cantarell"/>
                <a:ea typeface="Cantarell"/>
                <a:cs typeface="Cantarell"/>
                <a:sym typeface="Cantarell"/>
              </a:rPr>
              <a:t>Biology</a:t>
            </a:r>
          </a:p>
        </p:txBody>
      </p:sp>
      <p:cxnSp>
        <p:nvCxnSpPr>
          <p:cNvPr id="161" name="Shape 161"/>
          <p:cNvCxnSpPr/>
          <p:nvPr/>
        </p:nvCxnSpPr>
        <p:spPr>
          <a:xfrm>
            <a:off x="1859690" y="1655800"/>
            <a:ext cx="37070" cy="4522573"/>
          </a:xfrm>
          <a:prstGeom prst="straightConnector1">
            <a:avLst/>
          </a:prstGeom>
          <a:noFill/>
          <a:ln w="9525" cap="rnd" cmpd="sng">
            <a:solidFill>
              <a:schemeClr val="dk1"/>
            </a:solidFill>
            <a:prstDash val="solid"/>
            <a:round/>
            <a:headEnd type="none" w="med" len="med"/>
            <a:tailEnd type="none" w="med" len="med"/>
          </a:ln>
        </p:spPr>
      </p:cxnSp>
      <p:cxnSp>
        <p:nvCxnSpPr>
          <p:cNvPr id="162" name="Shape 162"/>
          <p:cNvCxnSpPr/>
          <p:nvPr/>
        </p:nvCxnSpPr>
        <p:spPr>
          <a:xfrm>
            <a:off x="259491" y="3855303"/>
            <a:ext cx="3410464" cy="2"/>
          </a:xfrm>
          <a:prstGeom prst="straightConnector1">
            <a:avLst/>
          </a:prstGeom>
          <a:noFill/>
          <a:ln w="9525" cap="rnd" cmpd="sng">
            <a:solidFill>
              <a:schemeClr val="dk1"/>
            </a:solidFill>
            <a:prstDash val="solid"/>
            <a:round/>
            <a:headEnd type="none" w="med" len="med"/>
            <a:tailEnd type="none" w="med" len="med"/>
          </a:ln>
        </p:spPr>
      </p:cxnSp>
      <p:sp>
        <p:nvSpPr>
          <p:cNvPr id="163" name="Shape 163"/>
          <p:cNvSpPr txBox="1"/>
          <p:nvPr/>
        </p:nvSpPr>
        <p:spPr>
          <a:xfrm>
            <a:off x="197706" y="3407623"/>
            <a:ext cx="1896760"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rgbClr val="2F6130"/>
                </a:solidFill>
                <a:latin typeface="Cantarell"/>
                <a:ea typeface="Cantarell"/>
                <a:cs typeface="Cantarell"/>
                <a:sym typeface="Cantarell"/>
              </a:rPr>
              <a:t>Environmental</a:t>
            </a:r>
          </a:p>
        </p:txBody>
      </p:sp>
      <p:sp>
        <p:nvSpPr>
          <p:cNvPr id="164" name="Shape 164"/>
          <p:cNvSpPr txBox="1"/>
          <p:nvPr/>
        </p:nvSpPr>
        <p:spPr>
          <a:xfrm>
            <a:off x="2075934" y="3398105"/>
            <a:ext cx="1680518"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rgbClr val="246171"/>
                </a:solidFill>
                <a:latin typeface="Cantarell"/>
                <a:ea typeface="Cantarell"/>
                <a:cs typeface="Cantarell"/>
                <a:sym typeface="Cantarell"/>
              </a:rPr>
              <a:t>Ethics</a:t>
            </a:r>
          </a:p>
        </p:txBody>
      </p:sp>
      <p:sp>
        <p:nvSpPr>
          <p:cNvPr id="165" name="Shape 165"/>
          <p:cNvSpPr txBox="1"/>
          <p:nvPr/>
        </p:nvSpPr>
        <p:spPr>
          <a:xfrm>
            <a:off x="197706" y="3967887"/>
            <a:ext cx="1680518"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rgbClr val="785600"/>
                </a:solidFill>
                <a:latin typeface="Cantarell"/>
                <a:ea typeface="Cantarell"/>
                <a:cs typeface="Cantarell"/>
                <a:sym typeface="Cantarell"/>
              </a:rPr>
              <a:t>Social Science</a:t>
            </a:r>
          </a:p>
        </p:txBody>
      </p:sp>
      <p:sp>
        <p:nvSpPr>
          <p:cNvPr id="166" name="Shape 166"/>
          <p:cNvSpPr txBox="1"/>
          <p:nvPr/>
        </p:nvSpPr>
        <p:spPr>
          <a:xfrm>
            <a:off x="2075934" y="3967887"/>
            <a:ext cx="1680518"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rgbClr val="FF0000"/>
                </a:solidFill>
                <a:latin typeface="Cantarell"/>
                <a:ea typeface="Cantarell"/>
                <a:cs typeface="Cantarell"/>
                <a:sym typeface="Cantarell"/>
              </a:rPr>
              <a:t>Biology</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p:nvPr/>
        </p:nvSpPr>
        <p:spPr>
          <a:xfrm>
            <a:off x="1556950" y="1841157"/>
            <a:ext cx="5739631" cy="4916481"/>
          </a:xfrm>
          <a:prstGeom prst="ellipse">
            <a:avLst/>
          </a:prstGeom>
          <a:solidFill>
            <a:srgbClr val="DEEFF4">
              <a:alpha val="0"/>
            </a:srgbClr>
          </a:solidFill>
          <a:ln w="9525" cap="flat" cmpd="sng">
            <a:solidFill>
              <a:srgbClr val="9ED2E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172" name="Shape 172"/>
          <p:cNvSpPr/>
          <p:nvPr/>
        </p:nvSpPr>
        <p:spPr>
          <a:xfrm>
            <a:off x="2984544" y="2829330"/>
            <a:ext cx="2931754" cy="2757431"/>
          </a:xfrm>
          <a:prstGeom prst="ellipse">
            <a:avLst/>
          </a:prstGeom>
          <a:noFill/>
          <a:ln w="9525" cap="flat" cmpd="sng">
            <a:solidFill>
              <a:srgbClr val="24617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173" name="Shape 173"/>
          <p:cNvSpPr/>
          <p:nvPr/>
        </p:nvSpPr>
        <p:spPr>
          <a:xfrm>
            <a:off x="2354825" y="2327618"/>
            <a:ext cx="4191171" cy="3883609"/>
          </a:xfrm>
          <a:prstGeom prst="ellipse">
            <a:avLst/>
          </a:prstGeom>
          <a:solidFill>
            <a:schemeClr val="lt1">
              <a:alpha val="0"/>
            </a:schemeClr>
          </a:solidFill>
          <a:ln w="9525" cap="flat" cmpd="sng">
            <a:solidFill>
              <a:srgbClr val="3691A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174" name="Shape 174"/>
          <p:cNvSpPr txBox="1">
            <a:spLocks noGrp="1"/>
          </p:cNvSpPr>
          <p:nvPr>
            <p:ph type="title"/>
          </p:nvPr>
        </p:nvSpPr>
        <p:spPr>
          <a:xfrm>
            <a:off x="457200" y="155447"/>
            <a:ext cx="8229600" cy="1252727"/>
          </a:xfrm>
          <a:prstGeom prst="rect">
            <a:avLst/>
          </a:prstGeom>
          <a:noFill/>
          <a:ln>
            <a:noFill/>
          </a:ln>
        </p:spPr>
        <p:txBody>
          <a:bodyPr lIns="91425" tIns="45700" rIns="45700" bIns="45700" anchor="ctr" anchorCtr="0">
            <a:noAutofit/>
          </a:bodyPr>
          <a:lstStyle/>
          <a:p>
            <a:pPr marL="0" marR="0" lvl="0" indent="0" algn="ctr" rtl="0">
              <a:spcBef>
                <a:spcPts val="0"/>
              </a:spcBef>
              <a:buClr>
                <a:schemeClr val="accent1"/>
              </a:buClr>
              <a:buSzPct val="25000"/>
              <a:buFont typeface="Cantarell"/>
              <a:buNone/>
            </a:pPr>
            <a:r>
              <a:rPr lang="en-US" sz="4050" b="1" i="0" u="none" strike="noStrike" cap="none" baseline="0">
                <a:solidFill>
                  <a:schemeClr val="accent1"/>
                </a:solidFill>
                <a:latin typeface="Cantarell"/>
                <a:ea typeface="Cantarell"/>
                <a:cs typeface="Cantarell"/>
                <a:sym typeface="Cantarell"/>
              </a:rPr>
              <a:t>The New Context</a:t>
            </a:r>
            <a:br>
              <a:rPr lang="en-US" sz="4050" b="1" i="0" u="none" strike="noStrike" cap="none" baseline="0">
                <a:solidFill>
                  <a:schemeClr val="accent1"/>
                </a:solidFill>
                <a:latin typeface="Cantarell"/>
                <a:ea typeface="Cantarell"/>
                <a:cs typeface="Cantarell"/>
                <a:sym typeface="Cantarell"/>
              </a:rPr>
            </a:br>
            <a:r>
              <a:rPr lang="en-US" sz="4050" b="1" i="1" u="none" strike="noStrike" cap="none" baseline="0">
                <a:solidFill>
                  <a:schemeClr val="accent1"/>
                </a:solidFill>
                <a:latin typeface="Cantarell"/>
                <a:ea typeface="Cantarell"/>
                <a:cs typeface="Cantarell"/>
                <a:sym typeface="Cantarell"/>
              </a:rPr>
              <a:t>Earth as System</a:t>
            </a:r>
          </a:p>
        </p:txBody>
      </p:sp>
      <p:sp>
        <p:nvSpPr>
          <p:cNvPr id="175" name="Shape 175"/>
          <p:cNvSpPr txBox="1"/>
          <p:nvPr/>
        </p:nvSpPr>
        <p:spPr>
          <a:xfrm>
            <a:off x="1556950" y="2328669"/>
            <a:ext cx="1346886" cy="323164"/>
          </a:xfrm>
          <a:prstGeom prst="rect">
            <a:avLst/>
          </a:prstGeom>
          <a:noFill/>
          <a:ln>
            <a:noFill/>
          </a:ln>
        </p:spPr>
        <p:txBody>
          <a:bodyPr lIns="91425" tIns="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ntarell"/>
                <a:ea typeface="Cantarell"/>
                <a:cs typeface="Cantarell"/>
                <a:sym typeface="Cantarell"/>
              </a:rPr>
              <a:t>Biosphere</a:t>
            </a:r>
          </a:p>
        </p:txBody>
      </p:sp>
      <p:sp>
        <p:nvSpPr>
          <p:cNvPr id="176" name="Shape 176"/>
          <p:cNvSpPr txBox="1"/>
          <p:nvPr/>
        </p:nvSpPr>
        <p:spPr>
          <a:xfrm rot="4849091">
            <a:off x="6150774" y="2490120"/>
            <a:ext cx="1419472" cy="323164"/>
          </a:xfrm>
          <a:prstGeom prst="rect">
            <a:avLst/>
          </a:prstGeom>
          <a:noFill/>
          <a:ln>
            <a:noFill/>
          </a:ln>
        </p:spPr>
        <p:txBody>
          <a:bodyPr lIns="91425" tIns="0" rIns="91425" bIns="45700" anchor="t" anchorCtr="0">
            <a:noAutofit/>
          </a:bodyPr>
          <a:lstStyle/>
          <a:p>
            <a:pPr marL="0" marR="0" lvl="0" indent="0" algn="l" rtl="0">
              <a:spcBef>
                <a:spcPts val="0"/>
              </a:spcBef>
              <a:buSzPct val="25000"/>
              <a:buNone/>
            </a:pPr>
            <a:r>
              <a:rPr lang="en-US" sz="1800" b="0" i="0" u="none" strike="noStrike" cap="none" baseline="0" dirty="0" err="1">
                <a:solidFill>
                  <a:schemeClr val="dk1"/>
                </a:solidFill>
                <a:latin typeface="Cantarell"/>
                <a:ea typeface="Cantarell"/>
                <a:cs typeface="Cantarell"/>
                <a:sym typeface="Cantarell"/>
              </a:rPr>
              <a:t>Zoosphere</a:t>
            </a:r>
            <a:endParaRPr lang="en-US" sz="1800" b="0" i="0" u="none" strike="noStrike" cap="none" baseline="0" dirty="0">
              <a:solidFill>
                <a:schemeClr val="dk1"/>
              </a:solidFill>
              <a:latin typeface="Cantarell"/>
              <a:ea typeface="Cantarell"/>
              <a:cs typeface="Cantarell"/>
              <a:sym typeface="Cantarell"/>
            </a:endParaRPr>
          </a:p>
        </p:txBody>
      </p:sp>
      <p:sp>
        <p:nvSpPr>
          <p:cNvPr id="177" name="Shape 177"/>
          <p:cNvSpPr txBox="1"/>
          <p:nvPr/>
        </p:nvSpPr>
        <p:spPr>
          <a:xfrm>
            <a:off x="3855307" y="1517991"/>
            <a:ext cx="1346886" cy="323164"/>
          </a:xfrm>
          <a:prstGeom prst="rect">
            <a:avLst/>
          </a:prstGeom>
          <a:noFill/>
          <a:ln>
            <a:noFill/>
          </a:ln>
        </p:spPr>
        <p:txBody>
          <a:bodyPr lIns="91425" tIns="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ntarell"/>
                <a:ea typeface="Cantarell"/>
                <a:cs typeface="Cantarell"/>
                <a:sym typeface="Cantarell"/>
              </a:rPr>
              <a:t>Geosphere</a:t>
            </a:r>
          </a:p>
        </p:txBody>
      </p:sp>
      <p:sp>
        <p:nvSpPr>
          <p:cNvPr id="178" name="Shape 178"/>
          <p:cNvSpPr txBox="1"/>
          <p:nvPr/>
        </p:nvSpPr>
        <p:spPr>
          <a:xfrm>
            <a:off x="3503687" y="1994121"/>
            <a:ext cx="3840184" cy="323164"/>
          </a:xfrm>
          <a:prstGeom prst="rect">
            <a:avLst/>
          </a:prstGeom>
          <a:noFill/>
          <a:ln>
            <a:noFill/>
          </a:ln>
        </p:spPr>
        <p:txBody>
          <a:bodyPr lIns="91425" tIns="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ntarell"/>
                <a:ea typeface="Cantarell"/>
                <a:cs typeface="Cantarell"/>
                <a:sym typeface="Cantarell"/>
              </a:rPr>
              <a:t>Natural Evolution</a:t>
            </a:r>
          </a:p>
        </p:txBody>
      </p:sp>
      <p:sp>
        <p:nvSpPr>
          <p:cNvPr id="179" name="Shape 179"/>
          <p:cNvSpPr txBox="1"/>
          <p:nvPr/>
        </p:nvSpPr>
        <p:spPr>
          <a:xfrm>
            <a:off x="2608628" y="2508197"/>
            <a:ext cx="3840184" cy="323164"/>
          </a:xfrm>
          <a:prstGeom prst="rect">
            <a:avLst/>
          </a:prstGeom>
          <a:noFill/>
          <a:ln>
            <a:noFill/>
          </a:ln>
        </p:spPr>
        <p:txBody>
          <a:bodyPr lIns="91425" tIns="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Cantarell"/>
                <a:ea typeface="Cantarell"/>
                <a:cs typeface="Cantarell"/>
                <a:sym typeface="Cantarell"/>
              </a:rPr>
              <a:t>Individual</a:t>
            </a:r>
          </a:p>
        </p:txBody>
      </p:sp>
      <p:sp>
        <p:nvSpPr>
          <p:cNvPr id="180" name="Shape 180"/>
          <p:cNvSpPr txBox="1"/>
          <p:nvPr/>
        </p:nvSpPr>
        <p:spPr>
          <a:xfrm>
            <a:off x="586583" y="6614000"/>
            <a:ext cx="3840184" cy="323164"/>
          </a:xfrm>
          <a:prstGeom prst="rect">
            <a:avLst/>
          </a:prstGeom>
          <a:noFill/>
          <a:ln>
            <a:noFill/>
          </a:ln>
        </p:spPr>
        <p:txBody>
          <a:bodyPr lIns="91425" tIns="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ntarell"/>
                <a:ea typeface="Cantarell"/>
                <a:cs typeface="Cantarell"/>
                <a:sym typeface="Cantarell"/>
              </a:rPr>
              <a:t>Atmosphere</a:t>
            </a:r>
          </a:p>
        </p:txBody>
      </p:sp>
      <p:sp>
        <p:nvSpPr>
          <p:cNvPr id="181" name="Shape 181"/>
          <p:cNvSpPr txBox="1"/>
          <p:nvPr/>
        </p:nvSpPr>
        <p:spPr>
          <a:xfrm>
            <a:off x="5832910" y="4793092"/>
            <a:ext cx="3840184" cy="323164"/>
          </a:xfrm>
          <a:prstGeom prst="rect">
            <a:avLst/>
          </a:prstGeom>
          <a:noFill/>
          <a:ln>
            <a:noFill/>
          </a:ln>
        </p:spPr>
        <p:txBody>
          <a:bodyPr lIns="91425" tIns="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ntarell"/>
                <a:ea typeface="Cantarell"/>
                <a:cs typeface="Cantarell"/>
                <a:sym typeface="Cantarell"/>
              </a:rPr>
              <a:t>Noosphere</a:t>
            </a:r>
          </a:p>
        </p:txBody>
      </p:sp>
      <p:sp>
        <p:nvSpPr>
          <p:cNvPr id="182" name="Shape 182"/>
          <p:cNvSpPr txBox="1"/>
          <p:nvPr/>
        </p:nvSpPr>
        <p:spPr>
          <a:xfrm>
            <a:off x="3503687" y="6290835"/>
            <a:ext cx="3840184" cy="323164"/>
          </a:xfrm>
          <a:prstGeom prst="rect">
            <a:avLst/>
          </a:prstGeom>
          <a:noFill/>
          <a:ln>
            <a:noFill/>
          </a:ln>
        </p:spPr>
        <p:txBody>
          <a:bodyPr lIns="91425" tIns="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ntarell"/>
                <a:ea typeface="Cantarell"/>
                <a:cs typeface="Cantarell"/>
                <a:sym typeface="Cantarell"/>
              </a:rPr>
              <a:t>Cultural Evolution</a:t>
            </a:r>
          </a:p>
        </p:txBody>
      </p:sp>
      <p:sp>
        <p:nvSpPr>
          <p:cNvPr id="183" name="Shape 183"/>
          <p:cNvSpPr txBox="1"/>
          <p:nvPr/>
        </p:nvSpPr>
        <p:spPr>
          <a:xfrm>
            <a:off x="3838730" y="5733021"/>
            <a:ext cx="3840184" cy="323164"/>
          </a:xfrm>
          <a:prstGeom prst="rect">
            <a:avLst/>
          </a:prstGeom>
          <a:noFill/>
          <a:ln>
            <a:noFill/>
          </a:ln>
        </p:spPr>
        <p:txBody>
          <a:bodyPr lIns="91425" tIns="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ntarell"/>
                <a:ea typeface="Cantarell"/>
                <a:cs typeface="Cantarell"/>
                <a:sym typeface="Cantarell"/>
              </a:rPr>
              <a:t>Collective</a:t>
            </a:r>
          </a:p>
        </p:txBody>
      </p:sp>
      <p:sp>
        <p:nvSpPr>
          <p:cNvPr id="184" name="Shape 184"/>
          <p:cNvSpPr txBox="1"/>
          <p:nvPr/>
        </p:nvSpPr>
        <p:spPr>
          <a:xfrm>
            <a:off x="3447903" y="3929421"/>
            <a:ext cx="2005014" cy="369332"/>
          </a:xfrm>
          <a:prstGeom prst="rect">
            <a:avLst/>
          </a:prstGeom>
          <a:gradFill>
            <a:gsLst>
              <a:gs pos="0">
                <a:srgbClr val="35899F"/>
              </a:gs>
              <a:gs pos="55000">
                <a:srgbClr val="40A1BC"/>
              </a:gs>
              <a:gs pos="100000">
                <a:srgbClr val="4BBEDD"/>
              </a:gs>
            </a:gsLst>
            <a:lin ang="16200000" scaled="0"/>
          </a:gradFill>
          <a:ln w="9525" cap="rnd" cmpd="sng">
            <a:solidFill>
              <a:srgbClr val="5AB1C9"/>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ntarell"/>
                <a:ea typeface="Cantarell"/>
                <a:cs typeface="Cantarell"/>
                <a:sym typeface="Cantarell"/>
              </a:rPr>
              <a:t>EDUCATION</a:t>
            </a:r>
          </a:p>
        </p:txBody>
      </p:sp>
      <p:sp>
        <p:nvSpPr>
          <p:cNvPr id="185" name="Shape 185"/>
          <p:cNvSpPr txBox="1"/>
          <p:nvPr/>
        </p:nvSpPr>
        <p:spPr>
          <a:xfrm>
            <a:off x="3539732" y="3346423"/>
            <a:ext cx="191318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ntarell"/>
                <a:ea typeface="Cantarell"/>
                <a:cs typeface="Cantarell"/>
                <a:sym typeface="Cantarell"/>
              </a:rPr>
              <a:t>Planetary Identity</a:t>
            </a:r>
          </a:p>
        </p:txBody>
      </p:sp>
      <p:sp>
        <p:nvSpPr>
          <p:cNvPr id="186" name="Shape 186"/>
          <p:cNvSpPr txBox="1"/>
          <p:nvPr/>
        </p:nvSpPr>
        <p:spPr>
          <a:xfrm>
            <a:off x="3539732" y="4585342"/>
            <a:ext cx="191318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ntarell"/>
                <a:ea typeface="Cantarell"/>
                <a:cs typeface="Cantarell"/>
                <a:sym typeface="Cantarell"/>
              </a:rPr>
              <a:t>Ethical Evolution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155447"/>
            <a:ext cx="8229600" cy="1252727"/>
          </a:xfrm>
          <a:prstGeom prst="rect">
            <a:avLst/>
          </a:prstGeom>
          <a:noFill/>
          <a:ln>
            <a:noFill/>
          </a:ln>
        </p:spPr>
        <p:txBody>
          <a:bodyPr lIns="91425" tIns="45700" rIns="45700" bIns="45700" anchor="ctr" anchorCtr="0">
            <a:noAutofit/>
          </a:bodyPr>
          <a:lstStyle/>
          <a:p>
            <a:pPr marL="0" marR="0" lvl="0" indent="0" algn="ctr" rtl="0">
              <a:spcBef>
                <a:spcPts val="0"/>
              </a:spcBef>
              <a:buClr>
                <a:schemeClr val="accent1"/>
              </a:buClr>
              <a:buSzPct val="25000"/>
              <a:buFont typeface="Cantarell"/>
              <a:buNone/>
            </a:pPr>
            <a:r>
              <a:rPr lang="en-US" sz="4500" b="1" i="0" u="none" strike="noStrike" cap="none" baseline="0">
                <a:solidFill>
                  <a:schemeClr val="accent1"/>
                </a:solidFill>
                <a:latin typeface="Cantarell"/>
                <a:ea typeface="Cantarell"/>
                <a:cs typeface="Cantarell"/>
                <a:sym typeface="Cantarell"/>
              </a:rPr>
              <a:t>Purpose of education restated</a:t>
            </a:r>
          </a:p>
        </p:txBody>
      </p:sp>
      <p:pic>
        <p:nvPicPr>
          <p:cNvPr id="192" name="Shape 192"/>
          <p:cNvPicPr preferRelativeResize="0"/>
          <p:nvPr/>
        </p:nvPicPr>
        <p:blipFill rotWithShape="1">
          <a:blip r:embed="rId3">
            <a:alphaModFix/>
          </a:blip>
          <a:srcRect/>
          <a:stretch/>
        </p:blipFill>
        <p:spPr>
          <a:xfrm>
            <a:off x="0" y="1408175"/>
            <a:ext cx="9143998" cy="5449823"/>
          </a:xfrm>
          <a:prstGeom prst="rect">
            <a:avLst/>
          </a:prstGeom>
          <a:noFill/>
          <a:ln>
            <a:noFill/>
          </a:ln>
        </p:spPr>
      </p:pic>
      <p:sp>
        <p:nvSpPr>
          <p:cNvPr id="193" name="Shape 193"/>
          <p:cNvSpPr txBox="1"/>
          <p:nvPr/>
        </p:nvSpPr>
        <p:spPr>
          <a:xfrm>
            <a:off x="2966225" y="4133087"/>
            <a:ext cx="3456877"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1" u="none" strike="noStrike" cap="none" baseline="0">
                <a:solidFill>
                  <a:schemeClr val="dk1"/>
                </a:solidFill>
                <a:latin typeface="Arial"/>
                <a:ea typeface="Arial"/>
                <a:cs typeface="Arial"/>
                <a:sym typeface="Arial"/>
              </a:rPr>
              <a:t>E+ducere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155447"/>
            <a:ext cx="8229600" cy="1252727"/>
          </a:xfrm>
          <a:prstGeom prst="rect">
            <a:avLst/>
          </a:prstGeom>
          <a:noFill/>
          <a:ln>
            <a:noFill/>
          </a:ln>
        </p:spPr>
        <p:txBody>
          <a:bodyPr lIns="91425" tIns="45700" rIns="45700" bIns="45700" anchor="ctr" anchorCtr="0">
            <a:noAutofit/>
          </a:bodyPr>
          <a:lstStyle/>
          <a:p>
            <a:pPr marL="0" marR="0" lvl="0" indent="0" algn="l" rtl="0">
              <a:spcBef>
                <a:spcPts val="0"/>
              </a:spcBef>
              <a:buClr>
                <a:schemeClr val="accent1"/>
              </a:buClr>
              <a:buSzPct val="25000"/>
              <a:buFont typeface="Cantarell"/>
              <a:buNone/>
            </a:pPr>
            <a:r>
              <a:rPr lang="en-US" sz="4500" b="1" i="0" u="none" strike="noStrike" cap="none" baseline="0">
                <a:solidFill>
                  <a:schemeClr val="accent1"/>
                </a:solidFill>
                <a:latin typeface="Cantarell"/>
                <a:ea typeface="Cantarell"/>
                <a:cs typeface="Cantarell"/>
                <a:sym typeface="Cantarell"/>
              </a:rPr>
              <a:t>Purpose of education restated</a:t>
            </a:r>
          </a:p>
        </p:txBody>
      </p:sp>
      <p:sp>
        <p:nvSpPr>
          <p:cNvPr id="199" name="Shape 199"/>
          <p:cNvSpPr txBox="1">
            <a:spLocks noGrp="1"/>
          </p:cNvSpPr>
          <p:nvPr>
            <p:ph type="body" idx="1"/>
          </p:nvPr>
        </p:nvSpPr>
        <p:spPr>
          <a:xfrm>
            <a:off x="457200" y="1775191"/>
            <a:ext cx="8229600" cy="4625608"/>
          </a:xfrm>
          <a:prstGeom prst="rect">
            <a:avLst/>
          </a:prstGeom>
          <a:noFill/>
          <a:ln>
            <a:noFill/>
          </a:ln>
        </p:spPr>
        <p:txBody>
          <a:bodyPr lIns="54850" tIns="91425" rIns="91425" bIns="45700" anchor="t" anchorCtr="0">
            <a:noAutofit/>
          </a:bodyPr>
          <a:lstStyle/>
          <a:p>
            <a:pPr marL="118871" marR="0" lvl="0" indent="-4571" algn="l" rtl="0">
              <a:spcBef>
                <a:spcPts val="0"/>
              </a:spcBef>
              <a:buClr>
                <a:schemeClr val="accent1"/>
              </a:buClr>
              <a:buSzPct val="25000"/>
              <a:buFont typeface="Noto Symbol"/>
              <a:buNone/>
            </a:pPr>
            <a:r>
              <a:rPr lang="en-US" sz="3200" b="0" i="0" u="none" strike="noStrike" cap="none" baseline="0">
                <a:solidFill>
                  <a:schemeClr val="dk1"/>
                </a:solidFill>
                <a:latin typeface="Cantarell"/>
                <a:ea typeface="Cantarell"/>
                <a:cs typeface="Cantarell"/>
                <a:sym typeface="Cantarell"/>
              </a:rPr>
              <a:t>Education should prepare young people for life, work </a:t>
            </a:r>
            <a:r>
              <a:rPr lang="en-US" sz="3200" b="1" i="0" u="none" strike="noStrike" cap="none" baseline="0">
                <a:solidFill>
                  <a:schemeClr val="dk1"/>
                </a:solidFill>
                <a:latin typeface="Cantarell"/>
                <a:ea typeface="Cantarell"/>
                <a:cs typeface="Cantarell"/>
                <a:sym typeface="Cantarell"/>
              </a:rPr>
              <a:t>and </a:t>
            </a:r>
            <a:r>
              <a:rPr lang="en-US" sz="3200" b="0" i="0" u="none" strike="noStrike" cap="none" baseline="0">
                <a:solidFill>
                  <a:schemeClr val="dk1"/>
                </a:solidFill>
                <a:latin typeface="Cantarell"/>
                <a:ea typeface="Cantarell"/>
                <a:cs typeface="Cantarell"/>
                <a:sym typeface="Cantarell"/>
              </a:rPr>
              <a:t>citizenship. You can’t have one without the others.</a:t>
            </a:r>
          </a:p>
          <a:p>
            <a:pPr marL="118871" marR="0" lvl="0" indent="-4571" algn="l" rtl="0">
              <a:spcBef>
                <a:spcPts val="0"/>
              </a:spcBef>
              <a:buClr>
                <a:schemeClr val="accent1"/>
              </a:buClr>
              <a:buSzPct val="25000"/>
              <a:buFont typeface="Noto Symbol"/>
              <a:buNone/>
            </a:pPr>
            <a:r>
              <a:rPr lang="en-US" sz="3200" b="0" i="0" u="none" strike="noStrike" cap="none" baseline="0">
                <a:solidFill>
                  <a:schemeClr val="dk1"/>
                </a:solidFill>
                <a:latin typeface="Cantarell"/>
                <a:ea typeface="Cantarell"/>
                <a:cs typeface="Cantarell"/>
                <a:sym typeface="Cantarell"/>
              </a:rPr>
              <a:t>					- Arthur H. Camins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155447"/>
            <a:ext cx="8229600" cy="1252727"/>
          </a:xfrm>
          <a:prstGeom prst="rect">
            <a:avLst/>
          </a:prstGeom>
          <a:noFill/>
          <a:ln>
            <a:noFill/>
          </a:ln>
        </p:spPr>
        <p:txBody>
          <a:bodyPr lIns="91425" tIns="45700" rIns="45700" bIns="45700" anchor="ctr" anchorCtr="0">
            <a:noAutofit/>
          </a:bodyPr>
          <a:lstStyle/>
          <a:p>
            <a:pPr marL="0" marR="0" lvl="0" indent="0" algn="l" rtl="0">
              <a:spcBef>
                <a:spcPts val="0"/>
              </a:spcBef>
              <a:buClr>
                <a:schemeClr val="accent1"/>
              </a:buClr>
              <a:buSzPct val="25000"/>
              <a:buFont typeface="Cantarell"/>
              <a:buNone/>
            </a:pPr>
            <a:r>
              <a:rPr lang="en-US" sz="4500" b="1" i="0" u="none" strike="noStrike" cap="none" baseline="0">
                <a:solidFill>
                  <a:schemeClr val="accent1"/>
                </a:solidFill>
                <a:latin typeface="Cantarell"/>
                <a:ea typeface="Cantarell"/>
                <a:cs typeface="Cantarell"/>
                <a:sym typeface="Cantarell"/>
              </a:rPr>
              <a:t>Proposed curriculum additions</a:t>
            </a:r>
          </a:p>
        </p:txBody>
      </p:sp>
      <p:sp>
        <p:nvSpPr>
          <p:cNvPr id="205" name="Shape 205"/>
          <p:cNvSpPr txBox="1"/>
          <p:nvPr/>
        </p:nvSpPr>
        <p:spPr>
          <a:xfrm>
            <a:off x="256478" y="1927369"/>
            <a:ext cx="2263698" cy="369332"/>
          </a:xfrm>
          <a:prstGeom prst="rect">
            <a:avLst/>
          </a:prstGeom>
          <a:gradFill>
            <a:gsLst>
              <a:gs pos="0">
                <a:srgbClr val="B85925"/>
              </a:gs>
              <a:gs pos="55000">
                <a:srgbClr val="DA6A2C"/>
              </a:gs>
              <a:gs pos="100000">
                <a:srgbClr val="FF7C35"/>
              </a:gs>
            </a:gsLst>
            <a:lin ang="16200000" scaled="0"/>
          </a:gradFill>
          <a:ln w="9525" cap="rnd" cmpd="sng">
            <a:solidFill>
              <a:srgbClr val="E5804B"/>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ntarell"/>
                <a:ea typeface="Cantarell"/>
                <a:cs typeface="Cantarell"/>
                <a:sym typeface="Cantarell"/>
              </a:rPr>
              <a:t>CRITICAL THINKING</a:t>
            </a:r>
          </a:p>
        </p:txBody>
      </p:sp>
      <p:sp>
        <p:nvSpPr>
          <p:cNvPr id="206" name="Shape 206"/>
          <p:cNvSpPr txBox="1"/>
          <p:nvPr/>
        </p:nvSpPr>
        <p:spPr>
          <a:xfrm>
            <a:off x="2999678" y="2514144"/>
            <a:ext cx="5575609" cy="369332"/>
          </a:xfrm>
          <a:prstGeom prst="rect">
            <a:avLst/>
          </a:prstGeom>
          <a:gradFill>
            <a:gsLst>
              <a:gs pos="0">
                <a:srgbClr val="AB7B00"/>
              </a:gs>
              <a:gs pos="55000">
                <a:srgbClr val="CA9200"/>
              </a:gs>
              <a:gs pos="100000">
                <a:srgbClr val="EDAB00"/>
              </a:gs>
            </a:gsLst>
            <a:lin ang="16200000" scaled="0"/>
          </a:gradFill>
          <a:ln w="9525" cap="rnd" cmpd="sng">
            <a:solidFill>
              <a:srgbClr val="EAA9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ntarell"/>
                <a:ea typeface="Cantarell"/>
                <a:cs typeface="Cantarell"/>
                <a:sym typeface="Cantarell"/>
              </a:rPr>
              <a:t>PRIMER ON BIOLOGICAL AND CULTURAL EVOLUTION</a:t>
            </a:r>
          </a:p>
        </p:txBody>
      </p:sp>
      <p:sp>
        <p:nvSpPr>
          <p:cNvPr id="207" name="Shape 207"/>
          <p:cNvSpPr txBox="1"/>
          <p:nvPr/>
        </p:nvSpPr>
        <p:spPr>
          <a:xfrm>
            <a:off x="1566745" y="3219017"/>
            <a:ext cx="3529361" cy="369332"/>
          </a:xfrm>
          <a:prstGeom prst="rect">
            <a:avLst/>
          </a:prstGeom>
          <a:gradFill>
            <a:gsLst>
              <a:gs pos="0">
                <a:srgbClr val="428B43"/>
              </a:gs>
              <a:gs pos="55000">
                <a:srgbClr val="4EA550"/>
              </a:gs>
              <a:gs pos="100000">
                <a:srgbClr val="5CC25E"/>
              </a:gs>
            </a:gsLst>
            <a:lin ang="16200000" scaled="0"/>
          </a:gradFill>
          <a:ln w="9525" cap="rnd" cmpd="sng">
            <a:solidFill>
              <a:srgbClr val="66B368"/>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ntarell"/>
                <a:ea typeface="Cantarell"/>
                <a:cs typeface="Cantarell"/>
                <a:sym typeface="Cantarell"/>
              </a:rPr>
              <a:t>GAIA – THE PLANET AS SYSTEM</a:t>
            </a:r>
          </a:p>
        </p:txBody>
      </p:sp>
      <p:sp>
        <p:nvSpPr>
          <p:cNvPr id="208" name="Shape 208"/>
          <p:cNvSpPr txBox="1"/>
          <p:nvPr/>
        </p:nvSpPr>
        <p:spPr>
          <a:xfrm>
            <a:off x="3997712" y="4020894"/>
            <a:ext cx="4577575" cy="369332"/>
          </a:xfrm>
          <a:prstGeom prst="rect">
            <a:avLst/>
          </a:prstGeom>
          <a:gradFill>
            <a:gsLst>
              <a:gs pos="0">
                <a:srgbClr val="9D2221"/>
              </a:gs>
              <a:gs pos="55000">
                <a:srgbClr val="BA2827"/>
              </a:gs>
              <a:gs pos="100000">
                <a:srgbClr val="DB302E"/>
              </a:gs>
            </a:gsLst>
            <a:lin ang="16200000" scaled="0"/>
          </a:gradFill>
          <a:ln w="9525" cap="rnd" cmpd="sng">
            <a:solidFill>
              <a:srgbClr val="C4424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ntarell"/>
                <a:ea typeface="Cantarell"/>
                <a:cs typeface="Cantarell"/>
                <a:sym typeface="Cantarell"/>
              </a:rPr>
              <a:t>SELF ORGANIZATION AND TIPPING POINTS</a:t>
            </a:r>
          </a:p>
        </p:txBody>
      </p:sp>
      <p:sp>
        <p:nvSpPr>
          <p:cNvPr id="209" name="Shape 209"/>
          <p:cNvSpPr txBox="1"/>
          <p:nvPr/>
        </p:nvSpPr>
        <p:spPr>
          <a:xfrm>
            <a:off x="271810" y="4878985"/>
            <a:ext cx="4969262" cy="369332"/>
          </a:xfrm>
          <a:prstGeom prst="rect">
            <a:avLst/>
          </a:prstGeom>
          <a:solidFill>
            <a:srgbClr val="8A3C12"/>
          </a:solidFill>
          <a:ln w="9525" cap="rnd"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ntarell"/>
                <a:ea typeface="Cantarell"/>
                <a:cs typeface="Cantarell"/>
                <a:sym typeface="Cantarell"/>
              </a:rPr>
              <a:t>GLOBALIZATION AND EMERGING TRANSITIONS</a:t>
            </a:r>
          </a:p>
        </p:txBody>
      </p:sp>
      <p:sp>
        <p:nvSpPr>
          <p:cNvPr id="210" name="Shape 210"/>
          <p:cNvSpPr txBox="1"/>
          <p:nvPr/>
        </p:nvSpPr>
        <p:spPr>
          <a:xfrm>
            <a:off x="5096107" y="5618846"/>
            <a:ext cx="2712534" cy="369332"/>
          </a:xfrm>
          <a:prstGeom prst="rect">
            <a:avLst/>
          </a:prstGeom>
          <a:gradFill>
            <a:gsLst>
              <a:gs pos="0">
                <a:srgbClr val="35899F"/>
              </a:gs>
              <a:gs pos="55000">
                <a:srgbClr val="40A1BC"/>
              </a:gs>
              <a:gs pos="100000">
                <a:srgbClr val="4BBEDD"/>
              </a:gs>
            </a:gsLst>
            <a:lin ang="16200000" scaled="0"/>
          </a:gradFill>
          <a:ln w="9525" cap="rnd" cmpd="sng">
            <a:solidFill>
              <a:srgbClr val="5AB1C9"/>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ntarell"/>
                <a:ea typeface="Cantarell"/>
                <a:cs typeface="Cantarell"/>
                <a:sym typeface="Cantarell"/>
              </a:rPr>
              <a:t>PROGRESS RE-DEFINED</a:t>
            </a:r>
          </a:p>
        </p:txBody>
      </p:sp>
      <p:sp>
        <p:nvSpPr>
          <p:cNvPr id="211" name="Shape 211"/>
          <p:cNvSpPr txBox="1"/>
          <p:nvPr/>
        </p:nvSpPr>
        <p:spPr>
          <a:xfrm>
            <a:off x="1221058" y="6155916"/>
            <a:ext cx="2191214" cy="369332"/>
          </a:xfrm>
          <a:prstGeom prst="rect">
            <a:avLst/>
          </a:prstGeom>
          <a:solidFill>
            <a:srgbClr val="CC9900"/>
          </a:solidFill>
          <a:ln w="9525" cap="rnd" cmpd="sng">
            <a:solidFill>
              <a:srgbClr val="E5804B"/>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ntarell"/>
                <a:ea typeface="Cantarell"/>
                <a:cs typeface="Cantarell"/>
                <a:sym typeface="Cantarell"/>
              </a:rPr>
              <a:t>HUMAN IDENITITY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155447"/>
            <a:ext cx="8229600" cy="1252727"/>
          </a:xfrm>
          <a:prstGeom prst="rect">
            <a:avLst/>
          </a:prstGeom>
          <a:noFill/>
          <a:ln>
            <a:noFill/>
          </a:ln>
        </p:spPr>
        <p:txBody>
          <a:bodyPr lIns="91425" tIns="45700" rIns="45700" bIns="45700" anchor="ctr" anchorCtr="0">
            <a:noAutofit/>
          </a:bodyPr>
          <a:lstStyle/>
          <a:p>
            <a:pPr marL="0" marR="0" lvl="0" indent="0" algn="l" rtl="0">
              <a:spcBef>
                <a:spcPts val="0"/>
              </a:spcBef>
              <a:buClr>
                <a:schemeClr val="accent1"/>
              </a:buClr>
              <a:buSzPct val="25000"/>
              <a:buFont typeface="Cantarell"/>
              <a:buNone/>
            </a:pPr>
            <a:r>
              <a:rPr lang="en-US" sz="4500" b="1" i="0" u="none" strike="noStrike" cap="none" baseline="0">
                <a:solidFill>
                  <a:schemeClr val="accent1"/>
                </a:solidFill>
                <a:latin typeface="Cantarell"/>
                <a:ea typeface="Cantarell"/>
                <a:cs typeface="Cantarell"/>
                <a:sym typeface="Cantarell"/>
              </a:rPr>
              <a:t>Conclusion</a:t>
            </a:r>
          </a:p>
        </p:txBody>
      </p:sp>
      <p:pic>
        <p:nvPicPr>
          <p:cNvPr id="217" name="Shape 217"/>
          <p:cNvPicPr preferRelativeResize="0"/>
          <p:nvPr/>
        </p:nvPicPr>
        <p:blipFill rotWithShape="1">
          <a:blip r:embed="rId3">
            <a:alphaModFix/>
          </a:blip>
          <a:srcRect/>
          <a:stretch/>
        </p:blipFill>
        <p:spPr>
          <a:xfrm>
            <a:off x="1" y="1408176"/>
            <a:ext cx="9144000" cy="5449824"/>
          </a:xfrm>
          <a:prstGeom prst="rect">
            <a:avLst/>
          </a:prstGeom>
          <a:noFill/>
          <a:ln>
            <a:noFill/>
          </a:ln>
        </p:spPr>
      </p:pic>
      <p:sp>
        <p:nvSpPr>
          <p:cNvPr id="218" name="Shape 218"/>
          <p:cNvSpPr/>
          <p:nvPr/>
        </p:nvSpPr>
        <p:spPr>
          <a:xfrm>
            <a:off x="0" y="1408176"/>
            <a:ext cx="9144000" cy="17922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a:solidFill>
                  <a:schemeClr val="dk1"/>
                </a:solidFill>
                <a:latin typeface="Arial"/>
                <a:ea typeface="Arial"/>
                <a:cs typeface="Arial"/>
                <a:sym typeface="Arial"/>
              </a:rPr>
              <a:t>It is a wonderful feeling to recognize the unity of a complex of phenomena that to direct observation appear to be quite separate things</a:t>
            </a:r>
          </a:p>
          <a:p>
            <a:pPr algn="r">
              <a:buSzPct val="25000"/>
            </a:pPr>
            <a:r>
              <a:rPr lang="en-US" sz="2400" b="0" i="0" u="none" strike="noStrike" cap="none" baseline="0" dirty="0">
                <a:solidFill>
                  <a:schemeClr val="dk1"/>
                </a:solidFill>
                <a:latin typeface="Arial"/>
                <a:ea typeface="Arial"/>
                <a:cs typeface="Arial"/>
                <a:sym typeface="Arial"/>
              </a:rPr>
              <a:t>				</a:t>
            </a:r>
            <a:r>
              <a:rPr lang="en-US" sz="2400" dirty="0" smtClean="0">
                <a:solidFill>
                  <a:schemeClr val="dk1"/>
                </a:solidFill>
              </a:rPr>
              <a:t>- </a:t>
            </a:r>
            <a:r>
              <a:rPr lang="en-US" sz="2400" dirty="0">
                <a:solidFill>
                  <a:schemeClr val="dk1"/>
                </a:solidFill>
              </a:rPr>
              <a:t>Einstein to Marcel </a:t>
            </a:r>
            <a:r>
              <a:rPr lang="en-US" sz="2400" dirty="0" err="1" smtClean="0">
                <a:solidFill>
                  <a:schemeClr val="dk1"/>
                </a:solidFill>
              </a:rPr>
              <a:t>Grossaman</a:t>
            </a:r>
            <a:endParaRPr lang="en-US" sz="2400" b="0" i="0" u="none" strike="noStrike" cap="none" baseline="0" dirty="0">
              <a:solidFill>
                <a:schemeClr val="dk1"/>
              </a:solidFill>
              <a:latin typeface="Arial"/>
              <a:ea typeface="Arial"/>
              <a:cs typeface="Arial"/>
              <a:sym typeface="Arial"/>
            </a:endParaRPr>
          </a:p>
        </p:txBody>
      </p:sp>
      <p:sp>
        <p:nvSpPr>
          <p:cNvPr id="219" name="Shape 219"/>
          <p:cNvSpPr/>
          <p:nvPr/>
        </p:nvSpPr>
        <p:spPr>
          <a:xfrm>
            <a:off x="2" y="3200400"/>
            <a:ext cx="9143998" cy="1905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a:solidFill>
                  <a:schemeClr val="dk1"/>
                </a:solidFill>
                <a:latin typeface="Arial"/>
                <a:ea typeface="Arial"/>
                <a:cs typeface="Arial"/>
                <a:sym typeface="Arial"/>
              </a:rPr>
              <a:t>We are obliged by the deepest drives of the human spirit to make ourselves more than animated dust, and we must have a story to tell about where we came from, and why we are here</a:t>
            </a:r>
          </a:p>
          <a:p>
            <a:pPr lvl="0">
              <a:buSzPct val="25000"/>
            </a:pPr>
            <a:r>
              <a:rPr lang="en-US" sz="2400" b="0" i="0" u="none" strike="noStrike" cap="none" baseline="0" dirty="0">
                <a:solidFill>
                  <a:schemeClr val="dk1"/>
                </a:solidFill>
                <a:latin typeface="Arial"/>
                <a:ea typeface="Arial"/>
                <a:cs typeface="Arial"/>
                <a:sym typeface="Arial"/>
              </a:rPr>
              <a:t>							</a:t>
            </a:r>
            <a:endParaRPr lang="en-US" sz="2400" dirty="0">
              <a:solidFill>
                <a:schemeClr val="dk1"/>
              </a:solidFill>
            </a:endParaRPr>
          </a:p>
          <a:p>
            <a:pPr lvl="0" algn="r">
              <a:buSzPct val="25000"/>
            </a:pPr>
            <a:r>
              <a:rPr lang="en-US" sz="2400" dirty="0" smtClean="0">
                <a:solidFill>
                  <a:schemeClr val="dk1"/>
                </a:solidFill>
              </a:rPr>
              <a:t> </a:t>
            </a:r>
            <a:r>
              <a:rPr lang="en-US" sz="2400" dirty="0">
                <a:solidFill>
                  <a:schemeClr val="dk1"/>
                </a:solidFill>
              </a:rPr>
              <a:t>- Ed Wilson</a:t>
            </a:r>
            <a:endParaRPr lang="en-US" sz="2400" b="0" i="0" u="none" strike="noStrike" cap="none" baseline="0" dirty="0">
              <a:solidFill>
                <a:schemeClr val="dk1"/>
              </a:solidFill>
              <a:latin typeface="Arial"/>
              <a:ea typeface="Arial"/>
              <a:cs typeface="Arial"/>
              <a:sym typeface="Arial"/>
            </a:endParaRPr>
          </a:p>
        </p:txBody>
      </p:sp>
      <p:sp>
        <p:nvSpPr>
          <p:cNvPr id="220" name="Shape 220"/>
          <p:cNvSpPr/>
          <p:nvPr/>
        </p:nvSpPr>
        <p:spPr>
          <a:xfrm>
            <a:off x="3" y="5380126"/>
            <a:ext cx="9143998" cy="12492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a:solidFill>
                  <a:schemeClr val="dk1"/>
                </a:solidFill>
                <a:latin typeface="Arial"/>
                <a:ea typeface="Arial"/>
                <a:cs typeface="Arial"/>
                <a:sym typeface="Arial"/>
              </a:rPr>
              <a:t>Let us see how high we can fly before the sun melts the wax in our wings</a:t>
            </a:r>
            <a:r>
              <a:rPr lang="en-US" sz="2400" b="0" i="0" u="none" strike="noStrike" cap="none" baseline="0" dirty="0" smtClean="0">
                <a:solidFill>
                  <a:schemeClr val="dk1"/>
                </a:solidFill>
                <a:latin typeface="Arial"/>
                <a:ea typeface="Arial"/>
                <a:cs typeface="Arial"/>
                <a:sym typeface="Arial"/>
              </a:rPr>
              <a:t>.</a:t>
            </a:r>
          </a:p>
          <a:p>
            <a:pPr lvl="0" algn="r">
              <a:buSzPct val="25000"/>
            </a:pPr>
            <a:r>
              <a:rPr lang="en-US" sz="2400" dirty="0">
                <a:solidFill>
                  <a:schemeClr val="dk1"/>
                </a:solidFill>
              </a:rPr>
              <a:t>- </a:t>
            </a:r>
            <a:r>
              <a:rPr lang="en-US" sz="2400" dirty="0" err="1">
                <a:solidFill>
                  <a:schemeClr val="dk1"/>
                </a:solidFill>
              </a:rPr>
              <a:t>Subrahmanyan</a:t>
            </a:r>
            <a:r>
              <a:rPr lang="en-US" sz="2400" dirty="0">
                <a:solidFill>
                  <a:schemeClr val="dk1"/>
                </a:solidFill>
              </a:rPr>
              <a:t> </a:t>
            </a:r>
            <a:r>
              <a:rPr lang="en-US" sz="2400" dirty="0" err="1" smtClean="0">
                <a:solidFill>
                  <a:schemeClr val="dk1"/>
                </a:solidFill>
              </a:rPr>
              <a:t>Chandrashekhar</a:t>
            </a:r>
            <a:endParaRPr lang="en-US" sz="2400" b="0" i="0" u="none" strike="noStrike" cap="none" baseline="0" dirty="0" smtClean="0">
              <a:solidFill>
                <a:schemeClr val="dk1"/>
              </a:solidFill>
              <a:latin typeface="Arial"/>
              <a:ea typeface="Arial"/>
              <a:cs typeface="Arial"/>
              <a:sym typeface="Arial"/>
            </a:endParaRPr>
          </a:p>
          <a:p>
            <a:pPr marL="0" marR="0" lvl="0" indent="0" algn="l" rtl="0">
              <a:spcBef>
                <a:spcPts val="0"/>
              </a:spcBef>
              <a:buSzPct val="25000"/>
              <a:buNone/>
            </a:pPr>
            <a:r>
              <a:rPr lang="en-US" sz="2400" b="0" i="0" u="none" strike="noStrike" cap="none" baseline="0" dirty="0" smtClean="0">
                <a:solidFill>
                  <a:schemeClr val="dk1"/>
                </a:solidFill>
                <a:latin typeface="Arial"/>
                <a:ea typeface="Arial"/>
                <a:cs typeface="Arial"/>
                <a:sym typeface="Arial"/>
              </a:rPr>
              <a:t>									</a:t>
            </a:r>
            <a:endParaRPr lang="en-US"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34537" y="330394"/>
            <a:ext cx="8809463" cy="1143000"/>
          </a:xfrm>
          <a:prstGeom prst="rect">
            <a:avLst/>
          </a:prstGeom>
          <a:noFill/>
          <a:ln>
            <a:noFill/>
          </a:ln>
        </p:spPr>
        <p:txBody>
          <a:bodyPr lIns="91425" tIns="45700" rIns="45700" bIns="45700" anchor="ctr" anchorCtr="0">
            <a:noAutofit/>
          </a:bodyPr>
          <a:lstStyle/>
          <a:p>
            <a:pPr marL="0" marR="0" lvl="0" indent="0" algn="ctr" rtl="0">
              <a:spcBef>
                <a:spcPts val="0"/>
              </a:spcBef>
              <a:buClr>
                <a:schemeClr val="accent1"/>
              </a:buClr>
              <a:buSzPct val="25000"/>
              <a:buFont typeface="Cantarell"/>
              <a:buNone/>
            </a:pPr>
            <a:r>
              <a:rPr lang="en-US" sz="2800" b="1" i="0" u="none" strike="noStrike" cap="none" baseline="0">
                <a:solidFill>
                  <a:schemeClr val="accent1"/>
                </a:solidFill>
                <a:latin typeface="Cantarell"/>
                <a:ea typeface="Cantarell"/>
                <a:cs typeface="Cantarell"/>
                <a:sym typeface="Cantarell"/>
              </a:rPr>
              <a:t>The Purpose of Education should be to generate a Planetary Human Identity &amp; Ethically Evolve as Planetary Citizens</a:t>
            </a:r>
            <a:br>
              <a:rPr lang="en-US" sz="2800" b="1" i="0" u="none" strike="noStrike" cap="none" baseline="0">
                <a:solidFill>
                  <a:schemeClr val="accent1"/>
                </a:solidFill>
                <a:latin typeface="Cantarell"/>
                <a:ea typeface="Cantarell"/>
                <a:cs typeface="Cantarell"/>
                <a:sym typeface="Cantarell"/>
              </a:rPr>
            </a:br>
            <a:endParaRPr lang="en-US" sz="2800" b="1" i="0" u="none" strike="noStrike" cap="none" baseline="0">
              <a:solidFill>
                <a:schemeClr val="accent1"/>
              </a:solidFill>
              <a:latin typeface="Cantarell"/>
              <a:ea typeface="Cantarell"/>
              <a:cs typeface="Cantarell"/>
              <a:sym typeface="Cantarell"/>
            </a:endParaRPr>
          </a:p>
        </p:txBody>
      </p:sp>
      <p:pic>
        <p:nvPicPr>
          <p:cNvPr id="101" name="Shape 101"/>
          <p:cNvPicPr preferRelativeResize="0"/>
          <p:nvPr/>
        </p:nvPicPr>
        <p:blipFill rotWithShape="1">
          <a:blip r:embed="rId3">
            <a:alphaModFix/>
          </a:blip>
          <a:srcRect/>
          <a:stretch/>
        </p:blipFill>
        <p:spPr>
          <a:xfrm>
            <a:off x="0" y="1473395"/>
            <a:ext cx="9144000" cy="5384603"/>
          </a:xfrm>
          <a:prstGeom prst="rect">
            <a:avLst/>
          </a:prstGeom>
          <a:noFill/>
          <a:ln>
            <a:noFill/>
          </a:ln>
        </p:spPr>
      </p:pic>
      <p:sp>
        <p:nvSpPr>
          <p:cNvPr id="102" name="Shape 102"/>
          <p:cNvSpPr txBox="1">
            <a:spLocks noGrp="1"/>
          </p:cNvSpPr>
          <p:nvPr>
            <p:ph type="body" idx="1"/>
          </p:nvPr>
        </p:nvSpPr>
        <p:spPr>
          <a:xfrm>
            <a:off x="457200" y="1775191"/>
            <a:ext cx="8229600" cy="4625608"/>
          </a:xfrm>
          <a:prstGeom prst="rect">
            <a:avLst/>
          </a:prstGeom>
          <a:noFill/>
          <a:ln>
            <a:noFill/>
          </a:ln>
        </p:spPr>
        <p:txBody>
          <a:bodyPr lIns="54850" tIns="91425" rIns="91425" bIns="45700" anchor="t" anchorCtr="0">
            <a:noAutofit/>
          </a:bodyPr>
          <a:lstStyle/>
          <a:p>
            <a:pPr marL="438912" marR="0" lvl="0" indent="-324612" algn="ctr" rtl="0">
              <a:spcBef>
                <a:spcPts val="0"/>
              </a:spcBef>
              <a:buClr>
                <a:schemeClr val="accent1"/>
              </a:buClr>
              <a:buSzPct val="80000"/>
              <a:buFont typeface="Noto Symbol"/>
              <a:buChar char="◼"/>
            </a:pPr>
            <a:r>
              <a:rPr lang="en-US" sz="3200" b="0" i="0" u="none" strike="noStrike" cap="none" baseline="0">
                <a:solidFill>
                  <a:schemeClr val="dk1"/>
                </a:solidFill>
                <a:latin typeface="Cantarell"/>
                <a:ea typeface="Cantarell"/>
                <a:cs typeface="Cantarell"/>
                <a:sym typeface="Cantarell"/>
              </a:rPr>
              <a:t>Introduction</a:t>
            </a:r>
          </a:p>
          <a:p>
            <a:pPr marL="438912" marR="0" lvl="0" indent="-324612" algn="ctr" rtl="0">
              <a:spcBef>
                <a:spcPts val="0"/>
              </a:spcBef>
              <a:buClr>
                <a:schemeClr val="accent1"/>
              </a:buClr>
              <a:buSzPct val="80000"/>
              <a:buFont typeface="Noto Symbol"/>
              <a:buChar char="◼"/>
            </a:pPr>
            <a:r>
              <a:rPr lang="en-US" sz="3200" b="0" i="0" u="none" strike="noStrike" cap="none" baseline="0">
                <a:solidFill>
                  <a:schemeClr val="dk1"/>
                </a:solidFill>
                <a:latin typeface="Cantarell"/>
                <a:ea typeface="Cantarell"/>
                <a:cs typeface="Cantarell"/>
                <a:sym typeface="Cantarell"/>
              </a:rPr>
              <a:t>What Education?</a:t>
            </a:r>
          </a:p>
          <a:p>
            <a:pPr marL="438912" marR="0" lvl="0" indent="-324612" algn="ctr" rtl="0">
              <a:spcBef>
                <a:spcPts val="0"/>
              </a:spcBef>
              <a:buClr>
                <a:schemeClr val="accent1"/>
              </a:buClr>
              <a:buSzPct val="80000"/>
              <a:buFont typeface="Noto Symbol"/>
              <a:buChar char="◼"/>
            </a:pPr>
            <a:r>
              <a:rPr lang="en-US" sz="3200" b="0" i="0" u="none" strike="noStrike" cap="none" baseline="0">
                <a:solidFill>
                  <a:schemeClr val="dk1"/>
                </a:solidFill>
                <a:latin typeface="Cantarell"/>
                <a:ea typeface="Cantarell"/>
                <a:cs typeface="Cantarell"/>
                <a:sym typeface="Cantarell"/>
              </a:rPr>
              <a:t>Education Past and Present</a:t>
            </a:r>
          </a:p>
          <a:p>
            <a:pPr marL="438912" marR="0" lvl="0" indent="-324612" algn="ctr" rtl="0">
              <a:spcBef>
                <a:spcPts val="0"/>
              </a:spcBef>
              <a:buClr>
                <a:schemeClr val="accent1"/>
              </a:buClr>
              <a:buSzPct val="80000"/>
              <a:buFont typeface="Noto Symbol"/>
              <a:buChar char="◼"/>
            </a:pPr>
            <a:r>
              <a:rPr lang="en-US" sz="3200" b="0" i="0" u="none" strike="noStrike" cap="none" baseline="0">
                <a:solidFill>
                  <a:schemeClr val="dk1"/>
                </a:solidFill>
                <a:latin typeface="Cantarell"/>
                <a:ea typeface="Cantarell"/>
                <a:cs typeface="Cantarell"/>
                <a:sym typeface="Cantarell"/>
              </a:rPr>
              <a:t>New/Old Comprehensions</a:t>
            </a:r>
          </a:p>
          <a:p>
            <a:pPr marL="438912" marR="0" lvl="0" indent="-324612" algn="ctr" rtl="0">
              <a:spcBef>
                <a:spcPts val="0"/>
              </a:spcBef>
              <a:buClr>
                <a:schemeClr val="accent1"/>
              </a:buClr>
              <a:buSzPct val="80000"/>
              <a:buFont typeface="Noto Symbol"/>
              <a:buChar char="◼"/>
            </a:pPr>
            <a:r>
              <a:rPr lang="en-US" sz="3200" b="0" i="0" u="none" strike="noStrike" cap="none" baseline="0">
                <a:solidFill>
                  <a:schemeClr val="dk1"/>
                </a:solidFill>
                <a:latin typeface="Cantarell"/>
                <a:ea typeface="Cantarell"/>
                <a:cs typeface="Cantarell"/>
                <a:sym typeface="Cantarell"/>
              </a:rPr>
              <a:t>Organizing Principles</a:t>
            </a:r>
          </a:p>
          <a:p>
            <a:pPr marL="438912" marR="0" lvl="0" indent="-324612" algn="ctr" rtl="0">
              <a:spcBef>
                <a:spcPts val="0"/>
              </a:spcBef>
              <a:buClr>
                <a:schemeClr val="accent1"/>
              </a:buClr>
              <a:buSzPct val="80000"/>
              <a:buFont typeface="Noto Symbol"/>
              <a:buChar char="◼"/>
            </a:pPr>
            <a:r>
              <a:rPr lang="en-US" sz="3200" b="0" i="0" u="none" strike="noStrike" cap="none" baseline="0">
                <a:solidFill>
                  <a:schemeClr val="dk1"/>
                </a:solidFill>
                <a:latin typeface="Cantarell"/>
                <a:ea typeface="Cantarell"/>
                <a:cs typeface="Cantarell"/>
                <a:sym typeface="Cantarell"/>
              </a:rPr>
              <a:t>Purpose of Education re-stated</a:t>
            </a:r>
          </a:p>
          <a:p>
            <a:pPr marL="438912" marR="0" lvl="0" indent="-324612" algn="ctr" rtl="0">
              <a:spcBef>
                <a:spcPts val="0"/>
              </a:spcBef>
              <a:buClr>
                <a:schemeClr val="accent1"/>
              </a:buClr>
              <a:buSzPct val="80000"/>
              <a:buFont typeface="Noto Symbol"/>
              <a:buChar char="◼"/>
            </a:pPr>
            <a:r>
              <a:rPr lang="en-US" sz="3200" b="0" i="0" u="none" strike="noStrike" cap="none" baseline="0">
                <a:solidFill>
                  <a:schemeClr val="dk1"/>
                </a:solidFill>
                <a:latin typeface="Cantarell"/>
                <a:ea typeface="Cantarell"/>
                <a:cs typeface="Cantarell"/>
                <a:sym typeface="Cantarell"/>
              </a:rPr>
              <a:t>Proposed Curriculum Additions</a:t>
            </a:r>
          </a:p>
          <a:p>
            <a:pPr marL="438912" marR="0" lvl="0" indent="-324612" algn="ctr" rtl="0">
              <a:spcBef>
                <a:spcPts val="0"/>
              </a:spcBef>
              <a:buClr>
                <a:schemeClr val="accent1"/>
              </a:buClr>
              <a:buSzPct val="80000"/>
              <a:buFont typeface="Noto Symbol"/>
              <a:buChar char="◼"/>
            </a:pPr>
            <a:r>
              <a:rPr lang="en-US" sz="3200" b="0" i="0" u="none" strike="noStrike" cap="none" baseline="0">
                <a:solidFill>
                  <a:schemeClr val="dk1"/>
                </a:solidFill>
                <a:latin typeface="Cantarell"/>
                <a:ea typeface="Cantarell"/>
                <a:cs typeface="Cantarell"/>
                <a:sym typeface="Cantarell"/>
              </a:rPr>
              <a:t>Concluding Thoughts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55447"/>
            <a:ext cx="8229600" cy="1252727"/>
          </a:xfrm>
          <a:prstGeom prst="rect">
            <a:avLst/>
          </a:prstGeom>
          <a:noFill/>
          <a:ln>
            <a:noFill/>
          </a:ln>
        </p:spPr>
        <p:txBody>
          <a:bodyPr lIns="91425" tIns="45700" rIns="45700" bIns="45700" anchor="ctr" anchorCtr="0">
            <a:noAutofit/>
          </a:bodyPr>
          <a:lstStyle/>
          <a:p>
            <a:pPr marL="0" marR="0" lvl="0" indent="0" algn="ctr" rtl="0">
              <a:spcBef>
                <a:spcPts val="0"/>
              </a:spcBef>
              <a:buClr>
                <a:schemeClr val="accent1"/>
              </a:buClr>
              <a:buSzPct val="25000"/>
              <a:buFont typeface="Cantarell"/>
              <a:buNone/>
            </a:pPr>
            <a:r>
              <a:rPr lang="en-US" sz="4050" b="1" i="0" u="none" strike="noStrike" cap="none" baseline="0">
                <a:solidFill>
                  <a:schemeClr val="accent1"/>
                </a:solidFill>
                <a:latin typeface="Cantarell"/>
                <a:ea typeface="Cantarell"/>
                <a:cs typeface="Cantarell"/>
                <a:sym typeface="Cantarell"/>
              </a:rPr>
              <a:t>What Education?</a:t>
            </a:r>
            <a:br>
              <a:rPr lang="en-US" sz="4050" b="1" i="0" u="none" strike="noStrike" cap="none" baseline="0">
                <a:solidFill>
                  <a:schemeClr val="accent1"/>
                </a:solidFill>
                <a:latin typeface="Cantarell"/>
                <a:ea typeface="Cantarell"/>
                <a:cs typeface="Cantarell"/>
                <a:sym typeface="Cantarell"/>
              </a:rPr>
            </a:br>
            <a:r>
              <a:rPr lang="en-US" sz="4050" b="1" i="1" u="none" strike="noStrike" cap="none" baseline="0">
                <a:solidFill>
                  <a:schemeClr val="accent1"/>
                </a:solidFill>
                <a:latin typeface="Cantarell"/>
                <a:ea typeface="Cantarell"/>
                <a:cs typeface="Cantarell"/>
                <a:sym typeface="Cantarell"/>
              </a:rPr>
              <a:t>Consilience</a:t>
            </a:r>
          </a:p>
        </p:txBody>
      </p:sp>
      <p:sp>
        <p:nvSpPr>
          <p:cNvPr id="108" name="Shape 108"/>
          <p:cNvSpPr txBox="1">
            <a:spLocks noGrp="1"/>
          </p:cNvSpPr>
          <p:nvPr>
            <p:ph type="body" idx="1"/>
          </p:nvPr>
        </p:nvSpPr>
        <p:spPr>
          <a:xfrm>
            <a:off x="457200" y="1981199"/>
            <a:ext cx="8229600" cy="4419599"/>
          </a:xfrm>
          <a:prstGeom prst="rect">
            <a:avLst/>
          </a:prstGeom>
          <a:noFill/>
          <a:ln>
            <a:noFill/>
          </a:ln>
        </p:spPr>
        <p:txBody>
          <a:bodyPr lIns="54850" tIns="91425" rIns="91425" bIns="45700" anchor="t" anchorCtr="0">
            <a:noAutofit/>
          </a:bodyPr>
          <a:lstStyle/>
          <a:p>
            <a:pPr marL="0" marR="0" lvl="0" indent="0" algn="l" rtl="0">
              <a:spcBef>
                <a:spcPts val="0"/>
              </a:spcBef>
              <a:buClr>
                <a:schemeClr val="accent1"/>
              </a:buClr>
              <a:buSzPct val="25000"/>
              <a:buFont typeface="Noto Symbol"/>
              <a:buNone/>
            </a:pPr>
            <a:r>
              <a:rPr lang="en-US" sz="2400" b="0" i="0" u="none" strike="noStrike" cap="none" baseline="0" dirty="0">
                <a:solidFill>
                  <a:schemeClr val="dk1"/>
                </a:solidFill>
                <a:latin typeface="Cantarell"/>
                <a:ea typeface="Cantarell"/>
                <a:cs typeface="Cantarell"/>
                <a:sym typeface="Cantarell"/>
              </a:rPr>
              <a:t>In education the search for consilience is the way to renewing the crumbling structure of liberal arts. During the past thirty years the ideal of the unity of learning, which the Renaissance and Enlightenment bequeathed us has been largely abandoned</a:t>
            </a:r>
            <a:r>
              <a:rPr lang="en-US" sz="2400" b="0" i="0" u="none" strike="noStrike" cap="none" baseline="0" dirty="0" smtClean="0">
                <a:solidFill>
                  <a:schemeClr val="dk1"/>
                </a:solidFill>
                <a:latin typeface="Cantarell"/>
                <a:ea typeface="Cantarell"/>
                <a:cs typeface="Cantarell"/>
                <a:sym typeface="Cantarell"/>
              </a:rPr>
              <a:t>.</a:t>
            </a:r>
          </a:p>
          <a:p>
            <a:pPr marL="0" marR="0" lvl="0" indent="0" algn="l" rtl="0">
              <a:spcBef>
                <a:spcPts val="0"/>
              </a:spcBef>
              <a:buClr>
                <a:schemeClr val="accent1"/>
              </a:buClr>
              <a:buSzPct val="25000"/>
              <a:buFont typeface="Noto Symbol"/>
              <a:buNone/>
            </a:pPr>
            <a:r>
              <a:rPr lang="en-US" sz="2800" b="0" i="0" u="none" strike="noStrike" cap="none" baseline="0" dirty="0" smtClean="0">
                <a:solidFill>
                  <a:schemeClr val="dk1"/>
                </a:solidFill>
                <a:latin typeface="Cantarell"/>
                <a:ea typeface="Cantarell"/>
                <a:cs typeface="Cantarell"/>
                <a:sym typeface="Cantarell"/>
              </a:rPr>
              <a:t>					</a:t>
            </a:r>
            <a:r>
              <a:rPr lang="en-US" sz="2400" b="0" i="0" u="none" strike="noStrike" cap="none" baseline="0" dirty="0" smtClean="0">
                <a:solidFill>
                  <a:schemeClr val="dk1"/>
                </a:solidFill>
                <a:latin typeface="Cantarell"/>
                <a:ea typeface="Cantarell"/>
                <a:cs typeface="Cantarell"/>
                <a:sym typeface="Cantarell"/>
              </a:rPr>
              <a:t>- Ed Wilson</a:t>
            </a:r>
          </a:p>
          <a:p>
            <a:pPr marL="0" marR="0" lvl="0" indent="0" algn="l" rtl="0">
              <a:spcBef>
                <a:spcPts val="0"/>
              </a:spcBef>
              <a:buClr>
                <a:schemeClr val="accent1"/>
              </a:buClr>
              <a:buSzPct val="25000"/>
              <a:buFont typeface="Noto Symbol"/>
              <a:buNone/>
            </a:pPr>
            <a:r>
              <a:rPr lang="en-US" sz="2400" b="0" i="0" u="none" strike="noStrike" cap="none" baseline="0" dirty="0" smtClean="0">
                <a:solidFill>
                  <a:schemeClr val="dk1"/>
                </a:solidFill>
                <a:latin typeface="Cantarell"/>
                <a:ea typeface="Cantarell"/>
                <a:cs typeface="Cantarell"/>
                <a:sym typeface="Cantarell"/>
              </a:rPr>
              <a:t>People </a:t>
            </a:r>
            <a:r>
              <a:rPr lang="en-US" sz="2400" b="0" i="0" u="none" strike="noStrike" cap="none" baseline="0" dirty="0">
                <a:solidFill>
                  <a:schemeClr val="dk1"/>
                </a:solidFill>
                <a:latin typeface="Cantarell"/>
                <a:ea typeface="Cantarell"/>
                <a:cs typeface="Cantarell"/>
                <a:sym typeface="Cantarell"/>
              </a:rPr>
              <a:t>have the idea that from childhood, young people have to placed into a framework where they are going to follow orders. This is often quite explicit</a:t>
            </a:r>
            <a:r>
              <a:rPr lang="en-US" sz="2400" b="0" i="0" u="none" strike="noStrike" cap="none" baseline="0" dirty="0" smtClean="0">
                <a:solidFill>
                  <a:schemeClr val="dk1"/>
                </a:solidFill>
                <a:latin typeface="Cantarell"/>
                <a:ea typeface="Cantarell"/>
                <a:cs typeface="Cantarell"/>
                <a:sym typeface="Cantarell"/>
              </a:rPr>
              <a:t>.</a:t>
            </a:r>
          </a:p>
          <a:p>
            <a:pPr marL="0" marR="0" lvl="0" indent="0" algn="l" rtl="0">
              <a:spcBef>
                <a:spcPts val="0"/>
              </a:spcBef>
              <a:buClr>
                <a:schemeClr val="accent1"/>
              </a:buClr>
              <a:buSzPct val="25000"/>
              <a:buFont typeface="Noto Symbol"/>
              <a:buNone/>
            </a:pPr>
            <a:r>
              <a:rPr lang="en-US" sz="2400" b="0" i="0" u="none" strike="noStrike" cap="none" baseline="0" dirty="0">
                <a:solidFill>
                  <a:schemeClr val="dk1"/>
                </a:solidFill>
                <a:latin typeface="Cantarell"/>
                <a:ea typeface="Cantarell"/>
                <a:cs typeface="Cantarell"/>
                <a:sym typeface="Cantarell"/>
              </a:rPr>
              <a:t>					- Noam Chomsky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155447"/>
            <a:ext cx="8229600" cy="1252727"/>
          </a:xfrm>
          <a:prstGeom prst="rect">
            <a:avLst/>
          </a:prstGeom>
          <a:noFill/>
          <a:ln>
            <a:noFill/>
          </a:ln>
        </p:spPr>
        <p:txBody>
          <a:bodyPr lIns="91425" tIns="45700" rIns="45700" bIns="45700" anchor="ctr" anchorCtr="0">
            <a:noAutofit/>
          </a:bodyPr>
          <a:lstStyle/>
          <a:p>
            <a:pPr marL="0" marR="0" lvl="0" indent="0" algn="ctr" rtl="0">
              <a:spcBef>
                <a:spcPts val="0"/>
              </a:spcBef>
              <a:buClr>
                <a:schemeClr val="accent1"/>
              </a:buClr>
              <a:buSzPct val="25000"/>
              <a:buFont typeface="Cantarell"/>
              <a:buNone/>
            </a:pPr>
            <a:r>
              <a:rPr lang="en-US" sz="4050" b="1" i="0" u="none" strike="noStrike" cap="none" baseline="0">
                <a:solidFill>
                  <a:schemeClr val="accent1"/>
                </a:solidFill>
                <a:latin typeface="Cantarell"/>
                <a:ea typeface="Cantarell"/>
                <a:cs typeface="Cantarell"/>
                <a:sym typeface="Cantarell"/>
              </a:rPr>
              <a:t>Education past and present</a:t>
            </a:r>
            <a:br>
              <a:rPr lang="en-US" sz="4050" b="1" i="0" u="none" strike="noStrike" cap="none" baseline="0">
                <a:solidFill>
                  <a:schemeClr val="accent1"/>
                </a:solidFill>
                <a:latin typeface="Cantarell"/>
                <a:ea typeface="Cantarell"/>
                <a:cs typeface="Cantarell"/>
                <a:sym typeface="Cantarell"/>
              </a:rPr>
            </a:br>
            <a:r>
              <a:rPr lang="en-US" sz="4050" b="1" i="1" u="none" strike="noStrike" cap="none" baseline="0">
                <a:solidFill>
                  <a:schemeClr val="accent1"/>
                </a:solidFill>
                <a:latin typeface="Cantarell"/>
                <a:ea typeface="Cantarell"/>
                <a:cs typeface="Cantarell"/>
                <a:sym typeface="Cantarell"/>
              </a:rPr>
              <a:t>The closing of the mind</a:t>
            </a:r>
          </a:p>
        </p:txBody>
      </p:sp>
      <p:sp>
        <p:nvSpPr>
          <p:cNvPr id="114" name="Shape 114"/>
          <p:cNvSpPr txBox="1">
            <a:spLocks noGrp="1"/>
          </p:cNvSpPr>
          <p:nvPr>
            <p:ph type="body" idx="1"/>
          </p:nvPr>
        </p:nvSpPr>
        <p:spPr>
          <a:xfrm>
            <a:off x="457200" y="1676400"/>
            <a:ext cx="8229600" cy="4823599"/>
          </a:xfrm>
          <a:prstGeom prst="rect">
            <a:avLst/>
          </a:prstGeom>
          <a:noFill/>
          <a:ln>
            <a:noFill/>
          </a:ln>
        </p:spPr>
        <p:txBody>
          <a:bodyPr lIns="54850" tIns="91425" rIns="91425" bIns="45700" anchor="t" anchorCtr="0">
            <a:noAutofit/>
          </a:bodyPr>
          <a:lstStyle/>
          <a:p>
            <a:pPr marL="438912" marR="0" lvl="0" indent="-324612" algn="l" rtl="0">
              <a:spcBef>
                <a:spcPts val="0"/>
              </a:spcBef>
              <a:buClr>
                <a:schemeClr val="accent1"/>
              </a:buClr>
              <a:buSzPct val="79999"/>
              <a:buFont typeface="Noto Symbol"/>
              <a:buChar char="◼"/>
            </a:pPr>
            <a:r>
              <a:rPr lang="en-US" sz="1800" b="0" i="0" u="none" strike="noStrike" cap="none" baseline="0" dirty="0">
                <a:solidFill>
                  <a:schemeClr val="dk1"/>
                </a:solidFill>
                <a:latin typeface="Cantarell"/>
                <a:ea typeface="Cantarell"/>
                <a:cs typeface="Cantarell"/>
                <a:sym typeface="Cantarell"/>
              </a:rPr>
              <a:t>To the central question of how to sort true beliefs from the lunatic here are five answers, five decision making principles- not the only principles by any means, but the most important contenders right now:</a:t>
            </a:r>
          </a:p>
          <a:p>
            <a:pPr marL="731520" marR="0" lvl="1" indent="-274319" algn="l" rtl="0">
              <a:spcBef>
                <a:spcPts val="320"/>
              </a:spcBef>
              <a:buClr>
                <a:schemeClr val="accent2"/>
              </a:buClr>
              <a:buSzPct val="90000"/>
              <a:buFont typeface="Noto Symbol"/>
              <a:buChar char="▪"/>
            </a:pPr>
            <a:r>
              <a:rPr lang="en-US" sz="1600" b="0" i="0" u="none" strike="noStrike" cap="none" baseline="0" dirty="0">
                <a:solidFill>
                  <a:schemeClr val="dk1"/>
                </a:solidFill>
                <a:latin typeface="Cantarell"/>
                <a:ea typeface="Cantarell"/>
                <a:cs typeface="Cantarell"/>
                <a:sym typeface="Cantarell"/>
              </a:rPr>
              <a:t>The fundamental principle: Those who know the truth should decide who is right.</a:t>
            </a:r>
          </a:p>
          <a:p>
            <a:pPr marL="731520" marR="0" lvl="1" indent="-274319" algn="l" rtl="0">
              <a:spcBef>
                <a:spcPts val="320"/>
              </a:spcBef>
              <a:buClr>
                <a:schemeClr val="accent2"/>
              </a:buClr>
              <a:buSzPct val="90000"/>
              <a:buFont typeface="Noto Symbol"/>
              <a:buChar char="▪"/>
            </a:pPr>
            <a:r>
              <a:rPr lang="en-US" sz="1600" b="0" i="0" u="none" strike="noStrike" cap="none" baseline="0" dirty="0">
                <a:solidFill>
                  <a:schemeClr val="dk1"/>
                </a:solidFill>
                <a:latin typeface="Cantarell"/>
                <a:ea typeface="Cantarell"/>
                <a:cs typeface="Cantarell"/>
                <a:sym typeface="Cantarell"/>
              </a:rPr>
              <a:t>The simple egalitarian principle: All sincere persons beliefs have equal claims to respect.</a:t>
            </a:r>
          </a:p>
          <a:p>
            <a:pPr marL="731520" marR="0" lvl="1" indent="-274319" algn="l" rtl="0">
              <a:spcBef>
                <a:spcPts val="320"/>
              </a:spcBef>
              <a:buClr>
                <a:schemeClr val="accent2"/>
              </a:buClr>
              <a:buSzPct val="90000"/>
              <a:buFont typeface="Noto Symbol"/>
              <a:buChar char="▪"/>
            </a:pPr>
            <a:r>
              <a:rPr lang="en-US" sz="1600" b="0" i="0" u="none" strike="noStrike" cap="none" baseline="0" dirty="0">
                <a:solidFill>
                  <a:schemeClr val="dk1"/>
                </a:solidFill>
                <a:latin typeface="Cantarell"/>
                <a:ea typeface="Cantarell"/>
                <a:cs typeface="Cantarell"/>
                <a:sym typeface="Cantarell"/>
              </a:rPr>
              <a:t>The radical egalitarian principle: Like the simple egalitarian principle, but the beliefs of persons in historically oppressed classes or groups get special consideration.</a:t>
            </a:r>
          </a:p>
          <a:p>
            <a:pPr marL="731520" marR="0" lvl="1" indent="-274319" algn="l" rtl="0">
              <a:spcBef>
                <a:spcPts val="320"/>
              </a:spcBef>
              <a:buClr>
                <a:schemeClr val="accent2"/>
              </a:buClr>
              <a:buSzPct val="90000"/>
              <a:buFont typeface="Noto Symbol"/>
              <a:buChar char="▪"/>
            </a:pPr>
            <a:r>
              <a:rPr lang="en-US" sz="1600" b="0" i="0" u="none" strike="noStrike" cap="none" baseline="0" dirty="0">
                <a:solidFill>
                  <a:schemeClr val="dk1"/>
                </a:solidFill>
                <a:latin typeface="Cantarell"/>
                <a:ea typeface="Cantarell"/>
                <a:cs typeface="Cantarell"/>
                <a:sym typeface="Cantarell"/>
              </a:rPr>
              <a:t>The Humanitarian Principle: Any of the above but with the condition that the first priority is to cause no hurt.</a:t>
            </a:r>
          </a:p>
          <a:p>
            <a:pPr marL="731520" marR="0" lvl="1" indent="-274319" algn="l" rtl="0">
              <a:spcBef>
                <a:spcPts val="320"/>
              </a:spcBef>
              <a:buClr>
                <a:schemeClr val="accent2"/>
              </a:buClr>
              <a:buSzPct val="90000"/>
              <a:buFont typeface="Noto Symbol"/>
              <a:buChar char="▪"/>
            </a:pPr>
            <a:r>
              <a:rPr lang="en-US" sz="1600" b="0" i="0" u="none" strike="noStrike" cap="none" baseline="0" dirty="0">
                <a:solidFill>
                  <a:schemeClr val="dk1"/>
                </a:solidFill>
                <a:latin typeface="Cantarell"/>
                <a:ea typeface="Cantarell"/>
                <a:cs typeface="Cantarell"/>
                <a:sym typeface="Cantarell"/>
              </a:rPr>
              <a:t>The Liberal  Principle: Checking of each by each through public criticism is the only legitimate way to decide who is right.. Impelled by the notions that science is oppression and criticism is violence, the central regulation of debate and inquiry is returning to respectability.</a:t>
            </a:r>
          </a:p>
          <a:p>
            <a:pPr marL="118871" marR="0" lvl="0" indent="-4571" algn="l" rtl="0">
              <a:spcBef>
                <a:spcPts val="0"/>
              </a:spcBef>
              <a:buClr>
                <a:schemeClr val="accent1"/>
              </a:buClr>
              <a:buSzPct val="25000"/>
              <a:buFont typeface="Noto Symbol"/>
              <a:buNone/>
            </a:pPr>
            <a:r>
              <a:rPr lang="en-US" sz="1800" b="0" i="0" u="none" strike="noStrike" cap="none" baseline="0" dirty="0">
                <a:solidFill>
                  <a:schemeClr val="dk1"/>
                </a:solidFill>
                <a:latin typeface="Cantarell"/>
                <a:ea typeface="Cantarell"/>
                <a:cs typeface="Cantarell"/>
                <a:sym typeface="Cantarell"/>
              </a:rPr>
              <a:t>					- </a:t>
            </a:r>
            <a:r>
              <a:rPr lang="en-US" sz="1800" b="0" i="0" u="none" strike="noStrike" cap="none" baseline="0" dirty="0" err="1">
                <a:solidFill>
                  <a:schemeClr val="dk1"/>
                </a:solidFill>
                <a:latin typeface="Cantarell"/>
                <a:ea typeface="Cantarell"/>
                <a:cs typeface="Cantarell"/>
                <a:sym typeface="Cantarell"/>
              </a:rPr>
              <a:t>Johnathan</a:t>
            </a:r>
            <a:r>
              <a:rPr lang="en-US" sz="1800" b="0" i="0" u="none" strike="noStrike" cap="none" baseline="0" dirty="0">
                <a:solidFill>
                  <a:schemeClr val="dk1"/>
                </a:solidFill>
                <a:latin typeface="Cantarell"/>
                <a:ea typeface="Cantarell"/>
                <a:cs typeface="Cantarell"/>
                <a:sym typeface="Cantarell"/>
              </a:rPr>
              <a:t> Rauch</a:t>
            </a:r>
          </a:p>
          <a:p>
            <a:pPr marL="118871" marR="0" lvl="0" indent="-4571" algn="l" rtl="0">
              <a:spcBef>
                <a:spcPts val="0"/>
              </a:spcBef>
              <a:buClr>
                <a:schemeClr val="accent1"/>
              </a:buClr>
              <a:buSzPct val="25000"/>
              <a:buFont typeface="Noto Symbol"/>
              <a:buNone/>
            </a:pPr>
            <a:r>
              <a:rPr lang="en-US" sz="1800" b="0" i="0" u="none" strike="noStrike" cap="none" baseline="0" dirty="0">
                <a:solidFill>
                  <a:schemeClr val="dk1"/>
                </a:solidFill>
                <a:latin typeface="Cantarell"/>
                <a:ea typeface="Cantarell"/>
                <a:cs typeface="Cantarell"/>
                <a:sym typeface="Cantarell"/>
              </a:rPr>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155447"/>
            <a:ext cx="8229600" cy="1252727"/>
          </a:xfrm>
          <a:prstGeom prst="rect">
            <a:avLst/>
          </a:prstGeom>
          <a:noFill/>
          <a:ln>
            <a:noFill/>
          </a:ln>
        </p:spPr>
        <p:txBody>
          <a:bodyPr lIns="91425" tIns="45700" rIns="45700" bIns="45700" anchor="ctr" anchorCtr="0">
            <a:noAutofit/>
          </a:bodyPr>
          <a:lstStyle/>
          <a:p>
            <a:pPr marL="0" marR="0" lvl="0" indent="0" algn="ctr" rtl="0">
              <a:spcBef>
                <a:spcPts val="0"/>
              </a:spcBef>
              <a:buClr>
                <a:schemeClr val="accent1"/>
              </a:buClr>
              <a:buSzPct val="25000"/>
              <a:buFont typeface="Cantarell"/>
              <a:buNone/>
            </a:pPr>
            <a:r>
              <a:rPr lang="en-US" sz="4050" b="1" i="0" u="none" strike="noStrike" cap="none" baseline="0">
                <a:solidFill>
                  <a:schemeClr val="accent1"/>
                </a:solidFill>
                <a:latin typeface="Cantarell"/>
                <a:ea typeface="Cantarell"/>
                <a:cs typeface="Cantarell"/>
                <a:sym typeface="Cantarell"/>
              </a:rPr>
              <a:t>New Comprehensions</a:t>
            </a:r>
            <a:br>
              <a:rPr lang="en-US" sz="4050" b="1" i="0" u="none" strike="noStrike" cap="none" baseline="0">
                <a:solidFill>
                  <a:schemeClr val="accent1"/>
                </a:solidFill>
                <a:latin typeface="Cantarell"/>
                <a:ea typeface="Cantarell"/>
                <a:cs typeface="Cantarell"/>
                <a:sym typeface="Cantarell"/>
              </a:rPr>
            </a:br>
            <a:r>
              <a:rPr lang="en-US" sz="4050" b="1" i="1" u="none" strike="noStrike" cap="none" baseline="0">
                <a:solidFill>
                  <a:schemeClr val="accent1"/>
                </a:solidFill>
                <a:latin typeface="Cantarell"/>
                <a:ea typeface="Cantarell"/>
                <a:cs typeface="Cantarell"/>
                <a:sym typeface="Cantarell"/>
              </a:rPr>
              <a:t>Return to the old!</a:t>
            </a:r>
          </a:p>
        </p:txBody>
      </p:sp>
      <p:pic>
        <p:nvPicPr>
          <p:cNvPr id="120" name="Shape 120"/>
          <p:cNvPicPr preferRelativeResize="0"/>
          <p:nvPr/>
        </p:nvPicPr>
        <p:blipFill rotWithShape="1">
          <a:blip r:embed="rId3">
            <a:alphaModFix/>
          </a:blip>
          <a:srcRect/>
          <a:stretch/>
        </p:blipFill>
        <p:spPr>
          <a:xfrm>
            <a:off x="0" y="1408175"/>
            <a:ext cx="9144000" cy="5449823"/>
          </a:xfrm>
          <a:prstGeom prst="rect">
            <a:avLst/>
          </a:prstGeom>
          <a:noFill/>
          <a:ln>
            <a:noFill/>
          </a:ln>
        </p:spPr>
      </p:pic>
      <p:sp>
        <p:nvSpPr>
          <p:cNvPr id="121" name="Shape 121"/>
          <p:cNvSpPr txBox="1">
            <a:spLocks noGrp="1"/>
          </p:cNvSpPr>
          <p:nvPr>
            <p:ph type="body" idx="1"/>
          </p:nvPr>
        </p:nvSpPr>
        <p:spPr>
          <a:xfrm>
            <a:off x="457200" y="1775191"/>
            <a:ext cx="8229600" cy="4625608"/>
          </a:xfrm>
          <a:prstGeom prst="rect">
            <a:avLst/>
          </a:prstGeom>
          <a:noFill/>
          <a:ln>
            <a:noFill/>
          </a:ln>
        </p:spPr>
        <p:txBody>
          <a:bodyPr lIns="54850" tIns="91425" rIns="91425" bIns="45700" anchor="t" anchorCtr="0">
            <a:noAutofit/>
          </a:bodyPr>
          <a:lstStyle/>
          <a:p>
            <a:pPr marL="118871" marR="0" lvl="0" indent="-4571" algn="l" rtl="0">
              <a:spcBef>
                <a:spcPts val="0"/>
              </a:spcBef>
              <a:buClr>
                <a:schemeClr val="accent1"/>
              </a:buClr>
              <a:buSzPct val="25000"/>
              <a:buFont typeface="Noto Symbol"/>
              <a:buNone/>
            </a:pPr>
            <a:r>
              <a:rPr lang="en-US" sz="2800" b="0" i="0" u="none" strike="noStrike" cap="none" baseline="0">
                <a:solidFill>
                  <a:schemeClr val="dk1"/>
                </a:solidFill>
                <a:latin typeface="Cambria"/>
                <a:ea typeface="Cambria"/>
                <a:cs typeface="Cambria"/>
                <a:sym typeface="Cambria"/>
              </a:rPr>
              <a:t>As it relates to the nature of systems. The new systems biology shows that fluctuations are crucial in the dynamics of self organization, they are the basis of order in the living world. Ordered structures arise from rhythmic patterns. The idea of fluctuations as the basis of order is one of the major themes in all Taoist texts. The mutual interdependence of all aspects of reality and the non linear structure of its interconnections are emphasized throughout eastern mysticism.</a:t>
            </a:r>
          </a:p>
          <a:p>
            <a:pPr marL="1847088" marR="0" lvl="7" indent="-5588" algn="ctr" rtl="0">
              <a:spcBef>
                <a:spcPts val="560"/>
              </a:spcBef>
              <a:buClr>
                <a:schemeClr val="accent2"/>
              </a:buClr>
              <a:buSzPct val="25000"/>
              <a:buFont typeface="Noto Symbol"/>
              <a:buNone/>
            </a:pPr>
            <a:r>
              <a:rPr lang="en-US" sz="1600" b="0" i="0" u="none" strike="noStrike" cap="none" baseline="0">
                <a:solidFill>
                  <a:schemeClr val="dk1"/>
                </a:solidFill>
                <a:latin typeface="Cambria"/>
                <a:ea typeface="Cambria"/>
                <a:cs typeface="Cambria"/>
                <a:sym typeface="Cambria"/>
              </a:rPr>
              <a:t>				</a:t>
            </a:r>
            <a:r>
              <a:rPr lang="en-US" sz="2800" b="0" i="0" u="none" strike="noStrike" cap="none" baseline="0">
                <a:solidFill>
                  <a:schemeClr val="dk1"/>
                </a:solidFill>
                <a:latin typeface="Cambria"/>
                <a:ea typeface="Cambria"/>
                <a:cs typeface="Cambria"/>
                <a:sym typeface="Cambria"/>
              </a:rPr>
              <a:t>- Henry Morris</a:t>
            </a:r>
          </a:p>
          <a:p>
            <a:pPr marL="118871" marR="0" lvl="0" indent="-4571" algn="ctr" rtl="0">
              <a:spcBef>
                <a:spcPts val="0"/>
              </a:spcBef>
              <a:buClr>
                <a:schemeClr val="accent1"/>
              </a:buClr>
              <a:buFont typeface="Noto Symbol"/>
              <a:buNone/>
            </a:pPr>
            <a:endParaRPr sz="2800" b="0" i="0" u="none" strike="noStrike" cap="none" baseline="0">
              <a:solidFill>
                <a:schemeClr val="dk1"/>
              </a:solidFill>
              <a:latin typeface="Cambria"/>
              <a:ea typeface="Cambria"/>
              <a:cs typeface="Cambria"/>
              <a:sym typeface="Cambria"/>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155447"/>
            <a:ext cx="8229600" cy="1252727"/>
          </a:xfrm>
          <a:prstGeom prst="rect">
            <a:avLst/>
          </a:prstGeom>
          <a:noFill/>
          <a:ln>
            <a:noFill/>
          </a:ln>
        </p:spPr>
        <p:txBody>
          <a:bodyPr lIns="91425" tIns="45700" rIns="45700" bIns="45700" anchor="ctr" anchorCtr="0">
            <a:noAutofit/>
          </a:bodyPr>
          <a:lstStyle/>
          <a:p>
            <a:pPr marL="0" marR="0" lvl="0" indent="0" algn="ctr" rtl="0">
              <a:spcBef>
                <a:spcPts val="0"/>
              </a:spcBef>
              <a:buClr>
                <a:schemeClr val="accent1"/>
              </a:buClr>
              <a:buSzPct val="25000"/>
              <a:buFont typeface="Cantarell"/>
              <a:buNone/>
            </a:pPr>
            <a:r>
              <a:rPr lang="en-US" sz="4050" b="1" i="0" u="none" strike="noStrike" cap="none" baseline="0">
                <a:solidFill>
                  <a:schemeClr val="accent1"/>
                </a:solidFill>
                <a:latin typeface="Cantarell"/>
                <a:ea typeface="Cantarell"/>
                <a:cs typeface="Cantarell"/>
                <a:sym typeface="Cantarell"/>
              </a:rPr>
              <a:t>New Comprehensions</a:t>
            </a:r>
            <a:br>
              <a:rPr lang="en-US" sz="4050" b="1" i="0" u="none" strike="noStrike" cap="none" baseline="0">
                <a:solidFill>
                  <a:schemeClr val="accent1"/>
                </a:solidFill>
                <a:latin typeface="Cantarell"/>
                <a:ea typeface="Cantarell"/>
                <a:cs typeface="Cantarell"/>
                <a:sym typeface="Cantarell"/>
              </a:rPr>
            </a:br>
            <a:r>
              <a:rPr lang="en-US" sz="4050" b="1" i="1" u="none" strike="noStrike" cap="none" baseline="0">
                <a:solidFill>
                  <a:schemeClr val="accent1"/>
                </a:solidFill>
                <a:latin typeface="Cantarell"/>
                <a:ea typeface="Cantarell"/>
                <a:cs typeface="Cantarell"/>
                <a:sym typeface="Cantarell"/>
              </a:rPr>
              <a:t>Return to the old!</a:t>
            </a:r>
          </a:p>
        </p:txBody>
      </p:sp>
      <p:sp>
        <p:nvSpPr>
          <p:cNvPr id="127" name="Shape 127"/>
          <p:cNvSpPr txBox="1">
            <a:spLocks noGrp="1"/>
          </p:cNvSpPr>
          <p:nvPr>
            <p:ph type="body" idx="1"/>
          </p:nvPr>
        </p:nvSpPr>
        <p:spPr>
          <a:xfrm>
            <a:off x="457200" y="1775191"/>
            <a:ext cx="8229600" cy="4625608"/>
          </a:xfrm>
          <a:prstGeom prst="rect">
            <a:avLst/>
          </a:prstGeom>
          <a:noFill/>
          <a:ln>
            <a:noFill/>
          </a:ln>
        </p:spPr>
        <p:txBody>
          <a:bodyPr lIns="54850" tIns="91425" rIns="91425" bIns="45700" anchor="t" anchorCtr="0">
            <a:noAutofit/>
          </a:bodyPr>
          <a:lstStyle/>
          <a:p>
            <a:pPr marL="118871" marR="0" lvl="0" indent="-4571" algn="l" rtl="0">
              <a:spcBef>
                <a:spcPts val="0"/>
              </a:spcBef>
              <a:buClr>
                <a:schemeClr val="accent1"/>
              </a:buClr>
              <a:buSzPct val="25000"/>
              <a:buFont typeface="Noto Symbol"/>
              <a:buNone/>
            </a:pPr>
            <a:r>
              <a:rPr lang="en-US" sz="3200" b="0" i="0" u="none" strike="noStrike" cap="none" baseline="0" dirty="0">
                <a:solidFill>
                  <a:schemeClr val="dk1"/>
                </a:solidFill>
                <a:latin typeface="Cantarell"/>
                <a:ea typeface="Cantarell"/>
                <a:cs typeface="Cantarell"/>
                <a:sym typeface="Cantarell"/>
              </a:rPr>
              <a:t>If it turns out that Gaia theory provides a fair description of the Earth’s operating system, then most assuredly we have been visiting the wrong specialists for the diagnosis and cure of our global ills. </a:t>
            </a:r>
          </a:p>
          <a:p>
            <a:pPr marL="118871" marR="0" lvl="0" indent="-4571" algn="l" rtl="0">
              <a:spcBef>
                <a:spcPts val="0"/>
              </a:spcBef>
              <a:buClr>
                <a:schemeClr val="accent1"/>
              </a:buClr>
              <a:buSzPct val="25000"/>
              <a:buFont typeface="Noto Symbol"/>
              <a:buNone/>
            </a:pPr>
            <a:r>
              <a:rPr lang="en-US" sz="3200" b="0" i="0" u="none" strike="noStrike" cap="none" baseline="0" dirty="0">
                <a:solidFill>
                  <a:schemeClr val="dk1"/>
                </a:solidFill>
                <a:latin typeface="Cantarell"/>
                <a:ea typeface="Cantarell"/>
                <a:cs typeface="Cantarell"/>
                <a:sym typeface="Cantarell"/>
              </a:rPr>
              <a:t>					</a:t>
            </a:r>
            <a:endParaRPr lang="en-US" sz="3200" b="0" i="0" u="none" strike="noStrike" cap="none" baseline="0" dirty="0" smtClean="0">
              <a:solidFill>
                <a:schemeClr val="dk1"/>
              </a:solidFill>
              <a:latin typeface="Cantarell"/>
              <a:ea typeface="Cantarell"/>
              <a:cs typeface="Cantarell"/>
              <a:sym typeface="Cantarell"/>
            </a:endParaRPr>
          </a:p>
          <a:p>
            <a:pPr marL="118871" marR="0" lvl="0" indent="-4571" algn="r" rtl="0">
              <a:spcBef>
                <a:spcPts val="0"/>
              </a:spcBef>
              <a:buClr>
                <a:schemeClr val="accent1"/>
              </a:buClr>
              <a:buSzPct val="25000"/>
              <a:buFont typeface="Noto Symbol"/>
              <a:buNone/>
            </a:pPr>
            <a:r>
              <a:rPr lang="en-US" sz="3200" b="0" i="0" u="none" strike="noStrike" cap="none" baseline="0" dirty="0" smtClean="0">
                <a:solidFill>
                  <a:schemeClr val="dk1"/>
                </a:solidFill>
                <a:latin typeface="Cantarell"/>
                <a:ea typeface="Cantarell"/>
                <a:cs typeface="Cantarell"/>
                <a:sym typeface="Cantarell"/>
              </a:rPr>
              <a:t>- </a:t>
            </a:r>
            <a:r>
              <a:rPr lang="en-US" sz="3200" b="0" i="0" u="none" strike="noStrike" cap="none" baseline="0" dirty="0">
                <a:solidFill>
                  <a:schemeClr val="dk1"/>
                </a:solidFill>
                <a:latin typeface="Cantarell"/>
                <a:ea typeface="Cantarell"/>
                <a:cs typeface="Cantarell"/>
                <a:sym typeface="Cantarell"/>
              </a:rPr>
              <a:t>James Lovelock</a:t>
            </a:r>
          </a:p>
          <a:p>
            <a:pPr marL="118871" marR="0" lvl="0" indent="-4571" algn="l" rtl="0">
              <a:spcBef>
                <a:spcPts val="0"/>
              </a:spcBef>
              <a:buClr>
                <a:schemeClr val="accent1"/>
              </a:buClr>
              <a:buSzPct val="25000"/>
              <a:buFont typeface="Noto Symbol"/>
              <a:buNone/>
            </a:pPr>
            <a:r>
              <a:rPr lang="en-US" sz="3200" b="0" i="0" u="none" strike="noStrike" cap="none" baseline="0" dirty="0">
                <a:solidFill>
                  <a:schemeClr val="dk1"/>
                </a:solidFill>
                <a:latin typeface="Cantarell"/>
                <a:ea typeface="Cantarell"/>
                <a:cs typeface="Cantarell"/>
                <a:sym typeface="Cantarell"/>
              </a:rPr>
              <a:t>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155447"/>
            <a:ext cx="8229600" cy="1252727"/>
          </a:xfrm>
          <a:prstGeom prst="rect">
            <a:avLst/>
          </a:prstGeom>
          <a:noFill/>
          <a:ln>
            <a:noFill/>
          </a:ln>
        </p:spPr>
        <p:txBody>
          <a:bodyPr lIns="91425" tIns="45700" rIns="45700" bIns="45700" anchor="ctr" anchorCtr="0">
            <a:noAutofit/>
          </a:bodyPr>
          <a:lstStyle/>
          <a:p>
            <a:pPr marL="0" marR="0" lvl="0" indent="0" algn="ctr" rtl="0">
              <a:spcBef>
                <a:spcPts val="0"/>
              </a:spcBef>
              <a:buClr>
                <a:schemeClr val="accent1"/>
              </a:buClr>
              <a:buSzPct val="25000"/>
              <a:buFont typeface="Cantarell"/>
              <a:buNone/>
            </a:pPr>
            <a:r>
              <a:rPr lang="en-US" sz="4050" b="1" i="0" u="none" strike="noStrike" cap="none" baseline="0">
                <a:solidFill>
                  <a:schemeClr val="accent1"/>
                </a:solidFill>
                <a:latin typeface="Cantarell"/>
                <a:ea typeface="Cantarell"/>
                <a:cs typeface="Cantarell"/>
                <a:sym typeface="Cantarell"/>
              </a:rPr>
              <a:t>New Comprehensions</a:t>
            </a:r>
            <a:br>
              <a:rPr lang="en-US" sz="4050" b="1" i="0" u="none" strike="noStrike" cap="none" baseline="0">
                <a:solidFill>
                  <a:schemeClr val="accent1"/>
                </a:solidFill>
                <a:latin typeface="Cantarell"/>
                <a:ea typeface="Cantarell"/>
                <a:cs typeface="Cantarell"/>
                <a:sym typeface="Cantarell"/>
              </a:rPr>
            </a:br>
            <a:r>
              <a:rPr lang="en-US" sz="4050" b="1" i="1" u="none" strike="noStrike" cap="none" baseline="0">
                <a:solidFill>
                  <a:schemeClr val="accent1"/>
                </a:solidFill>
                <a:latin typeface="Cantarell"/>
                <a:ea typeface="Cantarell"/>
                <a:cs typeface="Cantarell"/>
                <a:sym typeface="Cantarell"/>
              </a:rPr>
              <a:t>Return to the old!</a:t>
            </a:r>
          </a:p>
        </p:txBody>
      </p:sp>
      <p:sp>
        <p:nvSpPr>
          <p:cNvPr id="133" name="Shape 133"/>
          <p:cNvSpPr txBox="1">
            <a:spLocks noGrp="1"/>
          </p:cNvSpPr>
          <p:nvPr>
            <p:ph type="body" idx="1"/>
          </p:nvPr>
        </p:nvSpPr>
        <p:spPr>
          <a:xfrm>
            <a:off x="447675" y="1775191"/>
            <a:ext cx="8229600" cy="4625608"/>
          </a:xfrm>
          <a:prstGeom prst="rect">
            <a:avLst/>
          </a:prstGeom>
          <a:noFill/>
          <a:ln>
            <a:noFill/>
          </a:ln>
        </p:spPr>
        <p:txBody>
          <a:bodyPr lIns="54850" tIns="91425" rIns="91425" bIns="45700" anchor="t" anchorCtr="0">
            <a:noAutofit/>
          </a:bodyPr>
          <a:lstStyle/>
          <a:p>
            <a:pPr marL="118871" marR="0" lvl="0" indent="-4571" algn="l" rtl="0">
              <a:spcBef>
                <a:spcPts val="0"/>
              </a:spcBef>
              <a:buClr>
                <a:schemeClr val="accent1"/>
              </a:buClr>
              <a:buSzPct val="25000"/>
              <a:buFont typeface="Noto Symbol"/>
              <a:buNone/>
            </a:pPr>
            <a:r>
              <a:rPr lang="en-US" sz="3200" b="0" i="0" u="none" strike="noStrike" cap="none" baseline="0">
                <a:solidFill>
                  <a:schemeClr val="dk1"/>
                </a:solidFill>
                <a:latin typeface="Cantarell"/>
                <a:ea typeface="Cantarell"/>
                <a:cs typeface="Cantarell"/>
                <a:sym typeface="Cantarell"/>
              </a:rPr>
              <a:t>As it relates to human agency a view of human freedom requires a view of what used to be called “mans place in Nature”. In order to assess what autonomy or self determinatism, if any, nature allows to individuals.</a:t>
            </a:r>
          </a:p>
          <a:p>
            <a:pPr marL="118871" marR="0" lvl="0" indent="-4571" algn="l" rtl="0">
              <a:spcBef>
                <a:spcPts val="0"/>
              </a:spcBef>
              <a:buClr>
                <a:schemeClr val="accent1"/>
              </a:buClr>
              <a:buSzPct val="25000"/>
              <a:buFont typeface="Noto Symbol"/>
              <a:buNone/>
            </a:pPr>
            <a:r>
              <a:rPr lang="en-US" sz="3200" b="0" i="0" u="none" strike="noStrike" cap="none" baseline="0">
                <a:solidFill>
                  <a:schemeClr val="dk1"/>
                </a:solidFill>
                <a:latin typeface="Cantarell"/>
                <a:ea typeface="Cantarell"/>
                <a:cs typeface="Cantarell"/>
                <a:sym typeface="Cantarell"/>
              </a:rPr>
              <a:t>						- John Walkins</a:t>
            </a:r>
          </a:p>
          <a:p>
            <a:pPr marL="118871" marR="0" lvl="0" indent="-4571" algn="l" rtl="0">
              <a:spcBef>
                <a:spcPts val="0"/>
              </a:spcBef>
              <a:buClr>
                <a:schemeClr val="accent1"/>
              </a:buClr>
              <a:buFont typeface="Noto Symbol"/>
              <a:buNone/>
            </a:pPr>
            <a:endParaRPr sz="3200" b="0" i="0" u="none" strike="noStrike" cap="none" baseline="0">
              <a:solidFill>
                <a:schemeClr val="dk1"/>
              </a:solidFill>
              <a:latin typeface="Cantarell"/>
              <a:ea typeface="Cantarell"/>
              <a:cs typeface="Cantarell"/>
              <a:sym typeface="Cantarel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155447"/>
            <a:ext cx="8229600" cy="1252727"/>
          </a:xfrm>
          <a:prstGeom prst="rect">
            <a:avLst/>
          </a:prstGeom>
          <a:noFill/>
          <a:ln>
            <a:noFill/>
          </a:ln>
        </p:spPr>
        <p:txBody>
          <a:bodyPr lIns="91425" tIns="45700" rIns="45700" bIns="45700" anchor="ctr" anchorCtr="0">
            <a:noAutofit/>
          </a:bodyPr>
          <a:lstStyle/>
          <a:p>
            <a:pPr marL="0" marR="0" lvl="0" indent="0" algn="ctr" rtl="0">
              <a:spcBef>
                <a:spcPts val="0"/>
              </a:spcBef>
              <a:buClr>
                <a:schemeClr val="accent1"/>
              </a:buClr>
              <a:buSzPct val="25000"/>
              <a:buFont typeface="Cantarell"/>
              <a:buNone/>
            </a:pPr>
            <a:r>
              <a:rPr lang="en-US" sz="4050" b="1" i="0" u="none" strike="noStrike" cap="none" baseline="0">
                <a:solidFill>
                  <a:schemeClr val="accent1"/>
                </a:solidFill>
                <a:latin typeface="Cantarell"/>
                <a:ea typeface="Cantarell"/>
                <a:cs typeface="Cantarell"/>
                <a:sym typeface="Cantarell"/>
              </a:rPr>
              <a:t>New Comprehensions</a:t>
            </a:r>
            <a:br>
              <a:rPr lang="en-US" sz="4050" b="1" i="0" u="none" strike="noStrike" cap="none" baseline="0">
                <a:solidFill>
                  <a:schemeClr val="accent1"/>
                </a:solidFill>
                <a:latin typeface="Cantarell"/>
                <a:ea typeface="Cantarell"/>
                <a:cs typeface="Cantarell"/>
                <a:sym typeface="Cantarell"/>
              </a:rPr>
            </a:br>
            <a:r>
              <a:rPr lang="en-US" sz="4050" b="1" i="1" u="none" strike="noStrike" cap="none" baseline="0">
                <a:solidFill>
                  <a:schemeClr val="accent1"/>
                </a:solidFill>
                <a:latin typeface="Cantarell"/>
                <a:ea typeface="Cantarell"/>
                <a:cs typeface="Cantarell"/>
                <a:sym typeface="Cantarell"/>
              </a:rPr>
              <a:t>Return to the old!</a:t>
            </a:r>
          </a:p>
        </p:txBody>
      </p:sp>
      <p:sp>
        <p:nvSpPr>
          <p:cNvPr id="139" name="Shape 139"/>
          <p:cNvSpPr txBox="1">
            <a:spLocks noGrp="1"/>
          </p:cNvSpPr>
          <p:nvPr>
            <p:ph type="body" idx="1"/>
          </p:nvPr>
        </p:nvSpPr>
        <p:spPr>
          <a:xfrm>
            <a:off x="447675" y="1775191"/>
            <a:ext cx="8229600" cy="4625608"/>
          </a:xfrm>
          <a:prstGeom prst="rect">
            <a:avLst/>
          </a:prstGeom>
          <a:noFill/>
          <a:ln>
            <a:noFill/>
          </a:ln>
        </p:spPr>
        <p:txBody>
          <a:bodyPr lIns="54850" tIns="91425" rIns="91425" bIns="45700" anchor="t" anchorCtr="0">
            <a:noAutofit/>
          </a:bodyPr>
          <a:lstStyle/>
          <a:p>
            <a:pPr marL="118871" marR="0" lvl="0" indent="-4571" algn="l" rtl="0">
              <a:spcBef>
                <a:spcPts val="0"/>
              </a:spcBef>
              <a:buClr>
                <a:schemeClr val="accent1"/>
              </a:buClr>
              <a:buSzPct val="25000"/>
              <a:buFont typeface="Noto Symbol"/>
              <a:buNone/>
            </a:pPr>
            <a:r>
              <a:rPr lang="en-US" sz="3200" b="0" i="0" u="none" strike="noStrike" cap="none" baseline="0">
                <a:solidFill>
                  <a:schemeClr val="dk1"/>
                </a:solidFill>
                <a:latin typeface="Cantarell"/>
                <a:ea typeface="Cantarell"/>
                <a:cs typeface="Cantarell"/>
                <a:sym typeface="Cantarell"/>
              </a:rPr>
              <a:t>As it relates to the polarities we observe on the surface, Alan Watts remarked that by and large, western culture is a celebration of the illusion that good may exist without evil, light without darkness, pleasure without pain.</a:t>
            </a:r>
          </a:p>
          <a:p>
            <a:pPr marL="118871" marR="0" lvl="0" indent="-4571" algn="l" rtl="0">
              <a:spcBef>
                <a:spcPts val="0"/>
              </a:spcBef>
              <a:buClr>
                <a:schemeClr val="accent1"/>
              </a:buClr>
              <a:buSzPct val="25000"/>
              <a:buFont typeface="Noto Symbol"/>
              <a:buNone/>
            </a:pPr>
            <a:r>
              <a:rPr lang="en-US" sz="3200" b="0" i="0" u="none" strike="noStrike" cap="none" baseline="0">
                <a:solidFill>
                  <a:schemeClr val="dk1"/>
                </a:solidFill>
                <a:latin typeface="Cantarell"/>
                <a:ea typeface="Cantarell"/>
                <a:cs typeface="Cantarell"/>
                <a:sym typeface="Cantarell"/>
              </a:rPr>
              <a:t>						- Alan Watts</a:t>
            </a:r>
          </a:p>
          <a:p>
            <a:pPr marL="118871" marR="0" lvl="0" indent="-4571" algn="l" rtl="0">
              <a:spcBef>
                <a:spcPts val="0"/>
              </a:spcBef>
              <a:buClr>
                <a:schemeClr val="accent1"/>
              </a:buClr>
              <a:buFont typeface="Noto Symbol"/>
              <a:buNone/>
            </a:pPr>
            <a:endParaRPr sz="3200" b="0" i="0" u="none" strike="noStrike" cap="none" baseline="0">
              <a:solidFill>
                <a:schemeClr val="dk1"/>
              </a:solidFill>
              <a:latin typeface="Cantarell"/>
              <a:ea typeface="Cantarell"/>
              <a:cs typeface="Cantarell"/>
              <a:sym typeface="Cantarel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155447"/>
            <a:ext cx="8229600" cy="1252727"/>
          </a:xfrm>
          <a:prstGeom prst="rect">
            <a:avLst/>
          </a:prstGeom>
          <a:noFill/>
          <a:ln>
            <a:noFill/>
          </a:ln>
        </p:spPr>
        <p:txBody>
          <a:bodyPr lIns="91425" tIns="45700" rIns="45700" bIns="45700" anchor="ctr" anchorCtr="0">
            <a:noAutofit/>
          </a:bodyPr>
          <a:lstStyle/>
          <a:p>
            <a:pPr marL="0" marR="0" lvl="0" indent="0" algn="ctr" rtl="0">
              <a:spcBef>
                <a:spcPts val="0"/>
              </a:spcBef>
              <a:buClr>
                <a:schemeClr val="accent1"/>
              </a:buClr>
              <a:buSzPct val="25000"/>
              <a:buFont typeface="Cantarell"/>
              <a:buNone/>
            </a:pPr>
            <a:r>
              <a:rPr lang="en-US" sz="4050" b="1" i="0" u="none" strike="noStrike" cap="none" baseline="0">
                <a:solidFill>
                  <a:schemeClr val="accent1"/>
                </a:solidFill>
                <a:latin typeface="Cantarell"/>
                <a:ea typeface="Cantarell"/>
                <a:cs typeface="Cantarell"/>
                <a:sym typeface="Cantarell"/>
              </a:rPr>
              <a:t>New Comprehensions</a:t>
            </a:r>
            <a:br>
              <a:rPr lang="en-US" sz="4050" b="1" i="0" u="none" strike="noStrike" cap="none" baseline="0">
                <a:solidFill>
                  <a:schemeClr val="accent1"/>
                </a:solidFill>
                <a:latin typeface="Cantarell"/>
                <a:ea typeface="Cantarell"/>
                <a:cs typeface="Cantarell"/>
                <a:sym typeface="Cantarell"/>
              </a:rPr>
            </a:br>
            <a:r>
              <a:rPr lang="en-US" sz="4050" b="1" i="1" u="none" strike="noStrike" cap="none" baseline="0">
                <a:solidFill>
                  <a:schemeClr val="accent1"/>
                </a:solidFill>
                <a:latin typeface="Cantarell"/>
                <a:ea typeface="Cantarell"/>
                <a:cs typeface="Cantarell"/>
                <a:sym typeface="Cantarell"/>
              </a:rPr>
              <a:t>Return to the old!</a:t>
            </a:r>
          </a:p>
        </p:txBody>
      </p:sp>
      <p:sp>
        <p:nvSpPr>
          <p:cNvPr id="145" name="Shape 145"/>
          <p:cNvSpPr txBox="1">
            <a:spLocks noGrp="1"/>
          </p:cNvSpPr>
          <p:nvPr>
            <p:ph type="body" idx="1"/>
          </p:nvPr>
        </p:nvSpPr>
        <p:spPr>
          <a:xfrm>
            <a:off x="447674" y="1524000"/>
            <a:ext cx="8239125" cy="5257800"/>
          </a:xfrm>
          <a:prstGeom prst="rect">
            <a:avLst/>
          </a:prstGeom>
          <a:noFill/>
          <a:ln>
            <a:noFill/>
          </a:ln>
        </p:spPr>
        <p:txBody>
          <a:bodyPr lIns="54850" tIns="91425" rIns="91425" bIns="45700" anchor="t" anchorCtr="0">
            <a:noAutofit/>
          </a:bodyPr>
          <a:lstStyle/>
          <a:p>
            <a:pPr marL="118871" marR="0" lvl="0" indent="-4571" algn="l" rtl="0">
              <a:spcBef>
                <a:spcPts val="0"/>
              </a:spcBef>
              <a:buClr>
                <a:schemeClr val="accent1"/>
              </a:buClr>
              <a:buSzPct val="25000"/>
              <a:buFont typeface="Noto Symbol"/>
              <a:buNone/>
            </a:pPr>
            <a:r>
              <a:rPr lang="en-US" sz="2800" b="0" i="0" u="none" strike="noStrike" cap="none" baseline="0" dirty="0">
                <a:solidFill>
                  <a:schemeClr val="dk1"/>
                </a:solidFill>
                <a:latin typeface="Cantarell"/>
                <a:ea typeface="Cantarell"/>
                <a:cs typeface="Cantarell"/>
                <a:sym typeface="Cantarell"/>
              </a:rPr>
              <a:t>In modern terms, the western perspective has regarded nature as a linear phenomenon in which what happens at a given place and time is determined exclusively by what has occurred in nearby places, immediately before hand. The holistic view assumes nature to be intrinsically non linear so that non local influences predominate and interact with one another to form a complicated whole. It is not that the eastern approach was misguided. It was simply premature.</a:t>
            </a:r>
          </a:p>
          <a:p>
            <a:pPr marL="118871" marR="0" lvl="0" indent="-4571" algn="l" rtl="0">
              <a:spcBef>
                <a:spcPts val="0"/>
              </a:spcBef>
              <a:buClr>
                <a:schemeClr val="accent1"/>
              </a:buClr>
              <a:buSzPct val="25000"/>
              <a:buFont typeface="Noto Symbol"/>
              <a:buNone/>
            </a:pPr>
            <a:r>
              <a:rPr lang="en-US" sz="2800" b="0" i="0" u="none" strike="noStrike" cap="none" baseline="0" dirty="0">
                <a:solidFill>
                  <a:schemeClr val="dk1"/>
                </a:solidFill>
                <a:latin typeface="Cantarell"/>
                <a:ea typeface="Cantarell"/>
                <a:cs typeface="Cantarell"/>
                <a:sym typeface="Cantarell"/>
              </a:rPr>
              <a:t>						- John Barrow</a:t>
            </a:r>
          </a:p>
          <a:p>
            <a:pPr marL="118871" marR="0" lvl="0" indent="-4571" algn="l" rtl="0">
              <a:spcBef>
                <a:spcPts val="0"/>
              </a:spcBef>
              <a:buClr>
                <a:schemeClr val="accent1"/>
              </a:buClr>
              <a:buFont typeface="Noto Symbol"/>
              <a:buNone/>
            </a:pPr>
            <a:endParaRPr sz="2800" b="0" i="0" u="none" strike="noStrike" cap="none" baseline="0" dirty="0">
              <a:solidFill>
                <a:schemeClr val="dk1"/>
              </a:solidFill>
              <a:latin typeface="Cantarell"/>
              <a:ea typeface="Cantarell"/>
              <a:cs typeface="Cantarell"/>
              <a:sym typeface="Cantarell"/>
            </a:endParaRPr>
          </a:p>
        </p:txBody>
      </p:sp>
    </p:spTree>
  </p:cSld>
  <p:clrMapOvr>
    <a:masterClrMapping/>
  </p:clrMapOvr>
  <p:transition spd="slow">
    <p:cut/>
  </p:transition>
</p:sld>
</file>

<file path=ppt/theme/theme1.xml><?xml version="1.0" encoding="utf-8"?>
<a:theme xmlns:a="http://schemas.openxmlformats.org/drawingml/2006/main"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732</Words>
  <Application>Microsoft Office PowerPoint</Application>
  <PresentationFormat>On-screen Show (4:3)</PresentationFormat>
  <Paragraphs>86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Cantarell</vt:lpstr>
      <vt:lpstr>Cambria</vt:lpstr>
      <vt:lpstr>Noto Symbol</vt:lpstr>
      <vt:lpstr>Module</vt:lpstr>
      <vt:lpstr>The Purpose of Education</vt:lpstr>
      <vt:lpstr>The Purpose of Education should be to generate a Planetary Human Identity &amp; Ethically Evolve as Planetary Citizens </vt:lpstr>
      <vt:lpstr>What Education? Consilience</vt:lpstr>
      <vt:lpstr>Education past and present The closing of the mind</vt:lpstr>
      <vt:lpstr>New Comprehensions Return to the old!</vt:lpstr>
      <vt:lpstr>New Comprehensions Return to the old!</vt:lpstr>
      <vt:lpstr>New Comprehensions Return to the old!</vt:lpstr>
      <vt:lpstr>New Comprehensions Return to the old!</vt:lpstr>
      <vt:lpstr>New Comprehensions Return to the old!</vt:lpstr>
      <vt:lpstr>Consilience</vt:lpstr>
      <vt:lpstr>The New Context Earth as System</vt:lpstr>
      <vt:lpstr>Purpose of education restated</vt:lpstr>
      <vt:lpstr>Purpose of education restated</vt:lpstr>
      <vt:lpstr>Proposed curriculum additions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Purpose of Education</dc:title>
  <cp:lastModifiedBy>VS</cp:lastModifiedBy>
  <cp:revision>2</cp:revision>
  <dcterms:modified xsi:type="dcterms:W3CDTF">2015-09-22T13:23:58Z</dcterms:modified>
</cp:coreProperties>
</file>