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78" r:id="rId3"/>
    <p:sldId id="279" r:id="rId4"/>
    <p:sldId id="280" r:id="rId5"/>
    <p:sldId id="263" r:id="rId6"/>
    <p:sldId id="261" r:id="rId7"/>
    <p:sldId id="264" r:id="rId8"/>
    <p:sldId id="274" r:id="rId9"/>
    <p:sldId id="257" r:id="rId10"/>
    <p:sldId id="265" r:id="rId11"/>
    <p:sldId id="260" r:id="rId12"/>
    <p:sldId id="267" r:id="rId13"/>
    <p:sldId id="275" r:id="rId14"/>
    <p:sldId id="270" r:id="rId15"/>
    <p:sldId id="271" r:id="rId16"/>
    <p:sldId id="272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076" y="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BE47D-C96C-E843-A959-6AF8CA9AD626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612CD-575F-3747-B276-B7A44B8B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29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1CF93-8757-3040-A355-A840677DEBB8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C16D0-A4B3-A44B-9E01-A1A7CFB8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63BD-B94F-F343-A0E0-8618CCE81DBD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8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E8E9-93CE-D24C-87DB-DFEF775343BE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9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F2852-9E1F-0E49-8B7C-C95852F4EDB1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2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CFF8-E8DF-1844-A6AC-0BB1653C6DE2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3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A16C-0E91-5044-B298-4570C468F04B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9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094D-6C0E-7041-8344-991CF2B01DD1}" type="datetime1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5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65BF-03EF-614E-BB2B-26D1802B7784}" type="datetime1">
              <a:rPr lang="en-US" smtClean="0"/>
              <a:t>6/26/2015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5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171-0FAF-9440-8315-B587706D2CC1}" type="datetime1">
              <a:rPr lang="en-US" smtClean="0"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1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E56BE-1BB9-A249-9548-77360EB577EE}" type="datetime1">
              <a:rPr lang="en-US" smtClean="0"/>
              <a:t>6/26/2015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0209-B9DC-AD48-86CB-A123A67FDC42}" type="datetime1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7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4A00-193B-C745-A846-00BC38FE6888}" type="datetime1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0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0DEB-8A84-2D48-B291-84E401334F4F}" type="datetime1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579917"/>
              </p:ext>
            </p:extLst>
          </p:nvPr>
        </p:nvGraphicFramePr>
        <p:xfrm>
          <a:off x="0" y="12288"/>
          <a:ext cx="9144000" cy="684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725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Supra-national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Best return</a:t>
                      </a:r>
                      <a:r>
                        <a:rPr lang="en-US" sz="1600" baseline="0" dirty="0" smtClean="0"/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Leadership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en-US" sz="1600" dirty="0" smtClean="0"/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Leadership</a:t>
                      </a:r>
                      <a:endParaRPr lang="en-US" sz="1600" dirty="0"/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Total leadership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548632"/>
              </p:ext>
            </p:extLst>
          </p:nvPr>
        </p:nvGraphicFramePr>
        <p:xfrm>
          <a:off x="0" y="12288"/>
          <a:ext cx="9144000" cy="6828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Leadership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Cris</a:t>
                      </a:r>
                      <a:r>
                        <a:rPr lang="en-US" sz="1600" u="none" dirty="0" smtClean="0">
                          <a:solidFill>
                            <a:schemeClr val="bg1"/>
                          </a:solidFill>
                        </a:rPr>
                        <a:t>is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Cris</a:t>
                      </a:r>
                      <a:r>
                        <a:rPr lang="en-US" sz="1600" u="sng" dirty="0" smtClean="0">
                          <a:solidFill>
                            <a:schemeClr val="bg1"/>
                          </a:solidFill>
                        </a:rPr>
                        <a:t>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Supra-national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Multiply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                       P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ositive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Beyond Externalities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Areas: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3M Footprint: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                         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Model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                      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Measure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                  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Best return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Unfit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>
                          <a:solidFill>
                            <a:schemeClr val="bg1"/>
                          </a:solidFill>
                        </a:rPr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bg1"/>
                          </a:solidFill>
                        </a:rPr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bg1"/>
                          </a:solidFill>
                        </a:rPr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bg1"/>
                          </a:solidFill>
                        </a:rPr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IGO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3.0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Top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Leadership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527619"/>
              </p:ext>
            </p:extLst>
          </p:nvPr>
        </p:nvGraphicFramePr>
        <p:xfrm>
          <a:off x="0" y="12288"/>
          <a:ext cx="9144000" cy="6828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  <a:endParaRPr lang="en-US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Supra-national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Best return</a:t>
                      </a:r>
                      <a:r>
                        <a:rPr lang="en-US" sz="1600" baseline="0" dirty="0" smtClean="0"/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Growth Bubble?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35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917"/>
            <a:ext cx="9144000" cy="4413249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42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9144000" cy="685800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50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69115"/>
              </p:ext>
            </p:extLst>
          </p:nvPr>
        </p:nvGraphicFramePr>
        <p:xfrm>
          <a:off x="0" y="12288"/>
          <a:ext cx="9144000" cy="6828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  <a:endParaRPr lang="en-US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Supra-national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Best return</a:t>
                      </a:r>
                      <a:r>
                        <a:rPr lang="en-US" sz="1600" baseline="0" dirty="0" smtClean="0"/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7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GLOCAL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E-CUBATOR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Three Bubbles &amp; Leadership?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Security Bubble?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72141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53443"/>
              </p:ext>
            </p:extLst>
          </p:nvPr>
        </p:nvGraphicFramePr>
        <p:xfrm>
          <a:off x="0" y="-21166"/>
          <a:ext cx="9122832" cy="703791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89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Outcome/Risk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/>
                        <a:t>&amp; Extremism</a:t>
                      </a:r>
                      <a:endParaRPr lang="en-US" sz="1800" b="1" dirty="0"/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Leadership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Luck</a:t>
                      </a:r>
                      <a:endParaRPr lang="en-US" b="1" dirty="0" smtClean="0"/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(….Crisis) </a:t>
                      </a:r>
                      <a:endParaRPr 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347315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34257"/>
              </p:ext>
            </p:extLst>
          </p:nvPr>
        </p:nvGraphicFramePr>
        <p:xfrm>
          <a:off x="0" y="31750"/>
          <a:ext cx="9122832" cy="69850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360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 / 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/>
                        <a:t>&amp; Extremism</a:t>
                      </a:r>
                      <a:endParaRPr lang="en-US" sz="1800" b="1" dirty="0"/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(..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Crisis)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76949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321670"/>
              </p:ext>
            </p:extLst>
          </p:nvPr>
        </p:nvGraphicFramePr>
        <p:xfrm>
          <a:off x="0" y="31750"/>
          <a:ext cx="9122832" cy="715369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360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 / 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Geopolitical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WWI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WWII 60 million dead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&amp; Extremism</a:t>
                      </a: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Geopolitical</a:t>
                      </a: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 of million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Luck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&amp;</a:t>
                      </a:r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Leadership</a:t>
                      </a:r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million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Luck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&amp;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Leadership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(..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Crisis)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Sustainability Bubble?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153659"/>
              </p:ext>
            </p:extLst>
          </p:nvPr>
        </p:nvGraphicFramePr>
        <p:xfrm>
          <a:off x="0" y="12288"/>
          <a:ext cx="9144000" cy="684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725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Supra-national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Best return</a:t>
                      </a:r>
                      <a:r>
                        <a:rPr lang="en-US" sz="1600" baseline="0" dirty="0" smtClean="0"/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Leadership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en-US" sz="1600" dirty="0" smtClean="0"/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Leadership</a:t>
                      </a:r>
                      <a:endParaRPr lang="en-US" sz="1600" dirty="0"/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Leadership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964</Words>
  <Application>Microsoft Office PowerPoint</Application>
  <PresentationFormat>On-screen Show (4:3)</PresentationFormat>
  <Paragraphs>534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FUTURE OF EDUCATION</vt:lpstr>
      <vt:lpstr>EDUCATION OF FUTURE</vt:lpstr>
      <vt:lpstr>EDUCATION OF FUTURE</vt:lpstr>
      <vt:lpstr>EDUCATION OF FUTURE</vt:lpstr>
      <vt:lpstr>PowerPoint Presentation</vt:lpstr>
      <vt:lpstr>PowerPoint Presentation</vt:lpstr>
      <vt:lpstr>PowerPoint Presentation</vt:lpstr>
      <vt:lpstr>EDUCATION OF FUTURE</vt:lpstr>
      <vt:lpstr>PowerPoint Presentation</vt:lpstr>
      <vt:lpstr>PowerPoint Presentation</vt:lpstr>
      <vt:lpstr>PowerPoint Presentation</vt:lpstr>
      <vt:lpstr>PowerPoint Presentation</vt:lpstr>
      <vt:lpstr>EDUCATION OF FUTURE</vt:lpstr>
      <vt:lpstr>PowerPoint Presentation</vt:lpstr>
      <vt:lpstr>FUTURE OF EDUCATION</vt:lpstr>
      <vt:lpstr>FUTURE OF EDUCATION</vt:lpstr>
      <vt:lpstr>PowerPoint Presentation</vt:lpstr>
      <vt:lpstr>EDUCATION OF FUTURE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&amp; Opportunities</dc:title>
  <dc:creator>Glocal Ecubator</dc:creator>
  <cp:lastModifiedBy>VS</cp:lastModifiedBy>
  <cp:revision>28</cp:revision>
  <dcterms:created xsi:type="dcterms:W3CDTF">2015-04-02T07:31:31Z</dcterms:created>
  <dcterms:modified xsi:type="dcterms:W3CDTF">2015-06-26T10:48:20Z</dcterms:modified>
</cp:coreProperties>
</file>