
<file path=[Content_Types].xml><?xml version="1.0" encoding="utf-8"?>
<Types xmlns="http://schemas.openxmlformats.org/package/2006/content-types">
  <Default ContentType="image/png" Extension="png"/>
  <Default ContentType="application/vnd.openxmlformats-officedocument.oleObject" Extension="bin"/>
  <Default ContentType="image/jpeg" Extension="jpeg"/>
  <Default ContentType="image/x-wmf" Extension="wmf"/>
  <Default ContentType="application/vnd.openxmlformats-package.relationships+xml" Extension="rels"/>
  <Default ContentType="application/xml" Extension="xml"/>
  <Default ContentType="image/vnd.ms-photo" Extension="wdp"/>
  <Default ContentType="application/vnd.openxmlformats-officedocument.vmlDrawing" Extension="v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2.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3.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4.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presentationml.notesSlide+xml" PartName="/ppt/notesSlides/notesSlide5.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presentationml.notesSlide+xml" PartName="/ppt/notesSlides/notesSlide6.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presentationml.notesSlide+xml" PartName="/ppt/notesSlides/notesSlide7.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presentationml.notesSlide+xml" PartName="/ppt/notesSlides/notesSlide8.xml"/>
  <Override ContentType="application/vnd.openxmlformats-officedocument.drawingml.diagramData+xml" PartName="/ppt/diagrams/data16.xml"/>
  <Override ContentType="application/vnd.openxmlformats-officedocument.drawingml.diagramLayout+xml" PartName="/ppt/diagrams/layout16.xml"/>
  <Override ContentType="application/vnd.openxmlformats-officedocument.drawingml.diagramStyle+xml" PartName="/ppt/diagrams/quickStyle16.xml"/>
  <Override ContentType="application/vnd.openxmlformats-officedocument.drawingml.diagramColors+xml" PartName="/ppt/diagrams/colors16.xml"/>
  <Override ContentType="application/vnd.ms-office.drawingml.diagramDrawing+xml" PartName="/ppt/diagrams/drawing16.xml"/>
  <Override ContentType="application/vnd.openxmlformats-officedocument.presentationml.notesSlide+xml" PartName="/ppt/notesSlides/notesSlide9.xml"/>
  <Override ContentType="application/vnd.openxmlformats-officedocument.drawingml.diagramData+xml" PartName="/ppt/diagrams/data17.xml"/>
  <Override ContentType="application/vnd.openxmlformats-officedocument.drawingml.diagramLayout+xml" PartName="/ppt/diagrams/layout17.xml"/>
  <Override ContentType="application/vnd.openxmlformats-officedocument.drawingml.diagramStyle+xml" PartName="/ppt/diagrams/quickStyle17.xml"/>
  <Override ContentType="application/vnd.openxmlformats-officedocument.drawingml.diagramColors+xml" PartName="/ppt/diagrams/colors17.xml"/>
  <Override ContentType="application/vnd.ms-office.drawingml.diagramDrawing+xml" PartName="/ppt/diagrams/drawing17.xml"/>
  <Override ContentType="application/vnd.openxmlformats-officedocument.drawingml.diagramData+xml" PartName="/ppt/diagrams/data18.xml"/>
  <Override ContentType="application/vnd.openxmlformats-officedocument.drawingml.diagramLayout+xml" PartName="/ppt/diagrams/layout18.xml"/>
  <Override ContentType="application/vnd.openxmlformats-officedocument.drawingml.diagramStyle+xml" PartName="/ppt/diagrams/quickStyle18.xml"/>
  <Override ContentType="application/vnd.openxmlformats-officedocument.drawingml.diagramColors+xml" PartName="/ppt/diagrams/colors18.xml"/>
  <Override ContentType="application/vnd.ms-office.drawingml.diagramDrawing+xml" PartName="/ppt/diagrams/drawing18.xml"/>
  <Override ContentType="application/vnd.openxmlformats-officedocument.presentationml.notesSlide+xml" PartName="/ppt/notesSlides/notesSlide10.xml"/>
  <Override ContentType="application/vnd.openxmlformats-officedocument.drawingml.diagramData+xml" PartName="/ppt/diagrams/data19.xml"/>
  <Override ContentType="application/vnd.openxmlformats-officedocument.drawingml.diagramLayout+xml" PartName="/ppt/diagrams/layout19.xml"/>
  <Override ContentType="application/vnd.openxmlformats-officedocument.drawingml.diagramStyle+xml" PartName="/ppt/diagrams/quickStyle19.xml"/>
  <Override ContentType="application/vnd.openxmlformats-officedocument.drawingml.diagramColors+xml" PartName="/ppt/diagrams/colors19.xml"/>
  <Override ContentType="application/vnd.ms-office.drawingml.diagramDrawing+xml" PartName="/ppt/diagrams/drawing19.xml"/>
  <Override ContentType="application/vnd.openxmlformats-officedocument.drawingml.diagramData+xml" PartName="/ppt/diagrams/data20.xml"/>
  <Override ContentType="application/vnd.openxmlformats-officedocument.drawingml.diagramLayout+xml" PartName="/ppt/diagrams/layout20.xml"/>
  <Override ContentType="application/vnd.openxmlformats-officedocument.drawingml.diagramStyle+xml" PartName="/ppt/diagrams/quickStyle20.xml"/>
  <Override ContentType="application/vnd.openxmlformats-officedocument.drawingml.diagramColors+xml" PartName="/ppt/diagrams/colors20.xml"/>
  <Override ContentType="application/vnd.ms-office.drawingml.diagramDrawing+xml" PartName="/ppt/diagrams/drawing20.xml"/>
  <Override ContentType="application/vnd.openxmlformats-officedocument.drawingml.diagramData+xml" PartName="/ppt/diagrams/data21.xml"/>
  <Override ContentType="application/vnd.openxmlformats-officedocument.drawingml.diagramLayout+xml" PartName="/ppt/diagrams/layout21.xml"/>
  <Override ContentType="application/vnd.openxmlformats-officedocument.drawingml.diagramStyle+xml" PartName="/ppt/diagrams/quickStyle21.xml"/>
  <Override ContentType="application/vnd.openxmlformats-officedocument.drawingml.diagramColors+xml" PartName="/ppt/diagrams/colors21.xml"/>
  <Override ContentType="application/vnd.ms-office.drawingml.diagramDrawing+xml" PartName="/ppt/diagrams/drawing21.xml"/>
  <Override ContentType="application/vnd.openxmlformats-officedocument.drawingml.diagramData+xml" PartName="/ppt/diagrams/data22.xml"/>
  <Override ContentType="application/vnd.openxmlformats-officedocument.drawingml.diagramLayout+xml" PartName="/ppt/diagrams/layout22.xml"/>
  <Override ContentType="application/vnd.openxmlformats-officedocument.drawingml.diagramStyle+xml" PartName="/ppt/diagrams/quickStyle22.xml"/>
  <Override ContentType="application/vnd.openxmlformats-officedocument.drawingml.diagramColors+xml" PartName="/ppt/diagrams/colors22.xml"/>
  <Override ContentType="application/vnd.ms-office.drawingml.diagramDrawing+xml" PartName="/ppt/diagrams/drawing22.xml"/>
  <Override ContentType="application/vnd.openxmlformats-officedocument.drawingml.diagramData+xml" PartName="/ppt/diagrams/data23.xml"/>
  <Override ContentType="application/vnd.openxmlformats-officedocument.drawingml.diagramLayout+xml" PartName="/ppt/diagrams/layout23.xml"/>
  <Override ContentType="application/vnd.openxmlformats-officedocument.drawingml.diagramStyle+xml" PartName="/ppt/diagrams/quickStyle23.xml"/>
  <Override ContentType="application/vnd.openxmlformats-officedocument.drawingml.diagramColors+xml" PartName="/ppt/diagrams/colors23.xml"/>
  <Override ContentType="application/vnd.ms-office.drawingml.diagramDrawing+xml" PartName="/ppt/diagrams/drawing23.xml"/>
  <Override ContentType="application/vnd.openxmlformats-officedocument.drawingml.diagramData+xml" PartName="/ppt/diagrams/data24.xml"/>
  <Override ContentType="application/vnd.openxmlformats-officedocument.drawingml.diagramLayout+xml" PartName="/ppt/diagrams/layout24.xml"/>
  <Override ContentType="application/vnd.openxmlformats-officedocument.drawingml.diagramStyle+xml" PartName="/ppt/diagrams/quickStyle24.xml"/>
  <Override ContentType="application/vnd.openxmlformats-officedocument.drawingml.diagramColors+xml" PartName="/ppt/diagrams/colors24.xml"/>
  <Override ContentType="application/vnd.ms-office.drawingml.diagramDrawing+xml" PartName="/ppt/diagrams/drawing24.xml"/>
  <Override ContentType="application/vnd.openxmlformats-officedocument.drawingml.diagramData+xml" PartName="/ppt/diagrams/data25.xml"/>
  <Override ContentType="application/vnd.openxmlformats-officedocument.drawingml.diagramLayout+xml" PartName="/ppt/diagrams/layout25.xml"/>
  <Override ContentType="application/vnd.openxmlformats-officedocument.drawingml.diagramStyle+xml" PartName="/ppt/diagrams/quickStyle25.xml"/>
  <Override ContentType="application/vnd.openxmlformats-officedocument.drawingml.diagramColors+xml" PartName="/ppt/diagrams/colors25.xml"/>
  <Override ContentType="application/vnd.ms-office.drawingml.diagramDrawing+xml" PartName="/ppt/diagrams/drawing25.xml"/>
  <Override ContentType="application/vnd.openxmlformats-officedocument.presentationml.notesSlide+xml" PartName="/ppt/notesSlides/notesSlide11.xml"/>
  <Override ContentType="application/vnd.openxmlformats-officedocument.drawingml.diagramData+xml" PartName="/ppt/diagrams/data26.xml"/>
  <Override ContentType="application/vnd.openxmlformats-officedocument.drawingml.diagramLayout+xml" PartName="/ppt/diagrams/layout26.xml"/>
  <Override ContentType="application/vnd.openxmlformats-officedocument.drawingml.diagramStyle+xml" PartName="/ppt/diagrams/quickStyle26.xml"/>
  <Override ContentType="application/vnd.openxmlformats-officedocument.drawingml.diagramColors+xml" PartName="/ppt/diagrams/colors26.xml"/>
  <Override ContentType="application/vnd.ms-office.drawingml.diagramDrawing+xml" PartName="/ppt/diagrams/drawing26.xml"/>
  <Override ContentType="application/vnd.openxmlformats-officedocument.presentationml.notesSlide+xml" PartName="/ppt/notesSlides/notesSlide12.xml"/>
  <Override ContentType="application/vnd.openxmlformats-officedocument.drawingml.diagramData+xml" PartName="/ppt/diagrams/data27.xml"/>
  <Override ContentType="application/vnd.openxmlformats-officedocument.drawingml.diagramLayout+xml" PartName="/ppt/diagrams/layout27.xml"/>
  <Override ContentType="application/vnd.openxmlformats-officedocument.drawingml.diagramStyle+xml" PartName="/ppt/diagrams/quickStyle27.xml"/>
  <Override ContentType="application/vnd.openxmlformats-officedocument.drawingml.diagramColors+xml" PartName="/ppt/diagrams/colors27.xml"/>
  <Override ContentType="application/vnd.ms-office.drawingml.diagramDrawing+xml" PartName="/ppt/diagrams/drawing27.xml"/>
  <Override ContentType="application/vnd.openxmlformats-officedocument.drawingml.diagramData+xml" PartName="/ppt/diagrams/data28.xml"/>
  <Override ContentType="application/vnd.openxmlformats-officedocument.drawingml.diagramLayout+xml" PartName="/ppt/diagrams/layout28.xml"/>
  <Override ContentType="application/vnd.openxmlformats-officedocument.drawingml.diagramStyle+xml" PartName="/ppt/diagrams/quickStyle28.xml"/>
  <Override ContentType="application/vnd.openxmlformats-officedocument.drawingml.diagramColors+xml" PartName="/ppt/diagrams/colors28.xml"/>
  <Override ContentType="application/vnd.ms-office.drawingml.diagramDrawing+xml" PartName="/ppt/diagrams/drawing28.xml"/>
  <Override ContentType="application/vnd.openxmlformats-officedocument.drawingml.diagramData+xml" PartName="/ppt/diagrams/data29.xml"/>
  <Override ContentType="application/vnd.openxmlformats-officedocument.drawingml.diagramLayout+xml" PartName="/ppt/diagrams/layout29.xml"/>
  <Override ContentType="application/vnd.openxmlformats-officedocument.drawingml.diagramStyle+xml" PartName="/ppt/diagrams/quickStyle29.xml"/>
  <Override ContentType="application/vnd.openxmlformats-officedocument.drawingml.diagramColors+xml" PartName="/ppt/diagrams/colors29.xml"/>
  <Override ContentType="application/vnd.ms-office.drawingml.diagramDrawing+xml" PartName="/ppt/diagrams/drawing29.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drawingml.diagramData+xml" PartName="/ppt/diagrams/data30.xml"/>
  <Override ContentType="application/vnd.openxmlformats-officedocument.drawingml.diagramLayout+xml" PartName="/ppt/diagrams/layout30.xml"/>
  <Override ContentType="application/vnd.openxmlformats-officedocument.drawingml.diagramStyle+xml" PartName="/ppt/diagrams/quickStyle30.xml"/>
  <Override ContentType="application/vnd.openxmlformats-officedocument.drawingml.diagramColors+xml" PartName="/ppt/diagrams/colors30.xml"/>
  <Override ContentType="application/vnd.ms-office.drawingml.diagramDrawing+xml" PartName="/ppt/diagrams/drawing30.xml"/>
  <Override ContentType="application/vnd.openxmlformats-officedocument.drawingml.diagramData+xml" PartName="/ppt/diagrams/data31.xml"/>
  <Override ContentType="application/vnd.openxmlformats-officedocument.drawingml.diagramLayout+xml" PartName="/ppt/diagrams/layout31.xml"/>
  <Override ContentType="application/vnd.openxmlformats-officedocument.drawingml.diagramStyle+xml" PartName="/ppt/diagrams/quickStyle31.xml"/>
  <Override ContentType="application/vnd.openxmlformats-officedocument.drawingml.diagramColors+xml" PartName="/ppt/diagrams/colors31.xml"/>
  <Override ContentType="application/vnd.ms-office.drawingml.diagramDrawing+xml" PartName="/ppt/diagrams/drawing31.xml"/>
  <Override ContentType="application/vnd.openxmlformats-officedocument.presentationml.notesSlide+xml" PartName="/ppt/notesSlides/notesSlide15.xml"/>
  <Override ContentType="application/vnd.openxmlformats-officedocument.drawingml.diagramData+xml" PartName="/ppt/diagrams/data32.xml"/>
  <Override ContentType="application/vnd.openxmlformats-officedocument.drawingml.diagramLayout+xml" PartName="/ppt/diagrams/layout32.xml"/>
  <Override ContentType="application/vnd.openxmlformats-officedocument.drawingml.diagramStyle+xml" PartName="/ppt/diagrams/quickStyle32.xml"/>
  <Override ContentType="application/vnd.openxmlformats-officedocument.drawingml.diagramColors+xml" PartName="/ppt/diagrams/colors32.xml"/>
  <Override ContentType="application/vnd.ms-office.drawingml.diagramDrawing+xml" PartName="/ppt/diagrams/drawing3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8"/>
  </p:notesMasterIdLst>
  <p:handoutMasterIdLst>
    <p:handoutMasterId r:id="rId29"/>
  </p:handoutMasterIdLst>
  <p:sldIdLst>
    <p:sldId id="258" r:id="rId2"/>
    <p:sldId id="387" r:id="rId3"/>
    <p:sldId id="531" r:id="rId4"/>
    <p:sldId id="502" r:id="rId5"/>
    <p:sldId id="520" r:id="rId6"/>
    <p:sldId id="368" r:id="rId7"/>
    <p:sldId id="538" r:id="rId8"/>
    <p:sldId id="521" r:id="rId9"/>
    <p:sldId id="473" r:id="rId10"/>
    <p:sldId id="532" r:id="rId11"/>
    <p:sldId id="541" r:id="rId12"/>
    <p:sldId id="536" r:id="rId13"/>
    <p:sldId id="537" r:id="rId14"/>
    <p:sldId id="533" r:id="rId15"/>
    <p:sldId id="358" r:id="rId16"/>
    <p:sldId id="526" r:id="rId17"/>
    <p:sldId id="527" r:id="rId18"/>
    <p:sldId id="530" r:id="rId19"/>
    <p:sldId id="534" r:id="rId20"/>
    <p:sldId id="540" r:id="rId21"/>
    <p:sldId id="539" r:id="rId22"/>
    <p:sldId id="535" r:id="rId23"/>
    <p:sldId id="489" r:id="rId24"/>
    <p:sldId id="490" r:id="rId25"/>
    <p:sldId id="472" r:id="rId26"/>
    <p:sldId id="395" r:id="rId2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00"/>
    <a:srgbClr val="00FF00"/>
    <a:srgbClr val="006600"/>
    <a:srgbClr val="660066"/>
    <a:srgbClr val="FFFFCC"/>
    <a:srgbClr val="BCE4FF"/>
    <a:srgbClr val="8E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87626" autoAdjust="0"/>
  </p:normalViewPr>
  <p:slideViewPr>
    <p:cSldViewPr showGuides="1">
      <p:cViewPr varScale="1">
        <p:scale>
          <a:sx n="76" d="100"/>
          <a:sy n="76" d="100"/>
        </p:scale>
        <p:origin x="-1812" y="-96"/>
      </p:cViewPr>
      <p:guideLst>
        <p:guide orient="horz" pos="436"/>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0" d="100"/>
          <a:sy n="60" d="100"/>
        </p:scale>
        <p:origin x="-3318"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ata15.xml.rels><?xml version="1.0" encoding="UTF-8" standalone="yes"?>
<Relationships xmlns="http://schemas.openxmlformats.org/package/2006/relationships"><Relationship Id="rId1" Type="http://schemas.openxmlformats.org/officeDocument/2006/relationships/image" Target="../media/image6.jpg"/></Relationships>
</file>

<file path=ppt/diagrams/_rels/data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ata19.xml.rels><?xml version="1.0" encoding="UTF-8" standalone="yes"?>
<Relationships xmlns="http://schemas.openxmlformats.org/package/2006/relationships"><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ata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ata26.xml.rels><?xml version="1.0" encoding="UTF-8" standalone="yes"?>
<Relationships xmlns="http://schemas.openxmlformats.org/package/2006/relationships"><Relationship Id="rId1" Type="http://schemas.openxmlformats.org/officeDocument/2006/relationships/image" Target="../media/image8.jpg"/></Relationships>
</file>

<file path=ppt/diagrams/_rels/data27.xml.rels><?xml version="1.0" encoding="UTF-8" standalone="yes"?>
<Relationships xmlns="http://schemas.openxmlformats.org/package/2006/relationships"><Relationship Id="rId1" Type="http://schemas.openxmlformats.org/officeDocument/2006/relationships/image" Target="../media/image8.jpg"/></Relationships>
</file>

<file path=ppt/diagrams/_rels/data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ata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ata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rawing19.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rawing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rawing26.xml.rels><?xml version="1.0" encoding="UTF-8" standalone="yes"?>
<Relationships xmlns="http://schemas.openxmlformats.org/package/2006/relationships"><Relationship Id="rId1" Type="http://schemas.openxmlformats.org/officeDocument/2006/relationships/image" Target="../media/image8.jpg"/></Relationships>
</file>

<file path=ppt/diagrams/_rels/drawing27.xml.rels><?xml version="1.0" encoding="UTF-8" standalone="yes"?>
<Relationships xmlns="http://schemas.openxmlformats.org/package/2006/relationships"><Relationship Id="rId1" Type="http://schemas.openxmlformats.org/officeDocument/2006/relationships/image" Target="../media/image8.jpg"/></Relationships>
</file>

<file path=ppt/diagrams/_rels/drawing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rawing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4" Type="http://schemas.openxmlformats.org/officeDocument/2006/relationships/image" Target="../media/image8.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4FF0F-0417-4F74-9B3B-B0ECFAA43B2C}"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de-DE"/>
        </a:p>
      </dgm:t>
    </dgm:pt>
    <dgm:pt modelId="{DA7B0CFE-8C02-447A-9C5D-7C66A0534C20}">
      <dgm:prSet custT="1"/>
      <dgm:spPr/>
      <dgm:t>
        <a:bodyPr/>
        <a:lstStyle/>
        <a:p>
          <a:pPr algn="ctr" rtl="0"/>
          <a:r>
            <a:rPr lang="en-US" sz="3600" b="1" dirty="0" smtClean="0"/>
            <a:t>Inter/Intra State Conflicts and WMD </a:t>
          </a:r>
        </a:p>
        <a:p>
          <a:pPr algn="ctr" rtl="0"/>
          <a:r>
            <a:rPr lang="en-US" sz="4200" b="1" dirty="0" smtClean="0"/>
            <a:t>– The Role of NATO –</a:t>
          </a:r>
          <a:endParaRPr lang="de-DE" sz="4200" dirty="0"/>
        </a:p>
      </dgm:t>
    </dgm:pt>
    <dgm:pt modelId="{1F9EF04B-C513-47C8-9759-C35DB663FC25}" type="parTrans" cxnId="{B1C2637D-91EB-4C61-B97B-8B0623109B75}">
      <dgm:prSet/>
      <dgm:spPr/>
      <dgm:t>
        <a:bodyPr/>
        <a:lstStyle/>
        <a:p>
          <a:endParaRPr lang="de-DE"/>
        </a:p>
      </dgm:t>
    </dgm:pt>
    <dgm:pt modelId="{4BC049D7-5C59-4D76-B823-55904276DC5B}" type="sibTrans" cxnId="{B1C2637D-91EB-4C61-B97B-8B0623109B75}">
      <dgm:prSet/>
      <dgm:spPr/>
      <dgm:t>
        <a:bodyPr/>
        <a:lstStyle/>
        <a:p>
          <a:endParaRPr lang="de-DE"/>
        </a:p>
      </dgm:t>
    </dgm:pt>
    <dgm:pt modelId="{E83E2F5A-F879-4685-8345-3AF14319FCDF}" type="pres">
      <dgm:prSet presAssocID="{E9A4FF0F-0417-4F74-9B3B-B0ECFAA43B2C}" presName="linear" presStyleCnt="0">
        <dgm:presLayoutVars>
          <dgm:animLvl val="lvl"/>
          <dgm:resizeHandles val="exact"/>
        </dgm:presLayoutVars>
      </dgm:prSet>
      <dgm:spPr/>
      <dgm:t>
        <a:bodyPr/>
        <a:lstStyle/>
        <a:p>
          <a:endParaRPr lang="de-DE"/>
        </a:p>
      </dgm:t>
    </dgm:pt>
    <dgm:pt modelId="{27E5154E-B8BC-4421-9FB4-2AD2E55C0F1A}" type="pres">
      <dgm:prSet presAssocID="{DA7B0CFE-8C02-447A-9C5D-7C66A0534C20}" presName="parentText" presStyleLbl="node1" presStyleIdx="0" presStyleCnt="1">
        <dgm:presLayoutVars>
          <dgm:chMax val="0"/>
          <dgm:bulletEnabled val="1"/>
        </dgm:presLayoutVars>
      </dgm:prSet>
      <dgm:spPr/>
      <dgm:t>
        <a:bodyPr/>
        <a:lstStyle/>
        <a:p>
          <a:endParaRPr lang="de-DE"/>
        </a:p>
      </dgm:t>
    </dgm:pt>
  </dgm:ptLst>
  <dgm:cxnLst>
    <dgm:cxn modelId="{DDC79159-EC15-4698-A9FA-ABF88CDD3E5F}" type="presOf" srcId="{DA7B0CFE-8C02-447A-9C5D-7C66A0534C20}" destId="{27E5154E-B8BC-4421-9FB4-2AD2E55C0F1A}" srcOrd="0" destOrd="0" presId="urn:microsoft.com/office/officeart/2005/8/layout/vList2"/>
    <dgm:cxn modelId="{B1C2637D-91EB-4C61-B97B-8B0623109B75}" srcId="{E9A4FF0F-0417-4F74-9B3B-B0ECFAA43B2C}" destId="{DA7B0CFE-8C02-447A-9C5D-7C66A0534C20}" srcOrd="0" destOrd="0" parTransId="{1F9EF04B-C513-47C8-9759-C35DB663FC25}" sibTransId="{4BC049D7-5C59-4D76-B823-55904276DC5B}"/>
    <dgm:cxn modelId="{44EC234A-FF96-4DBE-A30D-C699E6EA2176}" type="presOf" srcId="{E9A4FF0F-0417-4F74-9B3B-B0ECFAA43B2C}" destId="{E83E2F5A-F879-4685-8345-3AF14319FCDF}" srcOrd="0" destOrd="0" presId="urn:microsoft.com/office/officeart/2005/8/layout/vList2"/>
    <dgm:cxn modelId="{45BD8D67-7794-4061-A68D-F37DB2E72163}" type="presParOf" srcId="{E83E2F5A-F879-4685-8345-3AF14319FCDF}" destId="{27E5154E-B8BC-4421-9FB4-2AD2E55C0F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82B048-5FFA-4B3A-A89A-99AFDAAC01A7}"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de-DE"/>
        </a:p>
      </dgm:t>
    </dgm:pt>
    <dgm:pt modelId="{F3F741BE-B673-4689-8D11-1272EC5B2A67}">
      <dgm:prSet custT="1"/>
      <dgm:spPr/>
      <dgm:t>
        <a:bodyPr/>
        <a:lstStyle/>
        <a:p>
          <a:pPr algn="just" rtl="0"/>
          <a:r>
            <a:rPr lang="en-GB" sz="2000" b="1" dirty="0" smtClean="0"/>
            <a:t>(…), the world’s oceans and seas are an increasingly accessible environment for transnational criminal and terrorist activities, </a:t>
          </a:r>
          <a:r>
            <a:rPr lang="en-GB" sz="2000" b="1" dirty="0" smtClean="0">
              <a:solidFill>
                <a:srgbClr val="FFFF00"/>
              </a:solidFill>
            </a:rPr>
            <a:t>including the transport and deployment of weapons of mass destruction and associated materials.</a:t>
          </a:r>
          <a:endParaRPr lang="de-DE" sz="2000" b="1" dirty="0">
            <a:solidFill>
              <a:srgbClr val="FFFF00"/>
            </a:solidFill>
          </a:endParaRPr>
        </a:p>
      </dgm:t>
    </dgm:pt>
    <dgm:pt modelId="{29140CE0-C16A-4B04-A13A-64D213EED604}" type="parTrans" cxnId="{293D2CD6-C845-438F-86E1-CDD4D95CF05B}">
      <dgm:prSet/>
      <dgm:spPr/>
      <dgm:t>
        <a:bodyPr/>
        <a:lstStyle/>
        <a:p>
          <a:pPr algn="just"/>
          <a:endParaRPr lang="de-DE" sz="2000" b="1"/>
        </a:p>
      </dgm:t>
    </dgm:pt>
    <dgm:pt modelId="{54894713-5590-4B5C-B8C1-E51C71D038FD}" type="sibTrans" cxnId="{293D2CD6-C845-438F-86E1-CDD4D95CF05B}">
      <dgm:prSet/>
      <dgm:spPr/>
      <dgm:t>
        <a:bodyPr/>
        <a:lstStyle/>
        <a:p>
          <a:pPr algn="just"/>
          <a:endParaRPr lang="de-DE" sz="2000" b="1"/>
        </a:p>
      </dgm:t>
    </dgm:pt>
    <dgm:pt modelId="{7ED9F89C-36E2-49FA-B06A-ECFCC5E157B4}">
      <dgm:prSet custT="1"/>
      <dgm:spPr/>
      <dgm:t>
        <a:bodyPr/>
        <a:lstStyle/>
        <a:p>
          <a:pPr algn="just" rtl="0"/>
          <a:r>
            <a:rPr lang="en-GB" sz="2000" b="1" dirty="0" smtClean="0"/>
            <a:t>The potential role of the Alliance’s maritime forces in missile defence may also become an important part of </a:t>
          </a:r>
          <a:r>
            <a:rPr lang="en-GB" sz="2000" b="1" dirty="0" smtClean="0">
              <a:solidFill>
                <a:srgbClr val="FFFF00"/>
              </a:solidFill>
            </a:rPr>
            <a:t>NATO’s response to the proliferation of weapons of mass destruction and their means of delivery.</a:t>
          </a:r>
          <a:endParaRPr lang="de-DE" sz="2000" b="1" dirty="0">
            <a:solidFill>
              <a:srgbClr val="FFFF00"/>
            </a:solidFill>
          </a:endParaRPr>
        </a:p>
      </dgm:t>
    </dgm:pt>
    <dgm:pt modelId="{15B726EF-FC6D-4351-9B52-3E88FB1BBEDF}" type="parTrans" cxnId="{6757EF5C-9814-4958-B41C-19C6400BE854}">
      <dgm:prSet/>
      <dgm:spPr/>
      <dgm:t>
        <a:bodyPr/>
        <a:lstStyle/>
        <a:p>
          <a:pPr algn="just"/>
          <a:endParaRPr lang="de-DE" sz="2000" b="1"/>
        </a:p>
      </dgm:t>
    </dgm:pt>
    <dgm:pt modelId="{F53C555D-84AD-4C03-B265-1AB8CCCA45C2}" type="sibTrans" cxnId="{6757EF5C-9814-4958-B41C-19C6400BE854}">
      <dgm:prSet/>
      <dgm:spPr/>
      <dgm:t>
        <a:bodyPr/>
        <a:lstStyle/>
        <a:p>
          <a:pPr algn="just"/>
          <a:endParaRPr lang="de-DE" sz="2000" b="1"/>
        </a:p>
      </dgm:t>
    </dgm:pt>
    <dgm:pt modelId="{9E0A467E-A32F-4A5C-B634-E4BA60778C26}">
      <dgm:prSet custT="1"/>
      <dgm:spPr/>
      <dgm:t>
        <a:bodyPr/>
        <a:lstStyle/>
        <a:p>
          <a:pPr algn="just" rtl="0"/>
          <a:r>
            <a:rPr lang="en-GB" sz="2000" b="1" dirty="0" smtClean="0"/>
            <a:t>Maintaining the ability of NATO’s maritime forces to undertake the full range of maritime interdiction missions, including in support of law enforcement </a:t>
          </a:r>
          <a:r>
            <a:rPr lang="en-GB" sz="2000" b="1" dirty="0" smtClean="0">
              <a:solidFill>
                <a:srgbClr val="FFFF00"/>
              </a:solidFill>
            </a:rPr>
            <a:t>and in preventing the transport and deployment of weapons of mass destruction.</a:t>
          </a:r>
          <a:endParaRPr lang="de-DE" sz="2000" b="1" dirty="0">
            <a:solidFill>
              <a:srgbClr val="FFFF00"/>
            </a:solidFill>
          </a:endParaRPr>
        </a:p>
      </dgm:t>
    </dgm:pt>
    <dgm:pt modelId="{727DB7CD-4AC7-42FC-B750-6821940512AD}" type="parTrans" cxnId="{D47AD115-BBF3-4E0A-A7F6-6D3ADC1767EB}">
      <dgm:prSet/>
      <dgm:spPr/>
      <dgm:t>
        <a:bodyPr/>
        <a:lstStyle/>
        <a:p>
          <a:pPr algn="just"/>
          <a:endParaRPr lang="de-DE" sz="2000" b="1"/>
        </a:p>
      </dgm:t>
    </dgm:pt>
    <dgm:pt modelId="{B11CDE98-31BC-417D-805E-A1DD9680726B}" type="sibTrans" cxnId="{D47AD115-BBF3-4E0A-A7F6-6D3ADC1767EB}">
      <dgm:prSet/>
      <dgm:spPr/>
      <dgm:t>
        <a:bodyPr/>
        <a:lstStyle/>
        <a:p>
          <a:pPr algn="just"/>
          <a:endParaRPr lang="de-DE" sz="2000" b="1"/>
        </a:p>
      </dgm:t>
    </dgm:pt>
    <dgm:pt modelId="{19CEE488-3E3C-4EC6-89A5-EAF11976198F}" type="pres">
      <dgm:prSet presAssocID="{D582B048-5FFA-4B3A-A89A-99AFDAAC01A7}" presName="linear" presStyleCnt="0">
        <dgm:presLayoutVars>
          <dgm:animLvl val="lvl"/>
          <dgm:resizeHandles val="exact"/>
        </dgm:presLayoutVars>
      </dgm:prSet>
      <dgm:spPr/>
      <dgm:t>
        <a:bodyPr/>
        <a:lstStyle/>
        <a:p>
          <a:endParaRPr lang="de-DE"/>
        </a:p>
      </dgm:t>
    </dgm:pt>
    <dgm:pt modelId="{EC19DB2F-6A01-4ABF-8B1D-FB2D61711025}" type="pres">
      <dgm:prSet presAssocID="{F3F741BE-B673-4689-8D11-1272EC5B2A67}" presName="parentText" presStyleLbl="node1" presStyleIdx="0" presStyleCnt="3">
        <dgm:presLayoutVars>
          <dgm:chMax val="0"/>
          <dgm:bulletEnabled val="1"/>
        </dgm:presLayoutVars>
      </dgm:prSet>
      <dgm:spPr/>
      <dgm:t>
        <a:bodyPr/>
        <a:lstStyle/>
        <a:p>
          <a:endParaRPr lang="de-DE"/>
        </a:p>
      </dgm:t>
    </dgm:pt>
    <dgm:pt modelId="{64A98B09-7433-4EB2-A354-FE7C8F52CF56}" type="pres">
      <dgm:prSet presAssocID="{54894713-5590-4B5C-B8C1-E51C71D038FD}" presName="spacer" presStyleCnt="0"/>
      <dgm:spPr/>
    </dgm:pt>
    <dgm:pt modelId="{90F0C02E-8FDE-434B-9437-477495837637}" type="pres">
      <dgm:prSet presAssocID="{7ED9F89C-36E2-49FA-B06A-ECFCC5E157B4}" presName="parentText" presStyleLbl="node1" presStyleIdx="1" presStyleCnt="3">
        <dgm:presLayoutVars>
          <dgm:chMax val="0"/>
          <dgm:bulletEnabled val="1"/>
        </dgm:presLayoutVars>
      </dgm:prSet>
      <dgm:spPr/>
      <dgm:t>
        <a:bodyPr/>
        <a:lstStyle/>
        <a:p>
          <a:endParaRPr lang="de-DE"/>
        </a:p>
      </dgm:t>
    </dgm:pt>
    <dgm:pt modelId="{77A7C027-1633-4DA3-8C96-01B6E1E97B9E}" type="pres">
      <dgm:prSet presAssocID="{F53C555D-84AD-4C03-B265-1AB8CCCA45C2}" presName="spacer" presStyleCnt="0"/>
      <dgm:spPr/>
    </dgm:pt>
    <dgm:pt modelId="{B7F0E708-BE62-42EE-9628-AD54BBC12A31}" type="pres">
      <dgm:prSet presAssocID="{9E0A467E-A32F-4A5C-B634-E4BA60778C26}" presName="parentText" presStyleLbl="node1" presStyleIdx="2" presStyleCnt="3">
        <dgm:presLayoutVars>
          <dgm:chMax val="0"/>
          <dgm:bulletEnabled val="1"/>
        </dgm:presLayoutVars>
      </dgm:prSet>
      <dgm:spPr/>
      <dgm:t>
        <a:bodyPr/>
        <a:lstStyle/>
        <a:p>
          <a:endParaRPr lang="de-DE"/>
        </a:p>
      </dgm:t>
    </dgm:pt>
  </dgm:ptLst>
  <dgm:cxnLst>
    <dgm:cxn modelId="{293D2CD6-C845-438F-86E1-CDD4D95CF05B}" srcId="{D582B048-5FFA-4B3A-A89A-99AFDAAC01A7}" destId="{F3F741BE-B673-4689-8D11-1272EC5B2A67}" srcOrd="0" destOrd="0" parTransId="{29140CE0-C16A-4B04-A13A-64D213EED604}" sibTransId="{54894713-5590-4B5C-B8C1-E51C71D038FD}"/>
    <dgm:cxn modelId="{F9514593-A251-4B05-8D26-FCA9E612BEC6}" type="presOf" srcId="{7ED9F89C-36E2-49FA-B06A-ECFCC5E157B4}" destId="{90F0C02E-8FDE-434B-9437-477495837637}" srcOrd="0" destOrd="0" presId="urn:microsoft.com/office/officeart/2005/8/layout/vList2"/>
    <dgm:cxn modelId="{6757EF5C-9814-4958-B41C-19C6400BE854}" srcId="{D582B048-5FFA-4B3A-A89A-99AFDAAC01A7}" destId="{7ED9F89C-36E2-49FA-B06A-ECFCC5E157B4}" srcOrd="1" destOrd="0" parTransId="{15B726EF-FC6D-4351-9B52-3E88FB1BBEDF}" sibTransId="{F53C555D-84AD-4C03-B265-1AB8CCCA45C2}"/>
    <dgm:cxn modelId="{3890CE49-C970-40FA-B4B9-8CE51DB79BCD}" type="presOf" srcId="{9E0A467E-A32F-4A5C-B634-E4BA60778C26}" destId="{B7F0E708-BE62-42EE-9628-AD54BBC12A31}" srcOrd="0" destOrd="0" presId="urn:microsoft.com/office/officeart/2005/8/layout/vList2"/>
    <dgm:cxn modelId="{D47AD115-BBF3-4E0A-A7F6-6D3ADC1767EB}" srcId="{D582B048-5FFA-4B3A-A89A-99AFDAAC01A7}" destId="{9E0A467E-A32F-4A5C-B634-E4BA60778C26}" srcOrd="2" destOrd="0" parTransId="{727DB7CD-4AC7-42FC-B750-6821940512AD}" sibTransId="{B11CDE98-31BC-417D-805E-A1DD9680726B}"/>
    <dgm:cxn modelId="{AB059CC1-C8EF-448D-87F8-CE9A75F5D37F}" type="presOf" srcId="{F3F741BE-B673-4689-8D11-1272EC5B2A67}" destId="{EC19DB2F-6A01-4ABF-8B1D-FB2D61711025}" srcOrd="0" destOrd="0" presId="urn:microsoft.com/office/officeart/2005/8/layout/vList2"/>
    <dgm:cxn modelId="{ED564030-DB34-47B6-8016-08DC56AD58C0}" type="presOf" srcId="{D582B048-5FFA-4B3A-A89A-99AFDAAC01A7}" destId="{19CEE488-3E3C-4EC6-89A5-EAF11976198F}" srcOrd="0" destOrd="0" presId="urn:microsoft.com/office/officeart/2005/8/layout/vList2"/>
    <dgm:cxn modelId="{7C999BA9-039F-417F-BE31-E121155D30FA}" type="presParOf" srcId="{19CEE488-3E3C-4EC6-89A5-EAF11976198F}" destId="{EC19DB2F-6A01-4ABF-8B1D-FB2D61711025}" srcOrd="0" destOrd="0" presId="urn:microsoft.com/office/officeart/2005/8/layout/vList2"/>
    <dgm:cxn modelId="{D3C1AFA6-407A-48DE-B30D-B20E7D8DD45D}" type="presParOf" srcId="{19CEE488-3E3C-4EC6-89A5-EAF11976198F}" destId="{64A98B09-7433-4EB2-A354-FE7C8F52CF56}" srcOrd="1" destOrd="0" presId="urn:microsoft.com/office/officeart/2005/8/layout/vList2"/>
    <dgm:cxn modelId="{00505507-F445-497C-8809-846ADDD0FAFE}" type="presParOf" srcId="{19CEE488-3E3C-4EC6-89A5-EAF11976198F}" destId="{90F0C02E-8FDE-434B-9437-477495837637}" srcOrd="2" destOrd="0" presId="urn:microsoft.com/office/officeart/2005/8/layout/vList2"/>
    <dgm:cxn modelId="{62D4FB66-A0D4-4FFD-8058-DC38D8A73FB4}" type="presParOf" srcId="{19CEE488-3E3C-4EC6-89A5-EAF11976198F}" destId="{77A7C027-1633-4DA3-8C96-01B6E1E97B9E}" srcOrd="3" destOrd="0" presId="urn:microsoft.com/office/officeart/2005/8/layout/vList2"/>
    <dgm:cxn modelId="{8BF717E1-F431-4514-9252-52EB0EC30BFE}" type="presParOf" srcId="{19CEE488-3E3C-4EC6-89A5-EAF11976198F}" destId="{B7F0E708-BE62-42EE-9628-AD54BBC12A3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4265C8-F62C-414D-8D97-3A6417AA227B}" type="doc">
      <dgm:prSet loTypeId="urn:microsoft.com/office/officeart/2005/8/layout/gear1" loCatId="relationship" qsTypeId="urn:microsoft.com/office/officeart/2005/8/quickstyle/simple1" qsCatId="simple" csTypeId="urn:microsoft.com/office/officeart/2005/8/colors/accent0_3" csCatId="mainScheme" phldr="1"/>
      <dgm:spPr/>
      <dgm:t>
        <a:bodyPr/>
        <a:lstStyle/>
        <a:p>
          <a:endParaRPr lang="de-DE"/>
        </a:p>
      </dgm:t>
    </dgm:pt>
    <dgm:pt modelId="{DB405670-46B5-4AEF-89F2-B00F3C174787}">
      <dgm:prSet custT="1"/>
      <dgm:spPr>
        <a:solidFill>
          <a:srgbClr val="7030A0"/>
        </a:solidFill>
      </dgm:spPr>
      <dgm:t>
        <a:bodyPr/>
        <a:lstStyle/>
        <a:p>
          <a:pPr rtl="0"/>
          <a:r>
            <a:rPr lang="de-DE" sz="2000" b="1" smtClean="0"/>
            <a:t>2009 STRAS-BOURG </a:t>
          </a:r>
          <a:r>
            <a:rPr lang="de-DE" sz="2000" b="1" dirty="0" smtClean="0"/>
            <a:t>/ KEHL</a:t>
          </a:r>
          <a:endParaRPr lang="de-DE" sz="2000" b="1" dirty="0"/>
        </a:p>
      </dgm:t>
    </dgm:pt>
    <dgm:pt modelId="{8F84C78C-455D-4F96-9D57-368AC5E33C63}" type="parTrans" cxnId="{1643C17B-F204-4433-8764-E6A914DA2018}">
      <dgm:prSet/>
      <dgm:spPr/>
      <dgm:t>
        <a:bodyPr/>
        <a:lstStyle/>
        <a:p>
          <a:endParaRPr lang="de-DE" sz="1200" b="1"/>
        </a:p>
      </dgm:t>
    </dgm:pt>
    <dgm:pt modelId="{9097BC17-9E16-41EA-9528-3AFE5385F6C2}" type="sibTrans" cxnId="{1643C17B-F204-4433-8764-E6A914DA2018}">
      <dgm:prSet/>
      <dgm:spPr>
        <a:solidFill>
          <a:srgbClr val="CC00FF"/>
        </a:solidFill>
      </dgm:spPr>
      <dgm:t>
        <a:bodyPr/>
        <a:lstStyle/>
        <a:p>
          <a:endParaRPr lang="de-DE" sz="1200" b="1"/>
        </a:p>
      </dgm:t>
    </dgm:pt>
    <dgm:pt modelId="{6DD6260B-763B-487F-B61A-25B5D2286300}">
      <dgm:prSet custT="1"/>
      <dgm:spPr>
        <a:solidFill>
          <a:srgbClr val="7030A0"/>
        </a:solidFill>
      </dgm:spPr>
      <dgm:t>
        <a:bodyPr/>
        <a:lstStyle/>
        <a:p>
          <a:pPr rtl="0"/>
          <a:r>
            <a:rPr lang="de-DE" sz="1400" b="1" smtClean="0"/>
            <a:t>2002 PRAGUE</a:t>
          </a:r>
          <a:endParaRPr lang="de-DE" sz="1400" b="1"/>
        </a:p>
      </dgm:t>
    </dgm:pt>
    <dgm:pt modelId="{BABA8323-5431-4A68-A767-CDCBF6D5D7D8}" type="parTrans" cxnId="{40848471-4733-4077-888F-CA0CEAF9C822}">
      <dgm:prSet/>
      <dgm:spPr/>
      <dgm:t>
        <a:bodyPr/>
        <a:lstStyle/>
        <a:p>
          <a:endParaRPr lang="de-DE" sz="1200" b="1"/>
        </a:p>
      </dgm:t>
    </dgm:pt>
    <dgm:pt modelId="{C52F70FD-5973-43AF-BF49-D95CA2AE0DBF}" type="sibTrans" cxnId="{40848471-4733-4077-888F-CA0CEAF9C822}">
      <dgm:prSet/>
      <dgm:spPr>
        <a:solidFill>
          <a:srgbClr val="CC00FF"/>
        </a:solidFill>
      </dgm:spPr>
      <dgm:t>
        <a:bodyPr/>
        <a:lstStyle/>
        <a:p>
          <a:endParaRPr lang="de-DE" sz="1200" b="1"/>
        </a:p>
      </dgm:t>
    </dgm:pt>
    <dgm:pt modelId="{F1AC2224-35B9-494B-B0F0-FA20CBD92ADB}">
      <dgm:prSet custT="1"/>
      <dgm:spPr>
        <a:solidFill>
          <a:srgbClr val="7030A0"/>
        </a:solidFill>
      </dgm:spPr>
      <dgm:t>
        <a:bodyPr/>
        <a:lstStyle/>
        <a:p>
          <a:pPr rtl="0"/>
          <a:r>
            <a:rPr lang="de-DE" sz="1200" b="1" dirty="0" smtClean="0"/>
            <a:t>1999 WASHING-TON</a:t>
          </a:r>
          <a:endParaRPr lang="de-DE" sz="1200" b="1" dirty="0"/>
        </a:p>
      </dgm:t>
    </dgm:pt>
    <dgm:pt modelId="{F67711CB-0A01-43AF-A754-88F7EA64D004}" type="parTrans" cxnId="{081826E6-7EE0-4720-9BF7-5C6E3E257D16}">
      <dgm:prSet/>
      <dgm:spPr/>
      <dgm:t>
        <a:bodyPr/>
        <a:lstStyle/>
        <a:p>
          <a:endParaRPr lang="de-DE" sz="1200" b="1"/>
        </a:p>
      </dgm:t>
    </dgm:pt>
    <dgm:pt modelId="{AA8C9120-67EA-43A3-92EC-391212D61358}" type="sibTrans" cxnId="{081826E6-7EE0-4720-9BF7-5C6E3E257D16}">
      <dgm:prSet/>
      <dgm:spPr>
        <a:solidFill>
          <a:srgbClr val="CC00FF"/>
        </a:solidFill>
      </dgm:spPr>
      <dgm:t>
        <a:bodyPr/>
        <a:lstStyle/>
        <a:p>
          <a:endParaRPr lang="de-DE" sz="1200" b="1"/>
        </a:p>
      </dgm:t>
    </dgm:pt>
    <dgm:pt modelId="{6E0C967B-1F08-4C18-B0D9-4A1D33613A11}">
      <dgm:prSet/>
      <dgm:spPr/>
      <dgm:t>
        <a:bodyPr/>
        <a:lstStyle/>
        <a:p>
          <a:endParaRPr lang="de-DE"/>
        </a:p>
      </dgm:t>
    </dgm:pt>
    <dgm:pt modelId="{6290E42A-D941-4FA6-9CD2-C820056AF26C}" type="parTrans" cxnId="{743586EF-C9FB-4E29-A690-A8812B606C77}">
      <dgm:prSet/>
      <dgm:spPr/>
      <dgm:t>
        <a:bodyPr/>
        <a:lstStyle/>
        <a:p>
          <a:endParaRPr lang="de-DE" sz="1200" b="1"/>
        </a:p>
      </dgm:t>
    </dgm:pt>
    <dgm:pt modelId="{783F6650-1A44-436D-B348-7BF06BA000F3}" type="sibTrans" cxnId="{743586EF-C9FB-4E29-A690-A8812B606C77}">
      <dgm:prSet/>
      <dgm:spPr/>
      <dgm:t>
        <a:bodyPr/>
        <a:lstStyle/>
        <a:p>
          <a:endParaRPr lang="de-DE" sz="1200" b="1"/>
        </a:p>
      </dgm:t>
    </dgm:pt>
    <dgm:pt modelId="{1CD033DA-79E7-4DED-94DC-A8BEC81430B9}">
      <dgm:prSet/>
      <dgm:spPr/>
      <dgm:t>
        <a:bodyPr/>
        <a:lstStyle/>
        <a:p>
          <a:endParaRPr lang="de-DE"/>
        </a:p>
      </dgm:t>
    </dgm:pt>
    <dgm:pt modelId="{55D6B135-99D0-461A-8DCE-4FCC2890F5A7}" type="parTrans" cxnId="{F726772C-2ECD-4B27-B3EB-711D34B17DEF}">
      <dgm:prSet/>
      <dgm:spPr/>
      <dgm:t>
        <a:bodyPr/>
        <a:lstStyle/>
        <a:p>
          <a:endParaRPr lang="de-DE" sz="1200" b="1"/>
        </a:p>
      </dgm:t>
    </dgm:pt>
    <dgm:pt modelId="{D17B8F6E-F7E2-4299-B30D-438338911699}" type="sibTrans" cxnId="{F726772C-2ECD-4B27-B3EB-711D34B17DEF}">
      <dgm:prSet/>
      <dgm:spPr/>
      <dgm:t>
        <a:bodyPr/>
        <a:lstStyle/>
        <a:p>
          <a:endParaRPr lang="de-DE" sz="1200" b="1"/>
        </a:p>
      </dgm:t>
    </dgm:pt>
    <dgm:pt modelId="{8DE96E2B-571B-4780-85D4-25EF2D088EEA}" type="pres">
      <dgm:prSet presAssocID="{2D4265C8-F62C-414D-8D97-3A6417AA227B}" presName="composite" presStyleCnt="0">
        <dgm:presLayoutVars>
          <dgm:chMax val="3"/>
          <dgm:animLvl val="lvl"/>
          <dgm:resizeHandles val="exact"/>
        </dgm:presLayoutVars>
      </dgm:prSet>
      <dgm:spPr/>
      <dgm:t>
        <a:bodyPr/>
        <a:lstStyle/>
        <a:p>
          <a:endParaRPr lang="de-DE"/>
        </a:p>
      </dgm:t>
    </dgm:pt>
    <dgm:pt modelId="{695634E3-F26C-48EE-BDA2-FE154590B201}" type="pres">
      <dgm:prSet presAssocID="{DB405670-46B5-4AEF-89F2-B00F3C174787}" presName="gear1" presStyleLbl="node1" presStyleIdx="0" presStyleCnt="3">
        <dgm:presLayoutVars>
          <dgm:chMax val="1"/>
          <dgm:bulletEnabled val="1"/>
        </dgm:presLayoutVars>
      </dgm:prSet>
      <dgm:spPr/>
      <dgm:t>
        <a:bodyPr/>
        <a:lstStyle/>
        <a:p>
          <a:endParaRPr lang="de-DE"/>
        </a:p>
      </dgm:t>
    </dgm:pt>
    <dgm:pt modelId="{CF58F789-A50B-4A73-A649-2DF77687060E}" type="pres">
      <dgm:prSet presAssocID="{DB405670-46B5-4AEF-89F2-B00F3C174787}" presName="gear1srcNode" presStyleLbl="node1" presStyleIdx="0" presStyleCnt="3"/>
      <dgm:spPr/>
      <dgm:t>
        <a:bodyPr/>
        <a:lstStyle/>
        <a:p>
          <a:endParaRPr lang="de-DE"/>
        </a:p>
      </dgm:t>
    </dgm:pt>
    <dgm:pt modelId="{9A4D8715-6DC3-41FD-9BA7-6F602033AC6B}" type="pres">
      <dgm:prSet presAssocID="{DB405670-46B5-4AEF-89F2-B00F3C174787}" presName="gear1dstNode" presStyleLbl="node1" presStyleIdx="0" presStyleCnt="3"/>
      <dgm:spPr/>
      <dgm:t>
        <a:bodyPr/>
        <a:lstStyle/>
        <a:p>
          <a:endParaRPr lang="de-DE"/>
        </a:p>
      </dgm:t>
    </dgm:pt>
    <dgm:pt modelId="{5DF2F534-5B22-4A56-B66F-EC3FF94E8499}" type="pres">
      <dgm:prSet presAssocID="{6DD6260B-763B-487F-B61A-25B5D2286300}" presName="gear2" presStyleLbl="node1" presStyleIdx="1" presStyleCnt="3">
        <dgm:presLayoutVars>
          <dgm:chMax val="1"/>
          <dgm:bulletEnabled val="1"/>
        </dgm:presLayoutVars>
      </dgm:prSet>
      <dgm:spPr/>
      <dgm:t>
        <a:bodyPr/>
        <a:lstStyle/>
        <a:p>
          <a:endParaRPr lang="de-DE"/>
        </a:p>
      </dgm:t>
    </dgm:pt>
    <dgm:pt modelId="{D813727A-72A3-4C9C-9B42-61F792C0DE7B}" type="pres">
      <dgm:prSet presAssocID="{6DD6260B-763B-487F-B61A-25B5D2286300}" presName="gear2srcNode" presStyleLbl="node1" presStyleIdx="1" presStyleCnt="3"/>
      <dgm:spPr/>
      <dgm:t>
        <a:bodyPr/>
        <a:lstStyle/>
        <a:p>
          <a:endParaRPr lang="de-DE"/>
        </a:p>
      </dgm:t>
    </dgm:pt>
    <dgm:pt modelId="{7C0064B3-BF85-4DAF-B9F9-6507109CCB68}" type="pres">
      <dgm:prSet presAssocID="{6DD6260B-763B-487F-B61A-25B5D2286300}" presName="gear2dstNode" presStyleLbl="node1" presStyleIdx="1" presStyleCnt="3"/>
      <dgm:spPr/>
      <dgm:t>
        <a:bodyPr/>
        <a:lstStyle/>
        <a:p>
          <a:endParaRPr lang="de-DE"/>
        </a:p>
      </dgm:t>
    </dgm:pt>
    <dgm:pt modelId="{25EE7717-0740-481F-BFD5-FC4D51E98A0E}" type="pres">
      <dgm:prSet presAssocID="{F1AC2224-35B9-494B-B0F0-FA20CBD92ADB}" presName="gear3" presStyleLbl="node1" presStyleIdx="2" presStyleCnt="3"/>
      <dgm:spPr/>
      <dgm:t>
        <a:bodyPr/>
        <a:lstStyle/>
        <a:p>
          <a:endParaRPr lang="de-DE"/>
        </a:p>
      </dgm:t>
    </dgm:pt>
    <dgm:pt modelId="{9971858D-1772-4CC9-AC31-D24BC7591132}" type="pres">
      <dgm:prSet presAssocID="{F1AC2224-35B9-494B-B0F0-FA20CBD92ADB}" presName="gear3tx" presStyleLbl="node1" presStyleIdx="2" presStyleCnt="3">
        <dgm:presLayoutVars>
          <dgm:chMax val="1"/>
          <dgm:bulletEnabled val="1"/>
        </dgm:presLayoutVars>
      </dgm:prSet>
      <dgm:spPr/>
      <dgm:t>
        <a:bodyPr/>
        <a:lstStyle/>
        <a:p>
          <a:endParaRPr lang="de-DE"/>
        </a:p>
      </dgm:t>
    </dgm:pt>
    <dgm:pt modelId="{DAB6E39C-81CA-4110-9159-8228724C6199}" type="pres">
      <dgm:prSet presAssocID="{F1AC2224-35B9-494B-B0F0-FA20CBD92ADB}" presName="gear3srcNode" presStyleLbl="node1" presStyleIdx="2" presStyleCnt="3"/>
      <dgm:spPr/>
      <dgm:t>
        <a:bodyPr/>
        <a:lstStyle/>
        <a:p>
          <a:endParaRPr lang="de-DE"/>
        </a:p>
      </dgm:t>
    </dgm:pt>
    <dgm:pt modelId="{AA74A277-BD69-49EA-9D48-790E82E004E4}" type="pres">
      <dgm:prSet presAssocID="{F1AC2224-35B9-494B-B0F0-FA20CBD92ADB}" presName="gear3dstNode" presStyleLbl="node1" presStyleIdx="2" presStyleCnt="3"/>
      <dgm:spPr/>
      <dgm:t>
        <a:bodyPr/>
        <a:lstStyle/>
        <a:p>
          <a:endParaRPr lang="de-DE"/>
        </a:p>
      </dgm:t>
    </dgm:pt>
    <dgm:pt modelId="{F9868932-DEAB-4D51-BA06-11CB541C89DD}" type="pres">
      <dgm:prSet presAssocID="{9097BC17-9E16-41EA-9528-3AFE5385F6C2}" presName="connector1" presStyleLbl="sibTrans2D1" presStyleIdx="0" presStyleCnt="3"/>
      <dgm:spPr/>
      <dgm:t>
        <a:bodyPr/>
        <a:lstStyle/>
        <a:p>
          <a:endParaRPr lang="de-DE"/>
        </a:p>
      </dgm:t>
    </dgm:pt>
    <dgm:pt modelId="{EA222380-0A57-4ED8-A203-FE573ED35FE3}" type="pres">
      <dgm:prSet presAssocID="{C52F70FD-5973-43AF-BF49-D95CA2AE0DBF}" presName="connector2" presStyleLbl="sibTrans2D1" presStyleIdx="1" presStyleCnt="3"/>
      <dgm:spPr/>
      <dgm:t>
        <a:bodyPr/>
        <a:lstStyle/>
        <a:p>
          <a:endParaRPr lang="de-DE"/>
        </a:p>
      </dgm:t>
    </dgm:pt>
    <dgm:pt modelId="{5936ED20-73D0-4D5E-9026-FE0FFD30F7A1}" type="pres">
      <dgm:prSet presAssocID="{AA8C9120-67EA-43A3-92EC-391212D61358}" presName="connector3" presStyleLbl="sibTrans2D1" presStyleIdx="2" presStyleCnt="3"/>
      <dgm:spPr/>
      <dgm:t>
        <a:bodyPr/>
        <a:lstStyle/>
        <a:p>
          <a:endParaRPr lang="de-DE"/>
        </a:p>
      </dgm:t>
    </dgm:pt>
  </dgm:ptLst>
  <dgm:cxnLst>
    <dgm:cxn modelId="{1643C17B-F204-4433-8764-E6A914DA2018}" srcId="{2D4265C8-F62C-414D-8D97-3A6417AA227B}" destId="{DB405670-46B5-4AEF-89F2-B00F3C174787}" srcOrd="0" destOrd="0" parTransId="{8F84C78C-455D-4F96-9D57-368AC5E33C63}" sibTransId="{9097BC17-9E16-41EA-9528-3AFE5385F6C2}"/>
    <dgm:cxn modelId="{F726772C-2ECD-4B27-B3EB-711D34B17DEF}" srcId="{2D4265C8-F62C-414D-8D97-3A6417AA227B}" destId="{1CD033DA-79E7-4DED-94DC-A8BEC81430B9}" srcOrd="4" destOrd="0" parTransId="{55D6B135-99D0-461A-8DCE-4FCC2890F5A7}" sibTransId="{D17B8F6E-F7E2-4299-B30D-438338911699}"/>
    <dgm:cxn modelId="{D8DE3503-13C2-4B77-A6E8-6A36E64EBDF4}" type="presOf" srcId="{F1AC2224-35B9-494B-B0F0-FA20CBD92ADB}" destId="{AA74A277-BD69-49EA-9D48-790E82E004E4}" srcOrd="3" destOrd="0" presId="urn:microsoft.com/office/officeart/2005/8/layout/gear1"/>
    <dgm:cxn modelId="{00CF53CB-B3E6-475D-B8CD-C1C5F151C2FE}" type="presOf" srcId="{F1AC2224-35B9-494B-B0F0-FA20CBD92ADB}" destId="{25EE7717-0740-481F-BFD5-FC4D51E98A0E}" srcOrd="0" destOrd="0" presId="urn:microsoft.com/office/officeart/2005/8/layout/gear1"/>
    <dgm:cxn modelId="{057F61CC-951D-4BB1-8F24-AA266E51AF7C}" type="presOf" srcId="{DB405670-46B5-4AEF-89F2-B00F3C174787}" destId="{695634E3-F26C-48EE-BDA2-FE154590B201}" srcOrd="0" destOrd="0" presId="urn:microsoft.com/office/officeart/2005/8/layout/gear1"/>
    <dgm:cxn modelId="{F5A3B62C-4439-49D5-80A7-0AE05B3AAD00}" type="presOf" srcId="{6DD6260B-763B-487F-B61A-25B5D2286300}" destId="{7C0064B3-BF85-4DAF-B9F9-6507109CCB68}" srcOrd="2" destOrd="0" presId="urn:microsoft.com/office/officeart/2005/8/layout/gear1"/>
    <dgm:cxn modelId="{C0FA4F0D-AC27-41AF-81EF-87D062C04F15}" type="presOf" srcId="{F1AC2224-35B9-494B-B0F0-FA20CBD92ADB}" destId="{DAB6E39C-81CA-4110-9159-8228724C6199}" srcOrd="2" destOrd="0" presId="urn:microsoft.com/office/officeart/2005/8/layout/gear1"/>
    <dgm:cxn modelId="{450EE8C6-4725-445D-A09E-1167EE846A02}" type="presOf" srcId="{6DD6260B-763B-487F-B61A-25B5D2286300}" destId="{D813727A-72A3-4C9C-9B42-61F792C0DE7B}" srcOrd="1" destOrd="0" presId="urn:microsoft.com/office/officeart/2005/8/layout/gear1"/>
    <dgm:cxn modelId="{081826E6-7EE0-4720-9BF7-5C6E3E257D16}" srcId="{2D4265C8-F62C-414D-8D97-3A6417AA227B}" destId="{F1AC2224-35B9-494B-B0F0-FA20CBD92ADB}" srcOrd="2" destOrd="0" parTransId="{F67711CB-0A01-43AF-A754-88F7EA64D004}" sibTransId="{AA8C9120-67EA-43A3-92EC-391212D61358}"/>
    <dgm:cxn modelId="{779EBE4D-4874-4A9E-8550-B19FDDEEB149}" type="presOf" srcId="{DB405670-46B5-4AEF-89F2-B00F3C174787}" destId="{9A4D8715-6DC3-41FD-9BA7-6F602033AC6B}" srcOrd="2" destOrd="0" presId="urn:microsoft.com/office/officeart/2005/8/layout/gear1"/>
    <dgm:cxn modelId="{87D1E21E-8A75-4489-8179-7A98E85F2065}" type="presOf" srcId="{9097BC17-9E16-41EA-9528-3AFE5385F6C2}" destId="{F9868932-DEAB-4D51-BA06-11CB541C89DD}" srcOrd="0" destOrd="0" presId="urn:microsoft.com/office/officeart/2005/8/layout/gear1"/>
    <dgm:cxn modelId="{292FD87C-7AC3-4ECC-AF6C-59F4C6453384}" type="presOf" srcId="{6DD6260B-763B-487F-B61A-25B5D2286300}" destId="{5DF2F534-5B22-4A56-B66F-EC3FF94E8499}" srcOrd="0" destOrd="0" presId="urn:microsoft.com/office/officeart/2005/8/layout/gear1"/>
    <dgm:cxn modelId="{0D38A76F-BAB7-4B79-9935-54EFC20E00BE}" type="presOf" srcId="{AA8C9120-67EA-43A3-92EC-391212D61358}" destId="{5936ED20-73D0-4D5E-9026-FE0FFD30F7A1}" srcOrd="0" destOrd="0" presId="urn:microsoft.com/office/officeart/2005/8/layout/gear1"/>
    <dgm:cxn modelId="{54919F07-2FC5-49E1-B2D4-6285F5D212C9}" type="presOf" srcId="{2D4265C8-F62C-414D-8D97-3A6417AA227B}" destId="{8DE96E2B-571B-4780-85D4-25EF2D088EEA}" srcOrd="0" destOrd="0" presId="urn:microsoft.com/office/officeart/2005/8/layout/gear1"/>
    <dgm:cxn modelId="{743586EF-C9FB-4E29-A690-A8812B606C77}" srcId="{2D4265C8-F62C-414D-8D97-3A6417AA227B}" destId="{6E0C967B-1F08-4C18-B0D9-4A1D33613A11}" srcOrd="3" destOrd="0" parTransId="{6290E42A-D941-4FA6-9CD2-C820056AF26C}" sibTransId="{783F6650-1A44-436D-B348-7BF06BA000F3}"/>
    <dgm:cxn modelId="{F709B082-DC53-4399-B4E0-8E7DC0D11296}" type="presOf" srcId="{F1AC2224-35B9-494B-B0F0-FA20CBD92ADB}" destId="{9971858D-1772-4CC9-AC31-D24BC7591132}" srcOrd="1" destOrd="0" presId="urn:microsoft.com/office/officeart/2005/8/layout/gear1"/>
    <dgm:cxn modelId="{021FE4FD-7449-432C-AD26-996F8017936E}" type="presOf" srcId="{DB405670-46B5-4AEF-89F2-B00F3C174787}" destId="{CF58F789-A50B-4A73-A649-2DF77687060E}" srcOrd="1" destOrd="0" presId="urn:microsoft.com/office/officeart/2005/8/layout/gear1"/>
    <dgm:cxn modelId="{40848471-4733-4077-888F-CA0CEAF9C822}" srcId="{2D4265C8-F62C-414D-8D97-3A6417AA227B}" destId="{6DD6260B-763B-487F-B61A-25B5D2286300}" srcOrd="1" destOrd="0" parTransId="{BABA8323-5431-4A68-A767-CDCBF6D5D7D8}" sibTransId="{C52F70FD-5973-43AF-BF49-D95CA2AE0DBF}"/>
    <dgm:cxn modelId="{D249010A-5B9D-4937-A4CA-A894E18492CB}" type="presOf" srcId="{C52F70FD-5973-43AF-BF49-D95CA2AE0DBF}" destId="{EA222380-0A57-4ED8-A203-FE573ED35FE3}" srcOrd="0" destOrd="0" presId="urn:microsoft.com/office/officeart/2005/8/layout/gear1"/>
    <dgm:cxn modelId="{60E0CB44-C14B-4AF5-BA17-E15C2854976E}" type="presParOf" srcId="{8DE96E2B-571B-4780-85D4-25EF2D088EEA}" destId="{695634E3-F26C-48EE-BDA2-FE154590B201}" srcOrd="0" destOrd="0" presId="urn:microsoft.com/office/officeart/2005/8/layout/gear1"/>
    <dgm:cxn modelId="{667FD3D4-0784-4411-9195-460F8D02564E}" type="presParOf" srcId="{8DE96E2B-571B-4780-85D4-25EF2D088EEA}" destId="{CF58F789-A50B-4A73-A649-2DF77687060E}" srcOrd="1" destOrd="0" presId="urn:microsoft.com/office/officeart/2005/8/layout/gear1"/>
    <dgm:cxn modelId="{26C0C513-0993-44CD-977E-7DB587DB1372}" type="presParOf" srcId="{8DE96E2B-571B-4780-85D4-25EF2D088EEA}" destId="{9A4D8715-6DC3-41FD-9BA7-6F602033AC6B}" srcOrd="2" destOrd="0" presId="urn:microsoft.com/office/officeart/2005/8/layout/gear1"/>
    <dgm:cxn modelId="{7B19B8DC-59A4-421C-84A6-EFDCBC5F7DDE}" type="presParOf" srcId="{8DE96E2B-571B-4780-85D4-25EF2D088EEA}" destId="{5DF2F534-5B22-4A56-B66F-EC3FF94E8499}" srcOrd="3" destOrd="0" presId="urn:microsoft.com/office/officeart/2005/8/layout/gear1"/>
    <dgm:cxn modelId="{D2DCAA0C-E9C3-4504-A049-992617C9282A}" type="presParOf" srcId="{8DE96E2B-571B-4780-85D4-25EF2D088EEA}" destId="{D813727A-72A3-4C9C-9B42-61F792C0DE7B}" srcOrd="4" destOrd="0" presId="urn:microsoft.com/office/officeart/2005/8/layout/gear1"/>
    <dgm:cxn modelId="{BBCC78C9-67F1-4D7B-BE68-6752C2E01C91}" type="presParOf" srcId="{8DE96E2B-571B-4780-85D4-25EF2D088EEA}" destId="{7C0064B3-BF85-4DAF-B9F9-6507109CCB68}" srcOrd="5" destOrd="0" presId="urn:microsoft.com/office/officeart/2005/8/layout/gear1"/>
    <dgm:cxn modelId="{1D0984E3-AB04-411D-876B-1EC3CB719E52}" type="presParOf" srcId="{8DE96E2B-571B-4780-85D4-25EF2D088EEA}" destId="{25EE7717-0740-481F-BFD5-FC4D51E98A0E}" srcOrd="6" destOrd="0" presId="urn:microsoft.com/office/officeart/2005/8/layout/gear1"/>
    <dgm:cxn modelId="{5B634AAB-2568-4230-BDD0-C02CE4D4B1F0}" type="presParOf" srcId="{8DE96E2B-571B-4780-85D4-25EF2D088EEA}" destId="{9971858D-1772-4CC9-AC31-D24BC7591132}" srcOrd="7" destOrd="0" presId="urn:microsoft.com/office/officeart/2005/8/layout/gear1"/>
    <dgm:cxn modelId="{3759B07F-57C5-4ABE-BEC5-FE571E8142BF}" type="presParOf" srcId="{8DE96E2B-571B-4780-85D4-25EF2D088EEA}" destId="{DAB6E39C-81CA-4110-9159-8228724C6199}" srcOrd="8" destOrd="0" presId="urn:microsoft.com/office/officeart/2005/8/layout/gear1"/>
    <dgm:cxn modelId="{14FCB0ED-653F-4951-9978-359203BD367E}" type="presParOf" srcId="{8DE96E2B-571B-4780-85D4-25EF2D088EEA}" destId="{AA74A277-BD69-49EA-9D48-790E82E004E4}" srcOrd="9" destOrd="0" presId="urn:microsoft.com/office/officeart/2005/8/layout/gear1"/>
    <dgm:cxn modelId="{C466DEA7-1CDE-4E37-87AD-1F64A997CF3B}" type="presParOf" srcId="{8DE96E2B-571B-4780-85D4-25EF2D088EEA}" destId="{F9868932-DEAB-4D51-BA06-11CB541C89DD}" srcOrd="10" destOrd="0" presId="urn:microsoft.com/office/officeart/2005/8/layout/gear1"/>
    <dgm:cxn modelId="{229C252C-D1B2-4D0F-823E-C5C10EE35E6F}" type="presParOf" srcId="{8DE96E2B-571B-4780-85D4-25EF2D088EEA}" destId="{EA222380-0A57-4ED8-A203-FE573ED35FE3}" srcOrd="11" destOrd="0" presId="urn:microsoft.com/office/officeart/2005/8/layout/gear1"/>
    <dgm:cxn modelId="{BE49C2B2-6DAD-4368-8C6C-F61B107A08B6}" type="presParOf" srcId="{8DE96E2B-571B-4780-85D4-25EF2D088EEA}" destId="{5936ED20-73D0-4D5E-9026-FE0FFD30F7A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614CED-44E2-4958-8A63-CD71E07C44D3}" type="doc">
      <dgm:prSet loTypeId="urn:microsoft.com/office/officeart/2005/8/layout/gear1" loCatId="relationship" qsTypeId="urn:microsoft.com/office/officeart/2005/8/quickstyle/simple1" qsCatId="simple" csTypeId="urn:microsoft.com/office/officeart/2005/8/colors/accent0_3" csCatId="mainScheme" phldr="1"/>
      <dgm:spPr/>
      <dgm:t>
        <a:bodyPr/>
        <a:lstStyle/>
        <a:p>
          <a:endParaRPr lang="de-DE"/>
        </a:p>
      </dgm:t>
    </dgm:pt>
    <dgm:pt modelId="{15A952FF-9AB8-4BA5-86F0-EBA44A3F7D1F}">
      <dgm:prSet custT="1"/>
      <dgm:spPr>
        <a:solidFill>
          <a:srgbClr val="7030A0"/>
        </a:solidFill>
      </dgm:spPr>
      <dgm:t>
        <a:bodyPr/>
        <a:lstStyle/>
        <a:p>
          <a:pPr rtl="0"/>
          <a:r>
            <a:rPr lang="de-DE" sz="2400" b="1" dirty="0" smtClean="0"/>
            <a:t>2010 LISBON</a:t>
          </a:r>
          <a:endParaRPr lang="de-DE" sz="2400" dirty="0"/>
        </a:p>
      </dgm:t>
    </dgm:pt>
    <dgm:pt modelId="{737E345A-42B2-4907-A1EC-BD71BB27E023}" type="parTrans" cxnId="{DF25CC14-CB2C-4A50-BB1D-DA358D401665}">
      <dgm:prSet/>
      <dgm:spPr/>
      <dgm:t>
        <a:bodyPr/>
        <a:lstStyle/>
        <a:p>
          <a:endParaRPr lang="de-DE"/>
        </a:p>
      </dgm:t>
    </dgm:pt>
    <dgm:pt modelId="{BA9A0CAF-E391-4D32-AD68-35D5BCE77061}" type="sibTrans" cxnId="{DF25CC14-CB2C-4A50-BB1D-DA358D401665}">
      <dgm:prSet/>
      <dgm:spPr>
        <a:solidFill>
          <a:srgbClr val="CC00FF"/>
        </a:solidFill>
      </dgm:spPr>
      <dgm:t>
        <a:bodyPr/>
        <a:lstStyle/>
        <a:p>
          <a:endParaRPr lang="de-DE"/>
        </a:p>
      </dgm:t>
    </dgm:pt>
    <dgm:pt modelId="{ADD9E3B3-0DA7-4CBA-913D-9A3EB4988362}">
      <dgm:prSet custT="1"/>
      <dgm:spPr>
        <a:solidFill>
          <a:srgbClr val="7030A0"/>
        </a:solidFill>
      </dgm:spPr>
      <dgm:t>
        <a:bodyPr/>
        <a:lstStyle/>
        <a:p>
          <a:pPr rtl="0"/>
          <a:r>
            <a:rPr lang="de-DE" sz="1200" b="1" dirty="0" smtClean="0"/>
            <a:t>2012 CHICAGO</a:t>
          </a:r>
          <a:endParaRPr lang="de-DE" sz="1200" dirty="0"/>
        </a:p>
      </dgm:t>
    </dgm:pt>
    <dgm:pt modelId="{44424983-14B2-4AFF-8FAB-FDDAAAA29675}" type="parTrans" cxnId="{C6D55C57-48C8-495B-8385-C0C1D946A111}">
      <dgm:prSet/>
      <dgm:spPr/>
      <dgm:t>
        <a:bodyPr/>
        <a:lstStyle/>
        <a:p>
          <a:endParaRPr lang="de-DE"/>
        </a:p>
      </dgm:t>
    </dgm:pt>
    <dgm:pt modelId="{B48C06F6-1B2F-473A-8B17-AAC631A2EECF}" type="sibTrans" cxnId="{C6D55C57-48C8-495B-8385-C0C1D946A111}">
      <dgm:prSet/>
      <dgm:spPr>
        <a:solidFill>
          <a:srgbClr val="CC00FF"/>
        </a:solidFill>
      </dgm:spPr>
      <dgm:t>
        <a:bodyPr/>
        <a:lstStyle/>
        <a:p>
          <a:endParaRPr lang="de-DE"/>
        </a:p>
      </dgm:t>
    </dgm:pt>
    <dgm:pt modelId="{257A4AF7-2D57-43E1-82E1-8ED0C4D44A7F}" type="pres">
      <dgm:prSet presAssocID="{B5614CED-44E2-4958-8A63-CD71E07C44D3}" presName="composite" presStyleCnt="0">
        <dgm:presLayoutVars>
          <dgm:chMax val="3"/>
          <dgm:animLvl val="lvl"/>
          <dgm:resizeHandles val="exact"/>
        </dgm:presLayoutVars>
      </dgm:prSet>
      <dgm:spPr/>
      <dgm:t>
        <a:bodyPr/>
        <a:lstStyle/>
        <a:p>
          <a:endParaRPr lang="de-DE"/>
        </a:p>
      </dgm:t>
    </dgm:pt>
    <dgm:pt modelId="{3CB846C2-5F2A-40DA-BD50-9CFCB53A5F13}" type="pres">
      <dgm:prSet presAssocID="{15A952FF-9AB8-4BA5-86F0-EBA44A3F7D1F}" presName="gear1" presStyleLbl="node1" presStyleIdx="0" presStyleCnt="2">
        <dgm:presLayoutVars>
          <dgm:chMax val="1"/>
          <dgm:bulletEnabled val="1"/>
        </dgm:presLayoutVars>
      </dgm:prSet>
      <dgm:spPr/>
      <dgm:t>
        <a:bodyPr/>
        <a:lstStyle/>
        <a:p>
          <a:endParaRPr lang="de-DE"/>
        </a:p>
      </dgm:t>
    </dgm:pt>
    <dgm:pt modelId="{29EFE86B-A519-4497-B10B-83915C9703C6}" type="pres">
      <dgm:prSet presAssocID="{15A952FF-9AB8-4BA5-86F0-EBA44A3F7D1F}" presName="gear1srcNode" presStyleLbl="node1" presStyleIdx="0" presStyleCnt="2"/>
      <dgm:spPr/>
      <dgm:t>
        <a:bodyPr/>
        <a:lstStyle/>
        <a:p>
          <a:endParaRPr lang="de-DE"/>
        </a:p>
      </dgm:t>
    </dgm:pt>
    <dgm:pt modelId="{CD39CFD3-A984-48DB-BFA8-1441CB1A921D}" type="pres">
      <dgm:prSet presAssocID="{15A952FF-9AB8-4BA5-86F0-EBA44A3F7D1F}" presName="gear1dstNode" presStyleLbl="node1" presStyleIdx="0" presStyleCnt="2"/>
      <dgm:spPr/>
      <dgm:t>
        <a:bodyPr/>
        <a:lstStyle/>
        <a:p>
          <a:endParaRPr lang="de-DE"/>
        </a:p>
      </dgm:t>
    </dgm:pt>
    <dgm:pt modelId="{5E38D11B-B833-4D7C-9A18-2E3423867558}" type="pres">
      <dgm:prSet presAssocID="{ADD9E3B3-0DA7-4CBA-913D-9A3EB4988362}" presName="gear2" presStyleLbl="node1" presStyleIdx="1" presStyleCnt="2">
        <dgm:presLayoutVars>
          <dgm:chMax val="1"/>
          <dgm:bulletEnabled val="1"/>
        </dgm:presLayoutVars>
      </dgm:prSet>
      <dgm:spPr/>
      <dgm:t>
        <a:bodyPr/>
        <a:lstStyle/>
        <a:p>
          <a:endParaRPr lang="de-DE"/>
        </a:p>
      </dgm:t>
    </dgm:pt>
    <dgm:pt modelId="{1373FFCE-5241-4470-AFCD-AC1D1A8787DB}" type="pres">
      <dgm:prSet presAssocID="{ADD9E3B3-0DA7-4CBA-913D-9A3EB4988362}" presName="gear2srcNode" presStyleLbl="node1" presStyleIdx="1" presStyleCnt="2"/>
      <dgm:spPr/>
      <dgm:t>
        <a:bodyPr/>
        <a:lstStyle/>
        <a:p>
          <a:endParaRPr lang="de-DE"/>
        </a:p>
      </dgm:t>
    </dgm:pt>
    <dgm:pt modelId="{0C7E2ED8-C4EE-43B2-A517-519E9ADE6657}" type="pres">
      <dgm:prSet presAssocID="{ADD9E3B3-0DA7-4CBA-913D-9A3EB4988362}" presName="gear2dstNode" presStyleLbl="node1" presStyleIdx="1" presStyleCnt="2"/>
      <dgm:spPr/>
      <dgm:t>
        <a:bodyPr/>
        <a:lstStyle/>
        <a:p>
          <a:endParaRPr lang="de-DE"/>
        </a:p>
      </dgm:t>
    </dgm:pt>
    <dgm:pt modelId="{387C2C1D-7C1A-4362-BC11-D0F2CD288E58}" type="pres">
      <dgm:prSet presAssocID="{BA9A0CAF-E391-4D32-AD68-35D5BCE77061}" presName="connector1" presStyleLbl="sibTrans2D1" presStyleIdx="0" presStyleCnt="2" custAng="5632948" custLinFactNeighborX="-11731" custLinFactNeighborY="14678"/>
      <dgm:spPr/>
      <dgm:t>
        <a:bodyPr/>
        <a:lstStyle/>
        <a:p>
          <a:endParaRPr lang="de-DE"/>
        </a:p>
      </dgm:t>
    </dgm:pt>
    <dgm:pt modelId="{D7FB01E0-A561-4671-80A2-6C65FFE10770}" type="pres">
      <dgm:prSet presAssocID="{B48C06F6-1B2F-473A-8B17-AAC631A2EECF}" presName="connector2" presStyleLbl="sibTrans2D1" presStyleIdx="1" presStyleCnt="2"/>
      <dgm:spPr/>
      <dgm:t>
        <a:bodyPr/>
        <a:lstStyle/>
        <a:p>
          <a:endParaRPr lang="de-DE"/>
        </a:p>
      </dgm:t>
    </dgm:pt>
  </dgm:ptLst>
  <dgm:cxnLst>
    <dgm:cxn modelId="{7FE57D89-D57A-4A61-981C-E4F75FD58BA1}" type="presOf" srcId="{B5614CED-44E2-4958-8A63-CD71E07C44D3}" destId="{257A4AF7-2D57-43E1-82E1-8ED0C4D44A7F}" srcOrd="0" destOrd="0" presId="urn:microsoft.com/office/officeart/2005/8/layout/gear1"/>
    <dgm:cxn modelId="{40A88820-F4F0-4335-AE3D-72A096AD70E8}" type="presOf" srcId="{15A952FF-9AB8-4BA5-86F0-EBA44A3F7D1F}" destId="{29EFE86B-A519-4497-B10B-83915C9703C6}" srcOrd="1" destOrd="0" presId="urn:microsoft.com/office/officeart/2005/8/layout/gear1"/>
    <dgm:cxn modelId="{7C1A4F6B-A341-4C23-9F9F-42E4D95D0755}" type="presOf" srcId="{BA9A0CAF-E391-4D32-AD68-35D5BCE77061}" destId="{387C2C1D-7C1A-4362-BC11-D0F2CD288E58}" srcOrd="0" destOrd="0" presId="urn:microsoft.com/office/officeart/2005/8/layout/gear1"/>
    <dgm:cxn modelId="{6673D2BD-5095-46D9-85EA-2C1A9D8718D4}" type="presOf" srcId="{15A952FF-9AB8-4BA5-86F0-EBA44A3F7D1F}" destId="{CD39CFD3-A984-48DB-BFA8-1441CB1A921D}" srcOrd="2" destOrd="0" presId="urn:microsoft.com/office/officeart/2005/8/layout/gear1"/>
    <dgm:cxn modelId="{DB9A1A07-C6C2-4247-AA88-0C2621F41E0E}" type="presOf" srcId="{15A952FF-9AB8-4BA5-86F0-EBA44A3F7D1F}" destId="{3CB846C2-5F2A-40DA-BD50-9CFCB53A5F13}" srcOrd="0" destOrd="0" presId="urn:microsoft.com/office/officeart/2005/8/layout/gear1"/>
    <dgm:cxn modelId="{F0240661-FDE2-4A9F-8F7C-812E166325B6}" type="presOf" srcId="{ADD9E3B3-0DA7-4CBA-913D-9A3EB4988362}" destId="{0C7E2ED8-C4EE-43B2-A517-519E9ADE6657}" srcOrd="2" destOrd="0" presId="urn:microsoft.com/office/officeart/2005/8/layout/gear1"/>
    <dgm:cxn modelId="{C6D55C57-48C8-495B-8385-C0C1D946A111}" srcId="{B5614CED-44E2-4958-8A63-CD71E07C44D3}" destId="{ADD9E3B3-0DA7-4CBA-913D-9A3EB4988362}" srcOrd="1" destOrd="0" parTransId="{44424983-14B2-4AFF-8FAB-FDDAAAA29675}" sibTransId="{B48C06F6-1B2F-473A-8B17-AAC631A2EECF}"/>
    <dgm:cxn modelId="{6A4F170C-E503-44C4-AB2B-88CCB6A9514A}" type="presOf" srcId="{ADD9E3B3-0DA7-4CBA-913D-9A3EB4988362}" destId="{1373FFCE-5241-4470-AFCD-AC1D1A8787DB}" srcOrd="1" destOrd="0" presId="urn:microsoft.com/office/officeart/2005/8/layout/gear1"/>
    <dgm:cxn modelId="{DF25CC14-CB2C-4A50-BB1D-DA358D401665}" srcId="{B5614CED-44E2-4958-8A63-CD71E07C44D3}" destId="{15A952FF-9AB8-4BA5-86F0-EBA44A3F7D1F}" srcOrd="0" destOrd="0" parTransId="{737E345A-42B2-4907-A1EC-BD71BB27E023}" sibTransId="{BA9A0CAF-E391-4D32-AD68-35D5BCE77061}"/>
    <dgm:cxn modelId="{40D8BDC4-D1F3-4009-8A09-B78577EBDE91}" type="presOf" srcId="{ADD9E3B3-0DA7-4CBA-913D-9A3EB4988362}" destId="{5E38D11B-B833-4D7C-9A18-2E3423867558}" srcOrd="0" destOrd="0" presId="urn:microsoft.com/office/officeart/2005/8/layout/gear1"/>
    <dgm:cxn modelId="{119A22E7-D130-4098-A837-113E8B85F747}" type="presOf" srcId="{B48C06F6-1B2F-473A-8B17-AAC631A2EECF}" destId="{D7FB01E0-A561-4671-80A2-6C65FFE10770}" srcOrd="0" destOrd="0" presId="urn:microsoft.com/office/officeart/2005/8/layout/gear1"/>
    <dgm:cxn modelId="{8A6B43D7-0B6D-49D6-A61E-18995B8B6CDE}" type="presParOf" srcId="{257A4AF7-2D57-43E1-82E1-8ED0C4D44A7F}" destId="{3CB846C2-5F2A-40DA-BD50-9CFCB53A5F13}" srcOrd="0" destOrd="0" presId="urn:microsoft.com/office/officeart/2005/8/layout/gear1"/>
    <dgm:cxn modelId="{BC31C4EA-C7DE-4E87-81AC-43FAA470F5C9}" type="presParOf" srcId="{257A4AF7-2D57-43E1-82E1-8ED0C4D44A7F}" destId="{29EFE86B-A519-4497-B10B-83915C9703C6}" srcOrd="1" destOrd="0" presId="urn:microsoft.com/office/officeart/2005/8/layout/gear1"/>
    <dgm:cxn modelId="{25FA6658-52BF-4685-A57A-9BC9DEF05B90}" type="presParOf" srcId="{257A4AF7-2D57-43E1-82E1-8ED0C4D44A7F}" destId="{CD39CFD3-A984-48DB-BFA8-1441CB1A921D}" srcOrd="2" destOrd="0" presId="urn:microsoft.com/office/officeart/2005/8/layout/gear1"/>
    <dgm:cxn modelId="{BE4C4555-885E-4415-A78B-7764304C0E7C}" type="presParOf" srcId="{257A4AF7-2D57-43E1-82E1-8ED0C4D44A7F}" destId="{5E38D11B-B833-4D7C-9A18-2E3423867558}" srcOrd="3" destOrd="0" presId="urn:microsoft.com/office/officeart/2005/8/layout/gear1"/>
    <dgm:cxn modelId="{5F10225A-849E-4328-9694-C09323285550}" type="presParOf" srcId="{257A4AF7-2D57-43E1-82E1-8ED0C4D44A7F}" destId="{1373FFCE-5241-4470-AFCD-AC1D1A8787DB}" srcOrd="4" destOrd="0" presId="urn:microsoft.com/office/officeart/2005/8/layout/gear1"/>
    <dgm:cxn modelId="{7F1E639B-6BB2-4302-9EF7-FD811F2F9B68}" type="presParOf" srcId="{257A4AF7-2D57-43E1-82E1-8ED0C4D44A7F}" destId="{0C7E2ED8-C4EE-43B2-A517-519E9ADE6657}" srcOrd="5" destOrd="0" presId="urn:microsoft.com/office/officeart/2005/8/layout/gear1"/>
    <dgm:cxn modelId="{D4F63515-A6A2-42D9-AB1B-17E59EB414F7}" type="presParOf" srcId="{257A4AF7-2D57-43E1-82E1-8ED0C4D44A7F}" destId="{387C2C1D-7C1A-4362-BC11-D0F2CD288E58}" srcOrd="6" destOrd="0" presId="urn:microsoft.com/office/officeart/2005/8/layout/gear1"/>
    <dgm:cxn modelId="{85E37142-8FAC-4625-AD17-8E4081D4C3AA}" type="presParOf" srcId="{257A4AF7-2D57-43E1-82E1-8ED0C4D44A7F}" destId="{D7FB01E0-A561-4671-80A2-6C65FFE10770}" srcOrd="7" destOrd="0" presId="urn:microsoft.com/office/officeart/2005/8/layout/gear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BDE4A5F-B24B-4001-9EBF-E7D9963FD840}" type="doc">
      <dgm:prSet loTypeId="urn:microsoft.com/office/officeart/2005/8/layout/vList4" loCatId="list" qsTypeId="urn:microsoft.com/office/officeart/2005/8/quickstyle/3d4" qsCatId="3D" csTypeId="urn:microsoft.com/office/officeart/2005/8/colors/accent0_3" csCatId="mainScheme" phldr="1"/>
      <dgm:spPr/>
      <dgm:t>
        <a:bodyPr/>
        <a:lstStyle/>
        <a:p>
          <a:endParaRPr lang="de-DE"/>
        </a:p>
      </dgm:t>
    </dgm:pt>
    <dgm:pt modelId="{745250B5-49D9-4A45-9C1B-81BB90D2A8D4}">
      <dgm:prSet custT="1"/>
      <dgm:spPr>
        <a:solidFill>
          <a:schemeClr val="tx2"/>
        </a:solidFill>
      </dgm:spPr>
      <dgm:t>
        <a:bodyPr/>
        <a:lstStyle/>
        <a:p>
          <a:pPr rtl="0"/>
          <a:r>
            <a:rPr lang="en-US" sz="2800" b="1" dirty="0" smtClean="0"/>
            <a:t>Lisbon Tasking how NATO can Better Counter the Proliferation of WMD</a:t>
          </a:r>
          <a:endParaRPr lang="de-DE" sz="2800" b="1" dirty="0" smtClean="0"/>
        </a:p>
      </dgm:t>
    </dgm:pt>
    <dgm:pt modelId="{48835D83-C45F-46FA-85A8-62568F2F3102}" type="parTrans" cxnId="{D657E300-0C91-4089-A55D-A0748C715D04}">
      <dgm:prSet/>
      <dgm:spPr/>
      <dgm:t>
        <a:bodyPr/>
        <a:lstStyle/>
        <a:p>
          <a:pPr algn="just"/>
          <a:endParaRPr lang="de-DE" sz="2800" b="1"/>
        </a:p>
      </dgm:t>
    </dgm:pt>
    <dgm:pt modelId="{EC30301D-27E3-466F-A5AC-47DEA6630220}" type="sibTrans" cxnId="{D657E300-0C91-4089-A55D-A0748C715D04}">
      <dgm:prSet/>
      <dgm:spPr/>
      <dgm:t>
        <a:bodyPr/>
        <a:lstStyle/>
        <a:p>
          <a:pPr algn="just"/>
          <a:endParaRPr lang="de-DE" sz="2800" b="1"/>
        </a:p>
      </dgm:t>
    </dgm:pt>
    <dgm:pt modelId="{B3D9B0D8-EA72-47E0-836D-C230B50DF5B7}">
      <dgm:prSet custT="1"/>
      <dgm:spPr>
        <a:solidFill>
          <a:schemeClr val="tx2"/>
        </a:solidFill>
      </dgm:spPr>
      <dgm:t>
        <a:bodyPr/>
        <a:lstStyle/>
        <a:p>
          <a:pPr algn="just" rtl="0"/>
          <a:r>
            <a:rPr lang="en-US" sz="2800" b="1" dirty="0" smtClean="0"/>
            <a:t>Strategic Concept for the Defence and Security of The Members of the NATO</a:t>
          </a:r>
          <a:endParaRPr lang="de-DE" sz="2800" b="1" dirty="0"/>
        </a:p>
      </dgm:t>
    </dgm:pt>
    <dgm:pt modelId="{1FAA4BB4-E555-4748-B706-28EA16E9E9F1}" type="parTrans" cxnId="{1783570F-449B-45ED-9C25-548B0BA4418C}">
      <dgm:prSet/>
      <dgm:spPr/>
      <dgm:t>
        <a:bodyPr/>
        <a:lstStyle/>
        <a:p>
          <a:pPr algn="just"/>
          <a:endParaRPr lang="de-DE" sz="2800"/>
        </a:p>
      </dgm:t>
    </dgm:pt>
    <dgm:pt modelId="{635891EF-ED0A-4141-B826-88BCD3E04013}" type="sibTrans" cxnId="{1783570F-449B-45ED-9C25-548B0BA4418C}">
      <dgm:prSet/>
      <dgm:spPr/>
      <dgm:t>
        <a:bodyPr/>
        <a:lstStyle/>
        <a:p>
          <a:pPr algn="just"/>
          <a:endParaRPr lang="de-DE" sz="2800"/>
        </a:p>
      </dgm:t>
    </dgm:pt>
    <dgm:pt modelId="{D692C52B-A52E-452E-AC0E-E9E4BD9BF1E5}">
      <dgm:prSet custT="1"/>
      <dgm:spPr/>
      <dgm:t>
        <a:bodyPr/>
        <a:lstStyle/>
        <a:p>
          <a:pPr rtl="0"/>
          <a:r>
            <a:rPr lang="en-GB" sz="2800" b="1" noProof="0" dirty="0" smtClean="0"/>
            <a:t>NATO’s Comprehensive, Strategic-Level WMD/CBRN Defence Policy</a:t>
          </a:r>
          <a:endParaRPr lang="en-GB" sz="2800" b="1" noProof="0" dirty="0"/>
        </a:p>
      </dgm:t>
    </dgm:pt>
    <dgm:pt modelId="{DD12DE21-771B-4F38-BB21-EDAD2E0EC0A8}" type="parTrans" cxnId="{C64153DE-D01C-46CA-A587-7DA59B1F4880}">
      <dgm:prSet/>
      <dgm:spPr/>
      <dgm:t>
        <a:bodyPr/>
        <a:lstStyle/>
        <a:p>
          <a:endParaRPr lang="de-DE" sz="2800"/>
        </a:p>
      </dgm:t>
    </dgm:pt>
    <dgm:pt modelId="{CC5EACA6-D51D-4BCB-B9FA-972117701FE9}" type="sibTrans" cxnId="{C64153DE-D01C-46CA-A587-7DA59B1F4880}">
      <dgm:prSet/>
      <dgm:spPr/>
      <dgm:t>
        <a:bodyPr/>
        <a:lstStyle/>
        <a:p>
          <a:endParaRPr lang="de-DE" sz="2800"/>
        </a:p>
      </dgm:t>
    </dgm:pt>
    <dgm:pt modelId="{0F525321-04BA-4C7A-A06C-E44B5C928D6E}">
      <dgm:prSet custT="1"/>
      <dgm:spPr>
        <a:solidFill>
          <a:schemeClr val="tx2"/>
        </a:solidFill>
      </dgm:spPr>
      <dgm:t>
        <a:bodyPr/>
        <a:lstStyle/>
        <a:p>
          <a:pPr rtl="0"/>
          <a:r>
            <a:rPr lang="en-US" sz="2800" b="1" dirty="0" smtClean="0"/>
            <a:t>Conclusion</a:t>
          </a:r>
          <a:endParaRPr lang="de-DE" sz="2800" b="1" dirty="0" smtClean="0"/>
        </a:p>
      </dgm:t>
    </dgm:pt>
    <dgm:pt modelId="{E15A4526-E059-42E7-BF71-F3DDA06F9A27}" type="parTrans" cxnId="{42FCF54A-8D41-4138-BC3C-D2C423B4E84D}">
      <dgm:prSet/>
      <dgm:spPr/>
      <dgm:t>
        <a:bodyPr/>
        <a:lstStyle/>
        <a:p>
          <a:endParaRPr lang="de-DE"/>
        </a:p>
      </dgm:t>
    </dgm:pt>
    <dgm:pt modelId="{59537EDC-638B-42E8-852C-24764830737D}" type="sibTrans" cxnId="{42FCF54A-8D41-4138-BC3C-D2C423B4E84D}">
      <dgm:prSet/>
      <dgm:spPr/>
      <dgm:t>
        <a:bodyPr/>
        <a:lstStyle/>
        <a:p>
          <a:endParaRPr lang="de-DE"/>
        </a:p>
      </dgm:t>
    </dgm:pt>
    <dgm:pt modelId="{FB270C45-58EB-4660-A56A-290A2D01CA39}">
      <dgm:prSet/>
      <dgm:spPr>
        <a:solidFill>
          <a:schemeClr val="tx2"/>
        </a:solidFill>
      </dgm:spPr>
      <dgm:t>
        <a:bodyPr/>
        <a:lstStyle/>
        <a:p>
          <a:pPr rtl="0"/>
          <a:r>
            <a:rPr lang="en-US" b="1" dirty="0" smtClean="0"/>
            <a:t>Defence and Deterrence Posture Review</a:t>
          </a:r>
          <a:endParaRPr lang="de-DE" b="1" dirty="0" smtClean="0"/>
        </a:p>
      </dgm:t>
    </dgm:pt>
    <dgm:pt modelId="{742FF92F-E23D-42BE-87C6-936A01BDEB57}" type="parTrans" cxnId="{F7B35926-88EA-43C6-B417-15B8FBD84A71}">
      <dgm:prSet/>
      <dgm:spPr/>
      <dgm:t>
        <a:bodyPr/>
        <a:lstStyle/>
        <a:p>
          <a:endParaRPr lang="de-DE"/>
        </a:p>
      </dgm:t>
    </dgm:pt>
    <dgm:pt modelId="{3FFE7BAE-F80A-43BF-9E0E-AEC2FCBE0EFB}" type="sibTrans" cxnId="{F7B35926-88EA-43C6-B417-15B8FBD84A71}">
      <dgm:prSet/>
      <dgm:spPr/>
      <dgm:t>
        <a:bodyPr/>
        <a:lstStyle/>
        <a:p>
          <a:endParaRPr lang="de-DE"/>
        </a:p>
      </dgm:t>
    </dgm:pt>
    <dgm:pt modelId="{24453653-0205-4CFA-89CD-0F175ADE1492}" type="pres">
      <dgm:prSet presAssocID="{2BDE4A5F-B24B-4001-9EBF-E7D9963FD840}" presName="linear" presStyleCnt="0">
        <dgm:presLayoutVars>
          <dgm:dir/>
          <dgm:resizeHandles val="exact"/>
        </dgm:presLayoutVars>
      </dgm:prSet>
      <dgm:spPr/>
      <dgm:t>
        <a:bodyPr/>
        <a:lstStyle/>
        <a:p>
          <a:endParaRPr lang="de-DE"/>
        </a:p>
      </dgm:t>
    </dgm:pt>
    <dgm:pt modelId="{32A237D6-D9A9-40AC-B86C-9B3ABCE41FCD}" type="pres">
      <dgm:prSet presAssocID="{B3D9B0D8-EA72-47E0-836D-C230B50DF5B7}" presName="comp" presStyleCnt="0"/>
      <dgm:spPr/>
    </dgm:pt>
    <dgm:pt modelId="{64AE68AA-9A5B-4A6A-845D-375097D6B878}" type="pres">
      <dgm:prSet presAssocID="{B3D9B0D8-EA72-47E0-836D-C230B50DF5B7}" presName="box" presStyleLbl="node1" presStyleIdx="0" presStyleCnt="5"/>
      <dgm:spPr/>
      <dgm:t>
        <a:bodyPr/>
        <a:lstStyle/>
        <a:p>
          <a:endParaRPr lang="de-DE"/>
        </a:p>
      </dgm:t>
    </dgm:pt>
    <dgm:pt modelId="{91BDFEDA-CBF1-4F64-846F-C80D47EE0A38}" type="pres">
      <dgm:prSet presAssocID="{B3D9B0D8-EA72-47E0-836D-C230B50DF5B7}"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69298E5A-38B7-4AB2-85A3-1BBE84CE74F4}" type="pres">
      <dgm:prSet presAssocID="{B3D9B0D8-EA72-47E0-836D-C230B50DF5B7}" presName="text" presStyleLbl="node1" presStyleIdx="0" presStyleCnt="5">
        <dgm:presLayoutVars>
          <dgm:bulletEnabled val="1"/>
        </dgm:presLayoutVars>
      </dgm:prSet>
      <dgm:spPr/>
      <dgm:t>
        <a:bodyPr/>
        <a:lstStyle/>
        <a:p>
          <a:endParaRPr lang="de-DE"/>
        </a:p>
      </dgm:t>
    </dgm:pt>
    <dgm:pt modelId="{6D60BCFE-E3BE-488D-BAAF-CEF619E9E32C}" type="pres">
      <dgm:prSet presAssocID="{635891EF-ED0A-4141-B826-88BCD3E04013}" presName="spacer" presStyleCnt="0"/>
      <dgm:spPr/>
    </dgm:pt>
    <dgm:pt modelId="{9581B7B9-6B23-4872-B948-1FBA5D406823}" type="pres">
      <dgm:prSet presAssocID="{D692C52B-A52E-452E-AC0E-E9E4BD9BF1E5}" presName="comp" presStyleCnt="0"/>
      <dgm:spPr/>
    </dgm:pt>
    <dgm:pt modelId="{C26E7AC2-4341-43C0-BB73-40ECBDDA27A3}" type="pres">
      <dgm:prSet presAssocID="{D692C52B-A52E-452E-AC0E-E9E4BD9BF1E5}" presName="box" presStyleLbl="node1" presStyleIdx="1" presStyleCnt="5"/>
      <dgm:spPr/>
      <dgm:t>
        <a:bodyPr/>
        <a:lstStyle/>
        <a:p>
          <a:endParaRPr lang="de-DE"/>
        </a:p>
      </dgm:t>
    </dgm:pt>
    <dgm:pt modelId="{DA014DD0-3D65-4292-9C9D-5B6AB0DA6C43}" type="pres">
      <dgm:prSet presAssocID="{D692C52B-A52E-452E-AC0E-E9E4BD9BF1E5}"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347DF52C-60AA-4EFF-8C3B-01C550E6FE67}" type="pres">
      <dgm:prSet presAssocID="{D692C52B-A52E-452E-AC0E-E9E4BD9BF1E5}" presName="text" presStyleLbl="node1" presStyleIdx="1" presStyleCnt="5">
        <dgm:presLayoutVars>
          <dgm:bulletEnabled val="1"/>
        </dgm:presLayoutVars>
      </dgm:prSet>
      <dgm:spPr/>
      <dgm:t>
        <a:bodyPr/>
        <a:lstStyle/>
        <a:p>
          <a:endParaRPr lang="de-DE"/>
        </a:p>
      </dgm:t>
    </dgm:pt>
    <dgm:pt modelId="{DDD272B1-3623-423B-89A8-E3DF8E964ADC}" type="pres">
      <dgm:prSet presAssocID="{CC5EACA6-D51D-4BCB-B9FA-972117701FE9}" presName="spacer" presStyleCnt="0"/>
      <dgm:spPr/>
    </dgm:pt>
    <dgm:pt modelId="{6304C222-C4E6-4F57-9CBC-D99881531852}" type="pres">
      <dgm:prSet presAssocID="{745250B5-49D9-4A45-9C1B-81BB90D2A8D4}" presName="comp" presStyleCnt="0"/>
      <dgm:spPr/>
    </dgm:pt>
    <dgm:pt modelId="{830E133A-4319-4C52-A479-3641588DA4A2}" type="pres">
      <dgm:prSet presAssocID="{745250B5-49D9-4A45-9C1B-81BB90D2A8D4}" presName="box" presStyleLbl="node1" presStyleIdx="2" presStyleCnt="5"/>
      <dgm:spPr/>
      <dgm:t>
        <a:bodyPr/>
        <a:lstStyle/>
        <a:p>
          <a:endParaRPr lang="de-DE"/>
        </a:p>
      </dgm:t>
    </dgm:pt>
    <dgm:pt modelId="{AFACEDFE-AF3F-4BEF-BFF1-981063C94761}" type="pres">
      <dgm:prSet presAssocID="{745250B5-49D9-4A45-9C1B-81BB90D2A8D4}"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t>
        <a:bodyPr/>
        <a:lstStyle/>
        <a:p>
          <a:endParaRPr lang="de-DE"/>
        </a:p>
      </dgm:t>
    </dgm:pt>
    <dgm:pt modelId="{E682F04B-7D2E-4B85-9D7E-FD9B804675B4}" type="pres">
      <dgm:prSet presAssocID="{745250B5-49D9-4A45-9C1B-81BB90D2A8D4}" presName="text" presStyleLbl="node1" presStyleIdx="2" presStyleCnt="5">
        <dgm:presLayoutVars>
          <dgm:bulletEnabled val="1"/>
        </dgm:presLayoutVars>
      </dgm:prSet>
      <dgm:spPr/>
      <dgm:t>
        <a:bodyPr/>
        <a:lstStyle/>
        <a:p>
          <a:endParaRPr lang="de-DE"/>
        </a:p>
      </dgm:t>
    </dgm:pt>
    <dgm:pt modelId="{9404509D-631D-4442-9328-E000D99F9D43}" type="pres">
      <dgm:prSet presAssocID="{EC30301D-27E3-466F-A5AC-47DEA6630220}" presName="spacer" presStyleCnt="0"/>
      <dgm:spPr/>
    </dgm:pt>
    <dgm:pt modelId="{B4A1E885-BB55-4932-8860-5A0B9A097C56}" type="pres">
      <dgm:prSet presAssocID="{FB270C45-58EB-4660-A56A-290A2D01CA39}" presName="comp" presStyleCnt="0"/>
      <dgm:spPr/>
    </dgm:pt>
    <dgm:pt modelId="{BA614864-5F84-4653-8186-1D759C05566B}" type="pres">
      <dgm:prSet presAssocID="{FB270C45-58EB-4660-A56A-290A2D01CA39}" presName="box" presStyleLbl="node1" presStyleIdx="3" presStyleCnt="5"/>
      <dgm:spPr/>
      <dgm:t>
        <a:bodyPr/>
        <a:lstStyle/>
        <a:p>
          <a:endParaRPr lang="de-DE"/>
        </a:p>
      </dgm:t>
    </dgm:pt>
    <dgm:pt modelId="{5C915F6A-8DDA-401E-ABED-50DD6DB136B2}" type="pres">
      <dgm:prSet presAssocID="{FB270C45-58EB-4660-A56A-290A2D01CA39}"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t>
        <a:bodyPr/>
        <a:lstStyle/>
        <a:p>
          <a:endParaRPr lang="de-DE"/>
        </a:p>
      </dgm:t>
    </dgm:pt>
    <dgm:pt modelId="{22B27D67-6F8C-4B97-8EFD-BF8E3EB97D21}" type="pres">
      <dgm:prSet presAssocID="{FB270C45-58EB-4660-A56A-290A2D01CA39}" presName="text" presStyleLbl="node1" presStyleIdx="3" presStyleCnt="5">
        <dgm:presLayoutVars>
          <dgm:bulletEnabled val="1"/>
        </dgm:presLayoutVars>
      </dgm:prSet>
      <dgm:spPr/>
      <dgm:t>
        <a:bodyPr/>
        <a:lstStyle/>
        <a:p>
          <a:endParaRPr lang="de-DE"/>
        </a:p>
      </dgm:t>
    </dgm:pt>
    <dgm:pt modelId="{FE291519-E66E-47C8-ADAA-5277390BD2A5}" type="pres">
      <dgm:prSet presAssocID="{3FFE7BAE-F80A-43BF-9E0E-AEC2FCBE0EFB}" presName="spacer" presStyleCnt="0"/>
      <dgm:spPr/>
    </dgm:pt>
    <dgm:pt modelId="{F1B0DC09-33CF-4329-B2D1-88D860A05637}" type="pres">
      <dgm:prSet presAssocID="{0F525321-04BA-4C7A-A06C-E44B5C928D6E}" presName="comp" presStyleCnt="0"/>
      <dgm:spPr/>
    </dgm:pt>
    <dgm:pt modelId="{BA6B8CA3-646D-436C-90B6-CFC085956090}" type="pres">
      <dgm:prSet presAssocID="{0F525321-04BA-4C7A-A06C-E44B5C928D6E}" presName="box" presStyleLbl="node1" presStyleIdx="4" presStyleCnt="5"/>
      <dgm:spPr/>
      <dgm:t>
        <a:bodyPr/>
        <a:lstStyle/>
        <a:p>
          <a:endParaRPr lang="de-DE"/>
        </a:p>
      </dgm:t>
    </dgm:pt>
    <dgm:pt modelId="{266635A2-15A1-4B03-A9D8-F82C4D8CF66F}" type="pres">
      <dgm:prSet presAssocID="{0F525321-04BA-4C7A-A06C-E44B5C928D6E}"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8FF184C2-83B2-445B-BDED-0A1448A963DA}" type="pres">
      <dgm:prSet presAssocID="{0F525321-04BA-4C7A-A06C-E44B5C928D6E}" presName="text" presStyleLbl="node1" presStyleIdx="4" presStyleCnt="5">
        <dgm:presLayoutVars>
          <dgm:bulletEnabled val="1"/>
        </dgm:presLayoutVars>
      </dgm:prSet>
      <dgm:spPr/>
      <dgm:t>
        <a:bodyPr/>
        <a:lstStyle/>
        <a:p>
          <a:endParaRPr lang="de-DE"/>
        </a:p>
      </dgm:t>
    </dgm:pt>
  </dgm:ptLst>
  <dgm:cxnLst>
    <dgm:cxn modelId="{EAB576E2-860C-42F1-AB0C-8C4D253C1442}" type="presOf" srcId="{0F525321-04BA-4C7A-A06C-E44B5C928D6E}" destId="{8FF184C2-83B2-445B-BDED-0A1448A963DA}" srcOrd="1" destOrd="0" presId="urn:microsoft.com/office/officeart/2005/8/layout/vList4"/>
    <dgm:cxn modelId="{7BD8613D-C703-4CD5-9CEC-7803157B0DEC}" type="presOf" srcId="{D692C52B-A52E-452E-AC0E-E9E4BD9BF1E5}" destId="{347DF52C-60AA-4EFF-8C3B-01C550E6FE67}" srcOrd="1" destOrd="0" presId="urn:microsoft.com/office/officeart/2005/8/layout/vList4"/>
    <dgm:cxn modelId="{4400EDFC-7DF3-4F13-8768-AC402DD35DB5}" type="presOf" srcId="{745250B5-49D9-4A45-9C1B-81BB90D2A8D4}" destId="{830E133A-4319-4C52-A479-3641588DA4A2}" srcOrd="0" destOrd="0" presId="urn:microsoft.com/office/officeart/2005/8/layout/vList4"/>
    <dgm:cxn modelId="{1783570F-449B-45ED-9C25-548B0BA4418C}" srcId="{2BDE4A5F-B24B-4001-9EBF-E7D9963FD840}" destId="{B3D9B0D8-EA72-47E0-836D-C230B50DF5B7}" srcOrd="0" destOrd="0" parTransId="{1FAA4BB4-E555-4748-B706-28EA16E9E9F1}" sibTransId="{635891EF-ED0A-4141-B826-88BCD3E04013}"/>
    <dgm:cxn modelId="{B715290E-7F77-43E4-86B9-E8CE3D892727}" type="presOf" srcId="{FB270C45-58EB-4660-A56A-290A2D01CA39}" destId="{BA614864-5F84-4653-8186-1D759C05566B}" srcOrd="0" destOrd="0" presId="urn:microsoft.com/office/officeart/2005/8/layout/vList4"/>
    <dgm:cxn modelId="{80C76338-FDF2-4D94-8510-5E5FF9165755}" type="presOf" srcId="{745250B5-49D9-4A45-9C1B-81BB90D2A8D4}" destId="{E682F04B-7D2E-4B85-9D7E-FD9B804675B4}" srcOrd="1" destOrd="0" presId="urn:microsoft.com/office/officeart/2005/8/layout/vList4"/>
    <dgm:cxn modelId="{F7B35926-88EA-43C6-B417-15B8FBD84A71}" srcId="{2BDE4A5F-B24B-4001-9EBF-E7D9963FD840}" destId="{FB270C45-58EB-4660-A56A-290A2D01CA39}" srcOrd="3" destOrd="0" parTransId="{742FF92F-E23D-42BE-87C6-936A01BDEB57}" sibTransId="{3FFE7BAE-F80A-43BF-9E0E-AEC2FCBE0EFB}"/>
    <dgm:cxn modelId="{F25C7BF2-EA3C-491A-B892-7589D0D94B44}" type="presOf" srcId="{B3D9B0D8-EA72-47E0-836D-C230B50DF5B7}" destId="{69298E5A-38B7-4AB2-85A3-1BBE84CE74F4}" srcOrd="1" destOrd="0" presId="urn:microsoft.com/office/officeart/2005/8/layout/vList4"/>
    <dgm:cxn modelId="{BCD6118F-601C-4AE2-ADDD-74EAAA7575BF}" type="presOf" srcId="{2BDE4A5F-B24B-4001-9EBF-E7D9963FD840}" destId="{24453653-0205-4CFA-89CD-0F175ADE1492}" srcOrd="0" destOrd="0" presId="urn:microsoft.com/office/officeart/2005/8/layout/vList4"/>
    <dgm:cxn modelId="{42FCF54A-8D41-4138-BC3C-D2C423B4E84D}" srcId="{2BDE4A5F-B24B-4001-9EBF-E7D9963FD840}" destId="{0F525321-04BA-4C7A-A06C-E44B5C928D6E}" srcOrd="4" destOrd="0" parTransId="{E15A4526-E059-42E7-BF71-F3DDA06F9A27}" sibTransId="{59537EDC-638B-42E8-852C-24764830737D}"/>
    <dgm:cxn modelId="{C64153DE-D01C-46CA-A587-7DA59B1F4880}" srcId="{2BDE4A5F-B24B-4001-9EBF-E7D9963FD840}" destId="{D692C52B-A52E-452E-AC0E-E9E4BD9BF1E5}" srcOrd="1" destOrd="0" parTransId="{DD12DE21-771B-4F38-BB21-EDAD2E0EC0A8}" sibTransId="{CC5EACA6-D51D-4BCB-B9FA-972117701FE9}"/>
    <dgm:cxn modelId="{1B08305A-1316-4BF0-8130-8980E21DD7AA}" type="presOf" srcId="{0F525321-04BA-4C7A-A06C-E44B5C928D6E}" destId="{BA6B8CA3-646D-436C-90B6-CFC085956090}" srcOrd="0" destOrd="0" presId="urn:microsoft.com/office/officeart/2005/8/layout/vList4"/>
    <dgm:cxn modelId="{DDA85CE7-57F7-4445-8232-879D28BE8A92}" type="presOf" srcId="{FB270C45-58EB-4660-A56A-290A2D01CA39}" destId="{22B27D67-6F8C-4B97-8EFD-BF8E3EB97D21}" srcOrd="1" destOrd="0" presId="urn:microsoft.com/office/officeart/2005/8/layout/vList4"/>
    <dgm:cxn modelId="{29169101-AF8D-42E2-BEEC-C91ECC9274C4}" type="presOf" srcId="{B3D9B0D8-EA72-47E0-836D-C230B50DF5B7}" destId="{64AE68AA-9A5B-4A6A-845D-375097D6B878}" srcOrd="0" destOrd="0" presId="urn:microsoft.com/office/officeart/2005/8/layout/vList4"/>
    <dgm:cxn modelId="{D657E300-0C91-4089-A55D-A0748C715D04}" srcId="{2BDE4A5F-B24B-4001-9EBF-E7D9963FD840}" destId="{745250B5-49D9-4A45-9C1B-81BB90D2A8D4}" srcOrd="2" destOrd="0" parTransId="{48835D83-C45F-46FA-85A8-62568F2F3102}" sibTransId="{EC30301D-27E3-466F-A5AC-47DEA6630220}"/>
    <dgm:cxn modelId="{A4FB7943-3B6A-461B-AED7-9AB2FA99C203}" type="presOf" srcId="{D692C52B-A52E-452E-AC0E-E9E4BD9BF1E5}" destId="{C26E7AC2-4341-43C0-BB73-40ECBDDA27A3}" srcOrd="0" destOrd="0" presId="urn:microsoft.com/office/officeart/2005/8/layout/vList4"/>
    <dgm:cxn modelId="{49CA36A3-C33C-4206-AD2D-5D445ED16E1C}" type="presParOf" srcId="{24453653-0205-4CFA-89CD-0F175ADE1492}" destId="{32A237D6-D9A9-40AC-B86C-9B3ABCE41FCD}" srcOrd="0" destOrd="0" presId="urn:microsoft.com/office/officeart/2005/8/layout/vList4"/>
    <dgm:cxn modelId="{A7156279-9828-4E32-9463-BA9BA0CC715F}" type="presParOf" srcId="{32A237D6-D9A9-40AC-B86C-9B3ABCE41FCD}" destId="{64AE68AA-9A5B-4A6A-845D-375097D6B878}" srcOrd="0" destOrd="0" presId="urn:microsoft.com/office/officeart/2005/8/layout/vList4"/>
    <dgm:cxn modelId="{4A10482E-FC84-47C4-B4E6-670E950D3123}" type="presParOf" srcId="{32A237D6-D9A9-40AC-B86C-9B3ABCE41FCD}" destId="{91BDFEDA-CBF1-4F64-846F-C80D47EE0A38}" srcOrd="1" destOrd="0" presId="urn:microsoft.com/office/officeart/2005/8/layout/vList4"/>
    <dgm:cxn modelId="{46ECD767-92C1-405E-A1BB-85AF645358E2}" type="presParOf" srcId="{32A237D6-D9A9-40AC-B86C-9B3ABCE41FCD}" destId="{69298E5A-38B7-4AB2-85A3-1BBE84CE74F4}" srcOrd="2" destOrd="0" presId="urn:microsoft.com/office/officeart/2005/8/layout/vList4"/>
    <dgm:cxn modelId="{C085078A-84EF-45DF-98CA-DD825C1ABC21}" type="presParOf" srcId="{24453653-0205-4CFA-89CD-0F175ADE1492}" destId="{6D60BCFE-E3BE-488D-BAAF-CEF619E9E32C}" srcOrd="1" destOrd="0" presId="urn:microsoft.com/office/officeart/2005/8/layout/vList4"/>
    <dgm:cxn modelId="{BA4AC150-A119-4534-A8D1-944BDCC85A6C}" type="presParOf" srcId="{24453653-0205-4CFA-89CD-0F175ADE1492}" destId="{9581B7B9-6B23-4872-B948-1FBA5D406823}" srcOrd="2" destOrd="0" presId="urn:microsoft.com/office/officeart/2005/8/layout/vList4"/>
    <dgm:cxn modelId="{DE58D9CE-328C-405E-93EA-F5083BC00AA0}" type="presParOf" srcId="{9581B7B9-6B23-4872-B948-1FBA5D406823}" destId="{C26E7AC2-4341-43C0-BB73-40ECBDDA27A3}" srcOrd="0" destOrd="0" presId="urn:microsoft.com/office/officeart/2005/8/layout/vList4"/>
    <dgm:cxn modelId="{E693F839-A971-43B4-8FC4-F617737D8E9D}" type="presParOf" srcId="{9581B7B9-6B23-4872-B948-1FBA5D406823}" destId="{DA014DD0-3D65-4292-9C9D-5B6AB0DA6C43}" srcOrd="1" destOrd="0" presId="urn:microsoft.com/office/officeart/2005/8/layout/vList4"/>
    <dgm:cxn modelId="{BA76E2A3-34A7-40A4-993D-27F9CD83BEDA}" type="presParOf" srcId="{9581B7B9-6B23-4872-B948-1FBA5D406823}" destId="{347DF52C-60AA-4EFF-8C3B-01C550E6FE67}" srcOrd="2" destOrd="0" presId="urn:microsoft.com/office/officeart/2005/8/layout/vList4"/>
    <dgm:cxn modelId="{E9E9C085-D772-4C63-93C2-A4C687C7F290}" type="presParOf" srcId="{24453653-0205-4CFA-89CD-0F175ADE1492}" destId="{DDD272B1-3623-423B-89A8-E3DF8E964ADC}" srcOrd="3" destOrd="0" presId="urn:microsoft.com/office/officeart/2005/8/layout/vList4"/>
    <dgm:cxn modelId="{C2FFB73A-4BC3-49CE-9C74-790EC11D9679}" type="presParOf" srcId="{24453653-0205-4CFA-89CD-0F175ADE1492}" destId="{6304C222-C4E6-4F57-9CBC-D99881531852}" srcOrd="4" destOrd="0" presId="urn:microsoft.com/office/officeart/2005/8/layout/vList4"/>
    <dgm:cxn modelId="{1EC9954B-BB5A-49BC-8EF8-FF0C309801FA}" type="presParOf" srcId="{6304C222-C4E6-4F57-9CBC-D99881531852}" destId="{830E133A-4319-4C52-A479-3641588DA4A2}" srcOrd="0" destOrd="0" presId="urn:microsoft.com/office/officeart/2005/8/layout/vList4"/>
    <dgm:cxn modelId="{E9E1E2E5-F8C5-431C-A83B-54000FA499D2}" type="presParOf" srcId="{6304C222-C4E6-4F57-9CBC-D99881531852}" destId="{AFACEDFE-AF3F-4BEF-BFF1-981063C94761}" srcOrd="1" destOrd="0" presId="urn:microsoft.com/office/officeart/2005/8/layout/vList4"/>
    <dgm:cxn modelId="{80D29409-56D2-4260-9F89-3BB0AC49FFF2}" type="presParOf" srcId="{6304C222-C4E6-4F57-9CBC-D99881531852}" destId="{E682F04B-7D2E-4B85-9D7E-FD9B804675B4}" srcOrd="2" destOrd="0" presId="urn:microsoft.com/office/officeart/2005/8/layout/vList4"/>
    <dgm:cxn modelId="{39E8F081-1130-448C-B6D8-63676A85A6C4}" type="presParOf" srcId="{24453653-0205-4CFA-89CD-0F175ADE1492}" destId="{9404509D-631D-4442-9328-E000D99F9D43}" srcOrd="5" destOrd="0" presId="urn:microsoft.com/office/officeart/2005/8/layout/vList4"/>
    <dgm:cxn modelId="{FECEE356-1408-4A04-AAFC-6974A4DFDAB1}" type="presParOf" srcId="{24453653-0205-4CFA-89CD-0F175ADE1492}" destId="{B4A1E885-BB55-4932-8860-5A0B9A097C56}" srcOrd="6" destOrd="0" presId="urn:microsoft.com/office/officeart/2005/8/layout/vList4"/>
    <dgm:cxn modelId="{A207A12E-4254-4B58-BCF5-D814552ADB6B}" type="presParOf" srcId="{B4A1E885-BB55-4932-8860-5A0B9A097C56}" destId="{BA614864-5F84-4653-8186-1D759C05566B}" srcOrd="0" destOrd="0" presId="urn:microsoft.com/office/officeart/2005/8/layout/vList4"/>
    <dgm:cxn modelId="{AA3CDF49-FE7D-42A7-AB35-6088DD3FAAA8}" type="presParOf" srcId="{B4A1E885-BB55-4932-8860-5A0B9A097C56}" destId="{5C915F6A-8DDA-401E-ABED-50DD6DB136B2}" srcOrd="1" destOrd="0" presId="urn:microsoft.com/office/officeart/2005/8/layout/vList4"/>
    <dgm:cxn modelId="{F3BF88E9-54BB-491B-8D9B-C52699DB76A3}" type="presParOf" srcId="{B4A1E885-BB55-4932-8860-5A0B9A097C56}" destId="{22B27D67-6F8C-4B97-8EFD-BF8E3EB97D21}" srcOrd="2" destOrd="0" presId="urn:microsoft.com/office/officeart/2005/8/layout/vList4"/>
    <dgm:cxn modelId="{41D79AAB-37ED-40C8-B3EF-3ED76E3C5887}" type="presParOf" srcId="{24453653-0205-4CFA-89CD-0F175ADE1492}" destId="{FE291519-E66E-47C8-ADAA-5277390BD2A5}" srcOrd="7" destOrd="0" presId="urn:microsoft.com/office/officeart/2005/8/layout/vList4"/>
    <dgm:cxn modelId="{24A79CC0-46F1-4B1A-9014-981B96F4F161}" type="presParOf" srcId="{24453653-0205-4CFA-89CD-0F175ADE1492}" destId="{F1B0DC09-33CF-4329-B2D1-88D860A05637}" srcOrd="8" destOrd="0" presId="urn:microsoft.com/office/officeart/2005/8/layout/vList4"/>
    <dgm:cxn modelId="{F0DD2F38-E7A5-447A-8FFF-3098D5A825D7}" type="presParOf" srcId="{F1B0DC09-33CF-4329-B2D1-88D860A05637}" destId="{BA6B8CA3-646D-436C-90B6-CFC085956090}" srcOrd="0" destOrd="0" presId="urn:microsoft.com/office/officeart/2005/8/layout/vList4"/>
    <dgm:cxn modelId="{0634D03C-B98B-4032-824B-8099A7820622}" type="presParOf" srcId="{F1B0DC09-33CF-4329-B2D1-88D860A05637}" destId="{266635A2-15A1-4B03-A9D8-F82C4D8CF66F}" srcOrd="1" destOrd="0" presId="urn:microsoft.com/office/officeart/2005/8/layout/vList4"/>
    <dgm:cxn modelId="{AB1E9B76-4A18-4CA6-9F18-9EB006FFC0FD}" type="presParOf" srcId="{F1B0DC09-33CF-4329-B2D1-88D860A05637}" destId="{8FF184C2-83B2-445B-BDED-0A1448A963D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C76355-0CDD-4078-9AE2-39290F70086E}"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de-DE"/>
        </a:p>
      </dgm:t>
    </dgm:pt>
    <dgm:pt modelId="{DFF2F764-3A16-4495-9F42-C2A7FD3F25C5}">
      <dgm:prSet/>
      <dgm:spPr>
        <a:solidFill>
          <a:srgbClr val="7030A0"/>
        </a:solidFill>
      </dgm:spPr>
      <dgm:t>
        <a:bodyPr/>
        <a:lstStyle/>
        <a:p>
          <a:pPr algn="ctr" rtl="0"/>
          <a:r>
            <a:rPr lang="de-DE" b="1" smtClean="0"/>
            <a:t>OUTLINE</a:t>
          </a:r>
          <a:endParaRPr lang="de-DE" b="1"/>
        </a:p>
      </dgm:t>
    </dgm:pt>
    <dgm:pt modelId="{5652AC76-10C5-4B56-A2CF-9B199E40C970}" type="parTrans" cxnId="{1D9CEAC5-7928-45BD-8D0C-E8CFE076EE5A}">
      <dgm:prSet/>
      <dgm:spPr/>
      <dgm:t>
        <a:bodyPr/>
        <a:lstStyle/>
        <a:p>
          <a:endParaRPr lang="de-DE"/>
        </a:p>
      </dgm:t>
    </dgm:pt>
    <dgm:pt modelId="{923B3D4C-7949-42DD-9DD1-64981006C8BE}" type="sibTrans" cxnId="{1D9CEAC5-7928-45BD-8D0C-E8CFE076EE5A}">
      <dgm:prSet/>
      <dgm:spPr/>
      <dgm:t>
        <a:bodyPr/>
        <a:lstStyle/>
        <a:p>
          <a:endParaRPr lang="de-DE"/>
        </a:p>
      </dgm:t>
    </dgm:pt>
    <dgm:pt modelId="{3EB515EF-80DE-470D-AD33-C361D21AB132}" type="pres">
      <dgm:prSet presAssocID="{1DC76355-0CDD-4078-9AE2-39290F70086E}" presName="linear" presStyleCnt="0">
        <dgm:presLayoutVars>
          <dgm:animLvl val="lvl"/>
          <dgm:resizeHandles val="exact"/>
        </dgm:presLayoutVars>
      </dgm:prSet>
      <dgm:spPr/>
      <dgm:t>
        <a:bodyPr/>
        <a:lstStyle/>
        <a:p>
          <a:endParaRPr lang="de-DE"/>
        </a:p>
      </dgm:t>
    </dgm:pt>
    <dgm:pt modelId="{F8419B46-2337-4454-BA76-E74DA01751B7}" type="pres">
      <dgm:prSet presAssocID="{DFF2F764-3A16-4495-9F42-C2A7FD3F25C5}" presName="parentText" presStyleLbl="node1" presStyleIdx="0" presStyleCnt="1">
        <dgm:presLayoutVars>
          <dgm:chMax val="0"/>
          <dgm:bulletEnabled val="1"/>
        </dgm:presLayoutVars>
      </dgm:prSet>
      <dgm:spPr/>
      <dgm:t>
        <a:bodyPr/>
        <a:lstStyle/>
        <a:p>
          <a:endParaRPr lang="de-DE"/>
        </a:p>
      </dgm:t>
    </dgm:pt>
  </dgm:ptLst>
  <dgm:cxnLst>
    <dgm:cxn modelId="{8F0174D2-46F9-4899-BA8A-0578C709878C}" type="presOf" srcId="{DFF2F764-3A16-4495-9F42-C2A7FD3F25C5}" destId="{F8419B46-2337-4454-BA76-E74DA01751B7}" srcOrd="0" destOrd="0" presId="urn:microsoft.com/office/officeart/2005/8/layout/vList2"/>
    <dgm:cxn modelId="{1D9CEAC5-7928-45BD-8D0C-E8CFE076EE5A}" srcId="{1DC76355-0CDD-4078-9AE2-39290F70086E}" destId="{DFF2F764-3A16-4495-9F42-C2A7FD3F25C5}" srcOrd="0" destOrd="0" parTransId="{5652AC76-10C5-4B56-A2CF-9B199E40C970}" sibTransId="{923B3D4C-7949-42DD-9DD1-64981006C8BE}"/>
    <dgm:cxn modelId="{AEA397BD-9327-41C8-9FE5-F97813682874}" type="presOf" srcId="{1DC76355-0CDD-4078-9AE2-39290F70086E}" destId="{3EB515EF-80DE-470D-AD33-C361D21AB132}" srcOrd="0" destOrd="0" presId="urn:microsoft.com/office/officeart/2005/8/layout/vList2"/>
    <dgm:cxn modelId="{A44E6EAF-644C-48F9-92C0-482496509072}" type="presParOf" srcId="{3EB515EF-80DE-470D-AD33-C361D21AB132}" destId="{F8419B46-2337-4454-BA76-E74DA01751B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CDA207-E1C7-4E21-BC68-7CFF07897742}" type="doc">
      <dgm:prSet loTypeId="urn:microsoft.com/office/officeart/2005/8/layout/vList4#3" loCatId="list" qsTypeId="urn:microsoft.com/office/officeart/2005/8/quickstyle/3d4" qsCatId="3D" csTypeId="urn:microsoft.com/office/officeart/2005/8/colors/accent0_3" csCatId="mainScheme" phldr="1"/>
      <dgm:spPr/>
      <dgm:t>
        <a:bodyPr/>
        <a:lstStyle/>
        <a:p>
          <a:endParaRPr lang="de-DE"/>
        </a:p>
      </dgm:t>
    </dgm:pt>
    <dgm:pt modelId="{62FA51DF-ABC3-4235-B91A-C203B4781C79}">
      <dgm:prSet/>
      <dgm:spPr/>
      <dgm:t>
        <a:bodyPr/>
        <a:lstStyle/>
        <a:p>
          <a:pPr marL="531813" indent="0" algn="just" rtl="0"/>
          <a:r>
            <a:rPr lang="en-GB" b="1" noProof="0" dirty="0" smtClean="0"/>
            <a:t>(…) We will intensify our efforts to prevent state and non-state actors from accessing WMD and their means of delivery. </a:t>
          </a:r>
        </a:p>
        <a:p>
          <a:pPr marL="531813" indent="0" algn="just" rtl="0"/>
          <a:r>
            <a:rPr lang="en-GB" b="1" noProof="0" dirty="0" smtClean="0"/>
            <a:t>In this regard, we endorse NATO’s comprehensive strategic-level policy for preventing the pro-</a:t>
          </a:r>
          <a:r>
            <a:rPr lang="en-GB" b="1" noProof="0" dirty="0" err="1" smtClean="0"/>
            <a:t>liferation</a:t>
          </a:r>
          <a:r>
            <a:rPr lang="en-GB" b="1" noProof="0" dirty="0" smtClean="0"/>
            <a:t> of WMD and defending against Chemical, Biological, Radiological and Nuclear threats. (…)</a:t>
          </a:r>
          <a:endParaRPr lang="en-GB" b="1" noProof="0" dirty="0"/>
        </a:p>
      </dgm:t>
    </dgm:pt>
    <dgm:pt modelId="{95920FD2-3DD6-4797-8388-AAD201AF1858}" type="parTrans" cxnId="{5F110F25-6BE8-4FAA-BC3C-E0A2ED173191}">
      <dgm:prSet/>
      <dgm:spPr/>
      <dgm:t>
        <a:bodyPr/>
        <a:lstStyle/>
        <a:p>
          <a:endParaRPr lang="de-DE" b="1"/>
        </a:p>
      </dgm:t>
    </dgm:pt>
    <dgm:pt modelId="{59C18427-0B86-4A2F-9147-66CB04B38A97}" type="sibTrans" cxnId="{5F110F25-6BE8-4FAA-BC3C-E0A2ED173191}">
      <dgm:prSet/>
      <dgm:spPr/>
      <dgm:t>
        <a:bodyPr/>
        <a:lstStyle/>
        <a:p>
          <a:endParaRPr lang="de-DE" b="1"/>
        </a:p>
      </dgm:t>
    </dgm:pt>
    <dgm:pt modelId="{C1D1CFFB-AFB7-47AE-816F-83F906214405}" type="pres">
      <dgm:prSet presAssocID="{72CDA207-E1C7-4E21-BC68-7CFF07897742}" presName="linear" presStyleCnt="0">
        <dgm:presLayoutVars>
          <dgm:dir/>
          <dgm:resizeHandles val="exact"/>
        </dgm:presLayoutVars>
      </dgm:prSet>
      <dgm:spPr/>
      <dgm:t>
        <a:bodyPr/>
        <a:lstStyle/>
        <a:p>
          <a:endParaRPr lang="de-DE"/>
        </a:p>
      </dgm:t>
    </dgm:pt>
    <dgm:pt modelId="{815F3679-F05A-41BA-91BD-DB3FB98E8DA1}" type="pres">
      <dgm:prSet presAssocID="{62FA51DF-ABC3-4235-B91A-C203B4781C79}" presName="comp" presStyleCnt="0"/>
      <dgm:spPr/>
    </dgm:pt>
    <dgm:pt modelId="{B6D85AA1-5B92-4844-9608-B75A40946FA1}" type="pres">
      <dgm:prSet presAssocID="{62FA51DF-ABC3-4235-B91A-C203B4781C79}" presName="box" presStyleLbl="node1" presStyleIdx="0" presStyleCnt="1" custLinFactNeighborX="-4456"/>
      <dgm:spPr/>
      <dgm:t>
        <a:bodyPr/>
        <a:lstStyle/>
        <a:p>
          <a:endParaRPr lang="de-DE"/>
        </a:p>
      </dgm:t>
    </dgm:pt>
    <dgm:pt modelId="{97A91FF8-1E75-4F72-89B2-DD55FDF2ED80}" type="pres">
      <dgm:prSet presAssocID="{62FA51DF-ABC3-4235-B91A-C203B4781C79}" presName="img" presStyleLbl="fgImgPlace1" presStyleIdx="0" presStyleCnt="1" custScaleX="130252" custScaleY="61630" custLinFactNeighborX="1260" custLinFactNeighborY="61"/>
      <dgm:spPr>
        <a:blipFill rotWithShape="0">
          <a:blip xmlns:r="http://schemas.openxmlformats.org/officeDocument/2006/relationships" r:embed="rId1"/>
          <a:stretch>
            <a:fillRect/>
          </a:stretch>
        </a:blipFill>
      </dgm:spPr>
      <dgm:t>
        <a:bodyPr/>
        <a:lstStyle/>
        <a:p>
          <a:endParaRPr lang="de-DE"/>
        </a:p>
      </dgm:t>
    </dgm:pt>
    <dgm:pt modelId="{F7238C5C-137C-4E5C-ACA3-8FEF22236B0F}" type="pres">
      <dgm:prSet presAssocID="{62FA51DF-ABC3-4235-B91A-C203B4781C79}" presName="text" presStyleLbl="node1" presStyleIdx="0" presStyleCnt="1">
        <dgm:presLayoutVars>
          <dgm:bulletEnabled val="1"/>
        </dgm:presLayoutVars>
      </dgm:prSet>
      <dgm:spPr/>
      <dgm:t>
        <a:bodyPr/>
        <a:lstStyle/>
        <a:p>
          <a:endParaRPr lang="de-DE"/>
        </a:p>
      </dgm:t>
    </dgm:pt>
  </dgm:ptLst>
  <dgm:cxnLst>
    <dgm:cxn modelId="{4FEDB862-C112-476C-87C4-57223D7D578C}" type="presOf" srcId="{72CDA207-E1C7-4E21-BC68-7CFF07897742}" destId="{C1D1CFFB-AFB7-47AE-816F-83F906214405}" srcOrd="0" destOrd="0" presId="urn:microsoft.com/office/officeart/2005/8/layout/vList4#3"/>
    <dgm:cxn modelId="{19E86F29-BD89-49A1-B58E-EE389C98DEB3}" type="presOf" srcId="{62FA51DF-ABC3-4235-B91A-C203B4781C79}" destId="{B6D85AA1-5B92-4844-9608-B75A40946FA1}" srcOrd="0" destOrd="0" presId="urn:microsoft.com/office/officeart/2005/8/layout/vList4#3"/>
    <dgm:cxn modelId="{5F110F25-6BE8-4FAA-BC3C-E0A2ED173191}" srcId="{72CDA207-E1C7-4E21-BC68-7CFF07897742}" destId="{62FA51DF-ABC3-4235-B91A-C203B4781C79}" srcOrd="0" destOrd="0" parTransId="{95920FD2-3DD6-4797-8388-AAD201AF1858}" sibTransId="{59C18427-0B86-4A2F-9147-66CB04B38A97}"/>
    <dgm:cxn modelId="{43C59D59-79A5-448F-94EF-39593B857C86}" type="presOf" srcId="{62FA51DF-ABC3-4235-B91A-C203B4781C79}" destId="{F7238C5C-137C-4E5C-ACA3-8FEF22236B0F}" srcOrd="1" destOrd="0" presId="urn:microsoft.com/office/officeart/2005/8/layout/vList4#3"/>
    <dgm:cxn modelId="{DC409E27-D56E-4A38-9D32-A442D514F688}" type="presParOf" srcId="{C1D1CFFB-AFB7-47AE-816F-83F906214405}" destId="{815F3679-F05A-41BA-91BD-DB3FB98E8DA1}" srcOrd="0" destOrd="0" presId="urn:microsoft.com/office/officeart/2005/8/layout/vList4#3"/>
    <dgm:cxn modelId="{6F0A2977-E328-4131-8487-A01D4A34299B}" type="presParOf" srcId="{815F3679-F05A-41BA-91BD-DB3FB98E8DA1}" destId="{B6D85AA1-5B92-4844-9608-B75A40946FA1}" srcOrd="0" destOrd="0" presId="urn:microsoft.com/office/officeart/2005/8/layout/vList4#3"/>
    <dgm:cxn modelId="{839E73B5-EEAD-441E-86AE-BDA444152EFE}" type="presParOf" srcId="{815F3679-F05A-41BA-91BD-DB3FB98E8DA1}" destId="{97A91FF8-1E75-4F72-89B2-DD55FDF2ED80}" srcOrd="1" destOrd="0" presId="urn:microsoft.com/office/officeart/2005/8/layout/vList4#3"/>
    <dgm:cxn modelId="{7F8F0392-7C16-4169-877B-D5E844A5CA4B}" type="presParOf" srcId="{815F3679-F05A-41BA-91BD-DB3FB98E8DA1}" destId="{F7238C5C-137C-4E5C-ACA3-8FEF22236B0F}" srcOrd="2" destOrd="0" presId="urn:microsoft.com/office/officeart/2005/8/layout/vList4#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1DDFAB-403D-4D92-9741-F30E0C63DDEC}"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de-DE"/>
        </a:p>
      </dgm:t>
    </dgm:pt>
    <dgm:pt modelId="{B531AEB2-A56B-47E1-9A6D-11F205EB5FB0}">
      <dgm:prSet custT="1"/>
      <dgm:spPr/>
      <dgm:t>
        <a:bodyPr/>
        <a:lstStyle/>
        <a:p>
          <a:pPr algn="just" rtl="0"/>
          <a:r>
            <a:rPr lang="en-GB" sz="2000" b="1" dirty="0" smtClean="0"/>
            <a:t>VISION </a:t>
          </a:r>
        </a:p>
        <a:p>
          <a:pPr algn="just" rtl="0"/>
          <a:r>
            <a:rPr lang="en-GB" sz="2000" b="1" dirty="0" smtClean="0"/>
            <a:t>The Alliance - </a:t>
          </a:r>
          <a:r>
            <a:rPr lang="en-GB" sz="2000" b="1" i="1" dirty="0" smtClean="0"/>
            <a:t>its populations, territory and forces </a:t>
          </a:r>
          <a:r>
            <a:rPr lang="en-GB" sz="2000" b="1" dirty="0" smtClean="0"/>
            <a:t>- will be secure from CBRN threats, including WMD; and its members will not be coerced by those posing such threats.</a:t>
          </a:r>
          <a:r>
            <a:rPr lang="en-US" sz="2000" b="1" dirty="0" smtClean="0"/>
            <a:t> </a:t>
          </a:r>
          <a:endParaRPr lang="de-DE" sz="2000" b="1" dirty="0"/>
        </a:p>
      </dgm:t>
    </dgm:pt>
    <dgm:pt modelId="{BB18F567-DF09-485E-9676-0C43E659F6E1}" type="parTrans" cxnId="{52387582-80AF-4FA0-8E3C-DCE307A050E4}">
      <dgm:prSet/>
      <dgm:spPr/>
      <dgm:t>
        <a:bodyPr/>
        <a:lstStyle/>
        <a:p>
          <a:endParaRPr lang="de-DE" sz="2000" b="1"/>
        </a:p>
      </dgm:t>
    </dgm:pt>
    <dgm:pt modelId="{A9E9C68D-9B3D-4928-AE5A-6AE55BFAB2FF}" type="sibTrans" cxnId="{52387582-80AF-4FA0-8E3C-DCE307A050E4}">
      <dgm:prSet/>
      <dgm:spPr/>
      <dgm:t>
        <a:bodyPr/>
        <a:lstStyle/>
        <a:p>
          <a:endParaRPr lang="de-DE" sz="2000" b="1"/>
        </a:p>
      </dgm:t>
    </dgm:pt>
    <dgm:pt modelId="{BAD653DE-EDF4-43A1-BFD7-01935EDCB78E}">
      <dgm:prSet custT="1"/>
      <dgm:spPr/>
      <dgm:t>
        <a:bodyPr/>
        <a:lstStyle/>
        <a:p>
          <a:pPr algn="just" rtl="0"/>
          <a:r>
            <a:rPr lang="en-GB" sz="2000" b="1" dirty="0" smtClean="0"/>
            <a:t>MISSION STATEMENT</a:t>
          </a:r>
        </a:p>
        <a:p>
          <a:pPr algn="just" rtl="0"/>
          <a:r>
            <a:rPr lang="en-GB" sz="2000" b="1" dirty="0" smtClean="0"/>
            <a:t> (…) NATO will work actively to prevent</a:t>
          </a:r>
          <a:r>
            <a:rPr lang="en-GB" sz="2000" b="1" i="1" dirty="0" smtClean="0"/>
            <a:t> </a:t>
          </a:r>
          <a:r>
            <a:rPr lang="en-GB" sz="2000" b="1" dirty="0" smtClean="0"/>
            <a:t>the proliferation</a:t>
          </a:r>
          <a:r>
            <a:rPr lang="en-GB" sz="2000" b="1" i="1" dirty="0" smtClean="0"/>
            <a:t> </a:t>
          </a:r>
          <a:r>
            <a:rPr lang="en-GB" sz="2000" b="1" dirty="0" smtClean="0"/>
            <a:t>of WMD</a:t>
          </a:r>
          <a:r>
            <a:rPr lang="en-GB" sz="2000" b="1" i="1" dirty="0" smtClean="0"/>
            <a:t> </a:t>
          </a:r>
          <a:r>
            <a:rPr lang="en-GB" sz="2000" b="1" dirty="0" smtClean="0"/>
            <a:t>by State and non-State actors, to protect</a:t>
          </a:r>
          <a:r>
            <a:rPr lang="en-GB" sz="2000" b="1" i="1" dirty="0" smtClean="0"/>
            <a:t> </a:t>
          </a:r>
          <a:r>
            <a:rPr lang="en-GB" sz="2000" b="1" dirty="0" smtClean="0"/>
            <a:t>the Alliance from WMD threats should prevention fail, and be prepared for recovery efforts should the Alliance suffer a WMD attack or CBRN event, (…) through a comprehensive </a:t>
          </a:r>
          <a:r>
            <a:rPr lang="en-GB" sz="2000" b="1" i="1" dirty="0" smtClean="0"/>
            <a:t>political, military and civilian approach</a:t>
          </a:r>
          <a:r>
            <a:rPr lang="en-GB" sz="2000" b="1" dirty="0" smtClean="0"/>
            <a:t>.</a:t>
          </a:r>
          <a:endParaRPr lang="de-DE" sz="2000" b="1" dirty="0"/>
        </a:p>
      </dgm:t>
    </dgm:pt>
    <dgm:pt modelId="{17619326-2F8B-4444-91D0-959816B38457}" type="parTrans" cxnId="{89BE622D-28F0-49CC-BE01-ED03AE35D3AB}">
      <dgm:prSet/>
      <dgm:spPr/>
      <dgm:t>
        <a:bodyPr/>
        <a:lstStyle/>
        <a:p>
          <a:endParaRPr lang="de-DE" sz="2000" b="1"/>
        </a:p>
      </dgm:t>
    </dgm:pt>
    <dgm:pt modelId="{40BC5992-925E-487D-A45A-4D46510EB8EA}" type="sibTrans" cxnId="{89BE622D-28F0-49CC-BE01-ED03AE35D3AB}">
      <dgm:prSet/>
      <dgm:spPr/>
      <dgm:t>
        <a:bodyPr/>
        <a:lstStyle/>
        <a:p>
          <a:endParaRPr lang="de-DE" sz="2000" b="1"/>
        </a:p>
      </dgm:t>
    </dgm:pt>
    <dgm:pt modelId="{30522DF7-2FE2-47FF-A1A7-E376E48C4191}" type="pres">
      <dgm:prSet presAssocID="{5A1DDFAB-403D-4D92-9741-F30E0C63DDEC}" presName="linear" presStyleCnt="0">
        <dgm:presLayoutVars>
          <dgm:animLvl val="lvl"/>
          <dgm:resizeHandles val="exact"/>
        </dgm:presLayoutVars>
      </dgm:prSet>
      <dgm:spPr/>
      <dgm:t>
        <a:bodyPr/>
        <a:lstStyle/>
        <a:p>
          <a:endParaRPr lang="de-DE"/>
        </a:p>
      </dgm:t>
    </dgm:pt>
    <dgm:pt modelId="{D5A907A5-D456-43C1-BCF9-44EBC3A3C825}" type="pres">
      <dgm:prSet presAssocID="{B531AEB2-A56B-47E1-9A6D-11F205EB5FB0}" presName="parentText" presStyleLbl="node1" presStyleIdx="0" presStyleCnt="2">
        <dgm:presLayoutVars>
          <dgm:chMax val="0"/>
          <dgm:bulletEnabled val="1"/>
        </dgm:presLayoutVars>
      </dgm:prSet>
      <dgm:spPr/>
      <dgm:t>
        <a:bodyPr/>
        <a:lstStyle/>
        <a:p>
          <a:endParaRPr lang="de-DE"/>
        </a:p>
      </dgm:t>
    </dgm:pt>
    <dgm:pt modelId="{65097882-62F7-4E8B-ABF6-9525E3E42242}" type="pres">
      <dgm:prSet presAssocID="{A9E9C68D-9B3D-4928-AE5A-6AE55BFAB2FF}" presName="spacer" presStyleCnt="0"/>
      <dgm:spPr/>
    </dgm:pt>
    <dgm:pt modelId="{F68AF8D2-2507-4095-862A-679CE27D1AF6}" type="pres">
      <dgm:prSet presAssocID="{BAD653DE-EDF4-43A1-BFD7-01935EDCB78E}" presName="parentText" presStyleLbl="node1" presStyleIdx="1" presStyleCnt="2">
        <dgm:presLayoutVars>
          <dgm:chMax val="0"/>
          <dgm:bulletEnabled val="1"/>
        </dgm:presLayoutVars>
      </dgm:prSet>
      <dgm:spPr/>
      <dgm:t>
        <a:bodyPr/>
        <a:lstStyle/>
        <a:p>
          <a:endParaRPr lang="de-DE"/>
        </a:p>
      </dgm:t>
    </dgm:pt>
  </dgm:ptLst>
  <dgm:cxnLst>
    <dgm:cxn modelId="{899CB191-558E-40AB-98B1-068BAE223D32}" type="presOf" srcId="{B531AEB2-A56B-47E1-9A6D-11F205EB5FB0}" destId="{D5A907A5-D456-43C1-BCF9-44EBC3A3C825}" srcOrd="0" destOrd="0" presId="urn:microsoft.com/office/officeart/2005/8/layout/vList2"/>
    <dgm:cxn modelId="{52387582-80AF-4FA0-8E3C-DCE307A050E4}" srcId="{5A1DDFAB-403D-4D92-9741-F30E0C63DDEC}" destId="{B531AEB2-A56B-47E1-9A6D-11F205EB5FB0}" srcOrd="0" destOrd="0" parTransId="{BB18F567-DF09-485E-9676-0C43E659F6E1}" sibTransId="{A9E9C68D-9B3D-4928-AE5A-6AE55BFAB2FF}"/>
    <dgm:cxn modelId="{89BE622D-28F0-49CC-BE01-ED03AE35D3AB}" srcId="{5A1DDFAB-403D-4D92-9741-F30E0C63DDEC}" destId="{BAD653DE-EDF4-43A1-BFD7-01935EDCB78E}" srcOrd="1" destOrd="0" parTransId="{17619326-2F8B-4444-91D0-959816B38457}" sibTransId="{40BC5992-925E-487D-A45A-4D46510EB8EA}"/>
    <dgm:cxn modelId="{C272D01E-9C26-4372-ACE9-8DAEC90E5FE9}" type="presOf" srcId="{BAD653DE-EDF4-43A1-BFD7-01935EDCB78E}" destId="{F68AF8D2-2507-4095-862A-679CE27D1AF6}" srcOrd="0" destOrd="0" presId="urn:microsoft.com/office/officeart/2005/8/layout/vList2"/>
    <dgm:cxn modelId="{2A2409C6-772A-4DBA-9A9B-8470CD2A1402}" type="presOf" srcId="{5A1DDFAB-403D-4D92-9741-F30E0C63DDEC}" destId="{30522DF7-2FE2-47FF-A1A7-E376E48C4191}" srcOrd="0" destOrd="0" presId="urn:microsoft.com/office/officeart/2005/8/layout/vList2"/>
    <dgm:cxn modelId="{785D33CF-FF3B-4FFF-9B4C-DF03EFA0562D}" type="presParOf" srcId="{30522DF7-2FE2-47FF-A1A7-E376E48C4191}" destId="{D5A907A5-D456-43C1-BCF9-44EBC3A3C825}" srcOrd="0" destOrd="0" presId="urn:microsoft.com/office/officeart/2005/8/layout/vList2"/>
    <dgm:cxn modelId="{9E004B4F-2672-41A4-928E-488314B1F762}" type="presParOf" srcId="{30522DF7-2FE2-47FF-A1A7-E376E48C4191}" destId="{65097882-62F7-4E8B-ABF6-9525E3E42242}" srcOrd="1" destOrd="0" presId="urn:microsoft.com/office/officeart/2005/8/layout/vList2"/>
    <dgm:cxn modelId="{BE6B350D-189F-43F1-84B0-0CB6B744970C}" type="presParOf" srcId="{30522DF7-2FE2-47FF-A1A7-E376E48C4191}" destId="{F68AF8D2-2507-4095-862A-679CE27D1AF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BDE4A5F-B24B-4001-9EBF-E7D9963FD840}" type="doc">
      <dgm:prSet loTypeId="urn:microsoft.com/office/officeart/2005/8/layout/vList4" loCatId="list" qsTypeId="urn:microsoft.com/office/officeart/2005/8/quickstyle/3d4" qsCatId="3D" csTypeId="urn:microsoft.com/office/officeart/2005/8/colors/accent0_3" csCatId="mainScheme" phldr="1"/>
      <dgm:spPr/>
      <dgm:t>
        <a:bodyPr/>
        <a:lstStyle/>
        <a:p>
          <a:endParaRPr lang="de-DE"/>
        </a:p>
      </dgm:t>
    </dgm:pt>
    <dgm:pt modelId="{745250B5-49D9-4A45-9C1B-81BB90D2A8D4}">
      <dgm:prSet custT="1"/>
      <dgm:spPr/>
      <dgm:t>
        <a:bodyPr/>
        <a:lstStyle/>
        <a:p>
          <a:pPr rtl="0"/>
          <a:r>
            <a:rPr lang="en-US" sz="2800" b="1" dirty="0" smtClean="0"/>
            <a:t>Lisbon Tasking how NATO can Better Counter the Proliferation of WMD</a:t>
          </a:r>
          <a:endParaRPr lang="de-DE" sz="2800" b="1" dirty="0" smtClean="0"/>
        </a:p>
      </dgm:t>
    </dgm:pt>
    <dgm:pt modelId="{48835D83-C45F-46FA-85A8-62568F2F3102}" type="parTrans" cxnId="{D657E300-0C91-4089-A55D-A0748C715D04}">
      <dgm:prSet/>
      <dgm:spPr/>
      <dgm:t>
        <a:bodyPr/>
        <a:lstStyle/>
        <a:p>
          <a:pPr algn="just"/>
          <a:endParaRPr lang="de-DE" sz="2800" b="1"/>
        </a:p>
      </dgm:t>
    </dgm:pt>
    <dgm:pt modelId="{EC30301D-27E3-466F-A5AC-47DEA6630220}" type="sibTrans" cxnId="{D657E300-0C91-4089-A55D-A0748C715D04}">
      <dgm:prSet/>
      <dgm:spPr/>
      <dgm:t>
        <a:bodyPr/>
        <a:lstStyle/>
        <a:p>
          <a:pPr algn="just"/>
          <a:endParaRPr lang="de-DE" sz="2800" b="1"/>
        </a:p>
      </dgm:t>
    </dgm:pt>
    <dgm:pt modelId="{B3D9B0D8-EA72-47E0-836D-C230B50DF5B7}">
      <dgm:prSet custT="1"/>
      <dgm:spPr>
        <a:solidFill>
          <a:schemeClr val="tx2"/>
        </a:solidFill>
      </dgm:spPr>
      <dgm:t>
        <a:bodyPr/>
        <a:lstStyle/>
        <a:p>
          <a:pPr algn="just" rtl="0"/>
          <a:r>
            <a:rPr lang="en-US" sz="2800" b="1" dirty="0" smtClean="0"/>
            <a:t>Strategic Concept for the Defence and Security of The Members of the NATO</a:t>
          </a:r>
          <a:endParaRPr lang="de-DE" sz="2800" b="1" dirty="0"/>
        </a:p>
      </dgm:t>
    </dgm:pt>
    <dgm:pt modelId="{1FAA4BB4-E555-4748-B706-28EA16E9E9F1}" type="parTrans" cxnId="{1783570F-449B-45ED-9C25-548B0BA4418C}">
      <dgm:prSet/>
      <dgm:spPr/>
      <dgm:t>
        <a:bodyPr/>
        <a:lstStyle/>
        <a:p>
          <a:pPr algn="just"/>
          <a:endParaRPr lang="de-DE" sz="2800"/>
        </a:p>
      </dgm:t>
    </dgm:pt>
    <dgm:pt modelId="{635891EF-ED0A-4141-B826-88BCD3E04013}" type="sibTrans" cxnId="{1783570F-449B-45ED-9C25-548B0BA4418C}">
      <dgm:prSet/>
      <dgm:spPr/>
      <dgm:t>
        <a:bodyPr/>
        <a:lstStyle/>
        <a:p>
          <a:pPr algn="just"/>
          <a:endParaRPr lang="de-DE" sz="2800"/>
        </a:p>
      </dgm:t>
    </dgm:pt>
    <dgm:pt modelId="{D692C52B-A52E-452E-AC0E-E9E4BD9BF1E5}">
      <dgm:prSet custT="1"/>
      <dgm:spPr>
        <a:solidFill>
          <a:schemeClr val="tx2"/>
        </a:solidFill>
      </dgm:spPr>
      <dgm:t>
        <a:bodyPr/>
        <a:lstStyle/>
        <a:p>
          <a:pPr rtl="0"/>
          <a:r>
            <a:rPr lang="en-GB" sz="2800" b="1" noProof="0" dirty="0" smtClean="0"/>
            <a:t>NATO’s Comprehensive, Strategic-Level WMD/CBRN Defence Policy</a:t>
          </a:r>
          <a:endParaRPr lang="en-GB" sz="2800" b="1" noProof="0" dirty="0"/>
        </a:p>
      </dgm:t>
    </dgm:pt>
    <dgm:pt modelId="{DD12DE21-771B-4F38-BB21-EDAD2E0EC0A8}" type="parTrans" cxnId="{C64153DE-D01C-46CA-A587-7DA59B1F4880}">
      <dgm:prSet/>
      <dgm:spPr/>
      <dgm:t>
        <a:bodyPr/>
        <a:lstStyle/>
        <a:p>
          <a:endParaRPr lang="de-DE" sz="2800"/>
        </a:p>
      </dgm:t>
    </dgm:pt>
    <dgm:pt modelId="{CC5EACA6-D51D-4BCB-B9FA-972117701FE9}" type="sibTrans" cxnId="{C64153DE-D01C-46CA-A587-7DA59B1F4880}">
      <dgm:prSet/>
      <dgm:spPr/>
      <dgm:t>
        <a:bodyPr/>
        <a:lstStyle/>
        <a:p>
          <a:endParaRPr lang="de-DE" sz="2800"/>
        </a:p>
      </dgm:t>
    </dgm:pt>
    <dgm:pt modelId="{0F525321-04BA-4C7A-A06C-E44B5C928D6E}">
      <dgm:prSet custT="1"/>
      <dgm:spPr>
        <a:solidFill>
          <a:schemeClr val="tx2"/>
        </a:solidFill>
      </dgm:spPr>
      <dgm:t>
        <a:bodyPr/>
        <a:lstStyle/>
        <a:p>
          <a:pPr rtl="0"/>
          <a:r>
            <a:rPr lang="en-US" sz="2800" b="1" dirty="0" smtClean="0"/>
            <a:t>Conclusion</a:t>
          </a:r>
          <a:endParaRPr lang="de-DE" sz="2800" b="1" dirty="0" smtClean="0"/>
        </a:p>
      </dgm:t>
    </dgm:pt>
    <dgm:pt modelId="{E15A4526-E059-42E7-BF71-F3DDA06F9A27}" type="parTrans" cxnId="{42FCF54A-8D41-4138-BC3C-D2C423B4E84D}">
      <dgm:prSet/>
      <dgm:spPr/>
      <dgm:t>
        <a:bodyPr/>
        <a:lstStyle/>
        <a:p>
          <a:endParaRPr lang="de-DE"/>
        </a:p>
      </dgm:t>
    </dgm:pt>
    <dgm:pt modelId="{59537EDC-638B-42E8-852C-24764830737D}" type="sibTrans" cxnId="{42FCF54A-8D41-4138-BC3C-D2C423B4E84D}">
      <dgm:prSet/>
      <dgm:spPr/>
      <dgm:t>
        <a:bodyPr/>
        <a:lstStyle/>
        <a:p>
          <a:endParaRPr lang="de-DE"/>
        </a:p>
      </dgm:t>
    </dgm:pt>
    <dgm:pt modelId="{FB270C45-58EB-4660-A56A-290A2D01CA39}">
      <dgm:prSet/>
      <dgm:spPr>
        <a:solidFill>
          <a:schemeClr val="tx2"/>
        </a:solidFill>
      </dgm:spPr>
      <dgm:t>
        <a:bodyPr/>
        <a:lstStyle/>
        <a:p>
          <a:pPr rtl="0"/>
          <a:r>
            <a:rPr lang="en-US" b="1" dirty="0" smtClean="0"/>
            <a:t>Defence and Deterrence Posture Review</a:t>
          </a:r>
          <a:endParaRPr lang="de-DE" b="1" dirty="0" smtClean="0"/>
        </a:p>
      </dgm:t>
    </dgm:pt>
    <dgm:pt modelId="{742FF92F-E23D-42BE-87C6-936A01BDEB57}" type="parTrans" cxnId="{F7B35926-88EA-43C6-B417-15B8FBD84A71}">
      <dgm:prSet/>
      <dgm:spPr/>
      <dgm:t>
        <a:bodyPr/>
        <a:lstStyle/>
        <a:p>
          <a:endParaRPr lang="de-DE"/>
        </a:p>
      </dgm:t>
    </dgm:pt>
    <dgm:pt modelId="{3FFE7BAE-F80A-43BF-9E0E-AEC2FCBE0EFB}" type="sibTrans" cxnId="{F7B35926-88EA-43C6-B417-15B8FBD84A71}">
      <dgm:prSet/>
      <dgm:spPr/>
      <dgm:t>
        <a:bodyPr/>
        <a:lstStyle/>
        <a:p>
          <a:endParaRPr lang="de-DE"/>
        </a:p>
      </dgm:t>
    </dgm:pt>
    <dgm:pt modelId="{24453653-0205-4CFA-89CD-0F175ADE1492}" type="pres">
      <dgm:prSet presAssocID="{2BDE4A5F-B24B-4001-9EBF-E7D9963FD840}" presName="linear" presStyleCnt="0">
        <dgm:presLayoutVars>
          <dgm:dir/>
          <dgm:resizeHandles val="exact"/>
        </dgm:presLayoutVars>
      </dgm:prSet>
      <dgm:spPr/>
      <dgm:t>
        <a:bodyPr/>
        <a:lstStyle/>
        <a:p>
          <a:endParaRPr lang="de-DE"/>
        </a:p>
      </dgm:t>
    </dgm:pt>
    <dgm:pt modelId="{32A237D6-D9A9-40AC-B86C-9B3ABCE41FCD}" type="pres">
      <dgm:prSet presAssocID="{B3D9B0D8-EA72-47E0-836D-C230B50DF5B7}" presName="comp" presStyleCnt="0"/>
      <dgm:spPr/>
    </dgm:pt>
    <dgm:pt modelId="{64AE68AA-9A5B-4A6A-845D-375097D6B878}" type="pres">
      <dgm:prSet presAssocID="{B3D9B0D8-EA72-47E0-836D-C230B50DF5B7}" presName="box" presStyleLbl="node1" presStyleIdx="0" presStyleCnt="5"/>
      <dgm:spPr/>
      <dgm:t>
        <a:bodyPr/>
        <a:lstStyle/>
        <a:p>
          <a:endParaRPr lang="de-DE"/>
        </a:p>
      </dgm:t>
    </dgm:pt>
    <dgm:pt modelId="{91BDFEDA-CBF1-4F64-846F-C80D47EE0A38}" type="pres">
      <dgm:prSet presAssocID="{B3D9B0D8-EA72-47E0-836D-C230B50DF5B7}"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69298E5A-38B7-4AB2-85A3-1BBE84CE74F4}" type="pres">
      <dgm:prSet presAssocID="{B3D9B0D8-EA72-47E0-836D-C230B50DF5B7}" presName="text" presStyleLbl="node1" presStyleIdx="0" presStyleCnt="5">
        <dgm:presLayoutVars>
          <dgm:bulletEnabled val="1"/>
        </dgm:presLayoutVars>
      </dgm:prSet>
      <dgm:spPr/>
      <dgm:t>
        <a:bodyPr/>
        <a:lstStyle/>
        <a:p>
          <a:endParaRPr lang="de-DE"/>
        </a:p>
      </dgm:t>
    </dgm:pt>
    <dgm:pt modelId="{6D60BCFE-E3BE-488D-BAAF-CEF619E9E32C}" type="pres">
      <dgm:prSet presAssocID="{635891EF-ED0A-4141-B826-88BCD3E04013}" presName="spacer" presStyleCnt="0"/>
      <dgm:spPr/>
    </dgm:pt>
    <dgm:pt modelId="{9581B7B9-6B23-4872-B948-1FBA5D406823}" type="pres">
      <dgm:prSet presAssocID="{D692C52B-A52E-452E-AC0E-E9E4BD9BF1E5}" presName="comp" presStyleCnt="0"/>
      <dgm:spPr/>
    </dgm:pt>
    <dgm:pt modelId="{C26E7AC2-4341-43C0-BB73-40ECBDDA27A3}" type="pres">
      <dgm:prSet presAssocID="{D692C52B-A52E-452E-AC0E-E9E4BD9BF1E5}" presName="box" presStyleLbl="node1" presStyleIdx="1" presStyleCnt="5"/>
      <dgm:spPr/>
      <dgm:t>
        <a:bodyPr/>
        <a:lstStyle/>
        <a:p>
          <a:endParaRPr lang="de-DE"/>
        </a:p>
      </dgm:t>
    </dgm:pt>
    <dgm:pt modelId="{DA014DD0-3D65-4292-9C9D-5B6AB0DA6C43}" type="pres">
      <dgm:prSet presAssocID="{D692C52B-A52E-452E-AC0E-E9E4BD9BF1E5}"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347DF52C-60AA-4EFF-8C3B-01C550E6FE67}" type="pres">
      <dgm:prSet presAssocID="{D692C52B-A52E-452E-AC0E-E9E4BD9BF1E5}" presName="text" presStyleLbl="node1" presStyleIdx="1" presStyleCnt="5">
        <dgm:presLayoutVars>
          <dgm:bulletEnabled val="1"/>
        </dgm:presLayoutVars>
      </dgm:prSet>
      <dgm:spPr/>
      <dgm:t>
        <a:bodyPr/>
        <a:lstStyle/>
        <a:p>
          <a:endParaRPr lang="de-DE"/>
        </a:p>
      </dgm:t>
    </dgm:pt>
    <dgm:pt modelId="{DDD272B1-3623-423B-89A8-E3DF8E964ADC}" type="pres">
      <dgm:prSet presAssocID="{CC5EACA6-D51D-4BCB-B9FA-972117701FE9}" presName="spacer" presStyleCnt="0"/>
      <dgm:spPr/>
    </dgm:pt>
    <dgm:pt modelId="{6304C222-C4E6-4F57-9CBC-D99881531852}" type="pres">
      <dgm:prSet presAssocID="{745250B5-49D9-4A45-9C1B-81BB90D2A8D4}" presName="comp" presStyleCnt="0"/>
      <dgm:spPr/>
    </dgm:pt>
    <dgm:pt modelId="{830E133A-4319-4C52-A479-3641588DA4A2}" type="pres">
      <dgm:prSet presAssocID="{745250B5-49D9-4A45-9C1B-81BB90D2A8D4}" presName="box" presStyleLbl="node1" presStyleIdx="2" presStyleCnt="5"/>
      <dgm:spPr/>
      <dgm:t>
        <a:bodyPr/>
        <a:lstStyle/>
        <a:p>
          <a:endParaRPr lang="de-DE"/>
        </a:p>
      </dgm:t>
    </dgm:pt>
    <dgm:pt modelId="{AFACEDFE-AF3F-4BEF-BFF1-981063C94761}" type="pres">
      <dgm:prSet presAssocID="{745250B5-49D9-4A45-9C1B-81BB90D2A8D4}"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t>
        <a:bodyPr/>
        <a:lstStyle/>
        <a:p>
          <a:endParaRPr lang="de-DE"/>
        </a:p>
      </dgm:t>
    </dgm:pt>
    <dgm:pt modelId="{E682F04B-7D2E-4B85-9D7E-FD9B804675B4}" type="pres">
      <dgm:prSet presAssocID="{745250B5-49D9-4A45-9C1B-81BB90D2A8D4}" presName="text" presStyleLbl="node1" presStyleIdx="2" presStyleCnt="5">
        <dgm:presLayoutVars>
          <dgm:bulletEnabled val="1"/>
        </dgm:presLayoutVars>
      </dgm:prSet>
      <dgm:spPr/>
      <dgm:t>
        <a:bodyPr/>
        <a:lstStyle/>
        <a:p>
          <a:endParaRPr lang="de-DE"/>
        </a:p>
      </dgm:t>
    </dgm:pt>
    <dgm:pt modelId="{9404509D-631D-4442-9328-E000D99F9D43}" type="pres">
      <dgm:prSet presAssocID="{EC30301D-27E3-466F-A5AC-47DEA6630220}" presName="spacer" presStyleCnt="0"/>
      <dgm:spPr/>
    </dgm:pt>
    <dgm:pt modelId="{B4A1E885-BB55-4932-8860-5A0B9A097C56}" type="pres">
      <dgm:prSet presAssocID="{FB270C45-58EB-4660-A56A-290A2D01CA39}" presName="comp" presStyleCnt="0"/>
      <dgm:spPr/>
    </dgm:pt>
    <dgm:pt modelId="{BA614864-5F84-4653-8186-1D759C05566B}" type="pres">
      <dgm:prSet presAssocID="{FB270C45-58EB-4660-A56A-290A2D01CA39}" presName="box" presStyleLbl="node1" presStyleIdx="3" presStyleCnt="5"/>
      <dgm:spPr/>
      <dgm:t>
        <a:bodyPr/>
        <a:lstStyle/>
        <a:p>
          <a:endParaRPr lang="de-DE"/>
        </a:p>
      </dgm:t>
    </dgm:pt>
    <dgm:pt modelId="{5C915F6A-8DDA-401E-ABED-50DD6DB136B2}" type="pres">
      <dgm:prSet presAssocID="{FB270C45-58EB-4660-A56A-290A2D01CA39}"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t>
        <a:bodyPr/>
        <a:lstStyle/>
        <a:p>
          <a:endParaRPr lang="de-DE"/>
        </a:p>
      </dgm:t>
    </dgm:pt>
    <dgm:pt modelId="{22B27D67-6F8C-4B97-8EFD-BF8E3EB97D21}" type="pres">
      <dgm:prSet presAssocID="{FB270C45-58EB-4660-A56A-290A2D01CA39}" presName="text" presStyleLbl="node1" presStyleIdx="3" presStyleCnt="5">
        <dgm:presLayoutVars>
          <dgm:bulletEnabled val="1"/>
        </dgm:presLayoutVars>
      </dgm:prSet>
      <dgm:spPr/>
      <dgm:t>
        <a:bodyPr/>
        <a:lstStyle/>
        <a:p>
          <a:endParaRPr lang="de-DE"/>
        </a:p>
      </dgm:t>
    </dgm:pt>
    <dgm:pt modelId="{FE291519-E66E-47C8-ADAA-5277390BD2A5}" type="pres">
      <dgm:prSet presAssocID="{3FFE7BAE-F80A-43BF-9E0E-AEC2FCBE0EFB}" presName="spacer" presStyleCnt="0"/>
      <dgm:spPr/>
    </dgm:pt>
    <dgm:pt modelId="{F1B0DC09-33CF-4329-B2D1-88D860A05637}" type="pres">
      <dgm:prSet presAssocID="{0F525321-04BA-4C7A-A06C-E44B5C928D6E}" presName="comp" presStyleCnt="0"/>
      <dgm:spPr/>
    </dgm:pt>
    <dgm:pt modelId="{BA6B8CA3-646D-436C-90B6-CFC085956090}" type="pres">
      <dgm:prSet presAssocID="{0F525321-04BA-4C7A-A06C-E44B5C928D6E}" presName="box" presStyleLbl="node1" presStyleIdx="4" presStyleCnt="5"/>
      <dgm:spPr/>
      <dgm:t>
        <a:bodyPr/>
        <a:lstStyle/>
        <a:p>
          <a:endParaRPr lang="de-DE"/>
        </a:p>
      </dgm:t>
    </dgm:pt>
    <dgm:pt modelId="{266635A2-15A1-4B03-A9D8-F82C4D8CF66F}" type="pres">
      <dgm:prSet presAssocID="{0F525321-04BA-4C7A-A06C-E44B5C928D6E}"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8FF184C2-83B2-445B-BDED-0A1448A963DA}" type="pres">
      <dgm:prSet presAssocID="{0F525321-04BA-4C7A-A06C-E44B5C928D6E}" presName="text" presStyleLbl="node1" presStyleIdx="4" presStyleCnt="5">
        <dgm:presLayoutVars>
          <dgm:bulletEnabled val="1"/>
        </dgm:presLayoutVars>
      </dgm:prSet>
      <dgm:spPr/>
      <dgm:t>
        <a:bodyPr/>
        <a:lstStyle/>
        <a:p>
          <a:endParaRPr lang="de-DE"/>
        </a:p>
      </dgm:t>
    </dgm:pt>
  </dgm:ptLst>
  <dgm:cxnLst>
    <dgm:cxn modelId="{B7A0EC39-E97D-4AC2-923C-8E7A409DB29B}" type="presOf" srcId="{2BDE4A5F-B24B-4001-9EBF-E7D9963FD840}" destId="{24453653-0205-4CFA-89CD-0F175ADE1492}" srcOrd="0" destOrd="0" presId="urn:microsoft.com/office/officeart/2005/8/layout/vList4"/>
    <dgm:cxn modelId="{1783570F-449B-45ED-9C25-548B0BA4418C}" srcId="{2BDE4A5F-B24B-4001-9EBF-E7D9963FD840}" destId="{B3D9B0D8-EA72-47E0-836D-C230B50DF5B7}" srcOrd="0" destOrd="0" parTransId="{1FAA4BB4-E555-4748-B706-28EA16E9E9F1}" sibTransId="{635891EF-ED0A-4141-B826-88BCD3E04013}"/>
    <dgm:cxn modelId="{98AE9E73-9352-4795-8D33-90311EB620D5}" type="presOf" srcId="{D692C52B-A52E-452E-AC0E-E9E4BD9BF1E5}" destId="{347DF52C-60AA-4EFF-8C3B-01C550E6FE67}" srcOrd="1" destOrd="0" presId="urn:microsoft.com/office/officeart/2005/8/layout/vList4"/>
    <dgm:cxn modelId="{86758DA7-5A1E-48AA-9A94-F9DB63B1C334}" type="presOf" srcId="{FB270C45-58EB-4660-A56A-290A2D01CA39}" destId="{22B27D67-6F8C-4B97-8EFD-BF8E3EB97D21}" srcOrd="1" destOrd="0" presId="urn:microsoft.com/office/officeart/2005/8/layout/vList4"/>
    <dgm:cxn modelId="{ED024236-3E24-4666-BDD7-A259C5B47B8B}" type="presOf" srcId="{FB270C45-58EB-4660-A56A-290A2D01CA39}" destId="{BA614864-5F84-4653-8186-1D759C05566B}" srcOrd="0" destOrd="0" presId="urn:microsoft.com/office/officeart/2005/8/layout/vList4"/>
    <dgm:cxn modelId="{D1570336-A4F0-4B34-92C2-E941E151E047}" type="presOf" srcId="{745250B5-49D9-4A45-9C1B-81BB90D2A8D4}" destId="{E682F04B-7D2E-4B85-9D7E-FD9B804675B4}" srcOrd="1" destOrd="0" presId="urn:microsoft.com/office/officeart/2005/8/layout/vList4"/>
    <dgm:cxn modelId="{0BCEACE1-4043-4D72-88D2-3CD02F2BECEE}" type="presOf" srcId="{745250B5-49D9-4A45-9C1B-81BB90D2A8D4}" destId="{830E133A-4319-4C52-A479-3641588DA4A2}" srcOrd="0" destOrd="0" presId="urn:microsoft.com/office/officeart/2005/8/layout/vList4"/>
    <dgm:cxn modelId="{F7B35926-88EA-43C6-B417-15B8FBD84A71}" srcId="{2BDE4A5F-B24B-4001-9EBF-E7D9963FD840}" destId="{FB270C45-58EB-4660-A56A-290A2D01CA39}" srcOrd="3" destOrd="0" parTransId="{742FF92F-E23D-42BE-87C6-936A01BDEB57}" sibTransId="{3FFE7BAE-F80A-43BF-9E0E-AEC2FCBE0EFB}"/>
    <dgm:cxn modelId="{BDDF1E0B-0BE8-4D5E-9B6F-16E320BAC463}" type="presOf" srcId="{0F525321-04BA-4C7A-A06C-E44B5C928D6E}" destId="{8FF184C2-83B2-445B-BDED-0A1448A963DA}" srcOrd="1" destOrd="0" presId="urn:microsoft.com/office/officeart/2005/8/layout/vList4"/>
    <dgm:cxn modelId="{8E7DFAA7-1B86-49C3-9584-7F11C9D137D5}" type="presOf" srcId="{D692C52B-A52E-452E-AC0E-E9E4BD9BF1E5}" destId="{C26E7AC2-4341-43C0-BB73-40ECBDDA27A3}" srcOrd="0" destOrd="0" presId="urn:microsoft.com/office/officeart/2005/8/layout/vList4"/>
    <dgm:cxn modelId="{42FCF54A-8D41-4138-BC3C-D2C423B4E84D}" srcId="{2BDE4A5F-B24B-4001-9EBF-E7D9963FD840}" destId="{0F525321-04BA-4C7A-A06C-E44B5C928D6E}" srcOrd="4" destOrd="0" parTransId="{E15A4526-E059-42E7-BF71-F3DDA06F9A27}" sibTransId="{59537EDC-638B-42E8-852C-24764830737D}"/>
    <dgm:cxn modelId="{C64153DE-D01C-46CA-A587-7DA59B1F4880}" srcId="{2BDE4A5F-B24B-4001-9EBF-E7D9963FD840}" destId="{D692C52B-A52E-452E-AC0E-E9E4BD9BF1E5}" srcOrd="1" destOrd="0" parTransId="{DD12DE21-771B-4F38-BB21-EDAD2E0EC0A8}" sibTransId="{CC5EACA6-D51D-4BCB-B9FA-972117701FE9}"/>
    <dgm:cxn modelId="{56AFE4A5-2B4E-4DE6-9A36-11BB2B9C64AA}" type="presOf" srcId="{B3D9B0D8-EA72-47E0-836D-C230B50DF5B7}" destId="{69298E5A-38B7-4AB2-85A3-1BBE84CE74F4}" srcOrd="1" destOrd="0" presId="urn:microsoft.com/office/officeart/2005/8/layout/vList4"/>
    <dgm:cxn modelId="{D657E300-0C91-4089-A55D-A0748C715D04}" srcId="{2BDE4A5F-B24B-4001-9EBF-E7D9963FD840}" destId="{745250B5-49D9-4A45-9C1B-81BB90D2A8D4}" srcOrd="2" destOrd="0" parTransId="{48835D83-C45F-46FA-85A8-62568F2F3102}" sibTransId="{EC30301D-27E3-466F-A5AC-47DEA6630220}"/>
    <dgm:cxn modelId="{CBB8084D-74C6-4958-8EFD-3ADD6599C066}" type="presOf" srcId="{0F525321-04BA-4C7A-A06C-E44B5C928D6E}" destId="{BA6B8CA3-646D-436C-90B6-CFC085956090}" srcOrd="0" destOrd="0" presId="urn:microsoft.com/office/officeart/2005/8/layout/vList4"/>
    <dgm:cxn modelId="{5BEF5367-731F-4122-8CD8-1A8B6EA5AB8E}" type="presOf" srcId="{B3D9B0D8-EA72-47E0-836D-C230B50DF5B7}" destId="{64AE68AA-9A5B-4A6A-845D-375097D6B878}" srcOrd="0" destOrd="0" presId="urn:microsoft.com/office/officeart/2005/8/layout/vList4"/>
    <dgm:cxn modelId="{7643B313-7C4E-4495-AF75-B103E51AA534}" type="presParOf" srcId="{24453653-0205-4CFA-89CD-0F175ADE1492}" destId="{32A237D6-D9A9-40AC-B86C-9B3ABCE41FCD}" srcOrd="0" destOrd="0" presId="urn:microsoft.com/office/officeart/2005/8/layout/vList4"/>
    <dgm:cxn modelId="{4BF1648E-3DB6-4992-8C00-378A292991D2}" type="presParOf" srcId="{32A237D6-D9A9-40AC-B86C-9B3ABCE41FCD}" destId="{64AE68AA-9A5B-4A6A-845D-375097D6B878}" srcOrd="0" destOrd="0" presId="urn:microsoft.com/office/officeart/2005/8/layout/vList4"/>
    <dgm:cxn modelId="{E296E536-E05A-492C-9676-544DE55C57FB}" type="presParOf" srcId="{32A237D6-D9A9-40AC-B86C-9B3ABCE41FCD}" destId="{91BDFEDA-CBF1-4F64-846F-C80D47EE0A38}" srcOrd="1" destOrd="0" presId="urn:microsoft.com/office/officeart/2005/8/layout/vList4"/>
    <dgm:cxn modelId="{9FD73DE1-B79F-44CD-944D-D8AC0EB665B5}" type="presParOf" srcId="{32A237D6-D9A9-40AC-B86C-9B3ABCE41FCD}" destId="{69298E5A-38B7-4AB2-85A3-1BBE84CE74F4}" srcOrd="2" destOrd="0" presId="urn:microsoft.com/office/officeart/2005/8/layout/vList4"/>
    <dgm:cxn modelId="{2A67066E-610E-41EC-9650-CB3FA7B36A0C}" type="presParOf" srcId="{24453653-0205-4CFA-89CD-0F175ADE1492}" destId="{6D60BCFE-E3BE-488D-BAAF-CEF619E9E32C}" srcOrd="1" destOrd="0" presId="urn:microsoft.com/office/officeart/2005/8/layout/vList4"/>
    <dgm:cxn modelId="{00037F9B-BDAD-451E-93E1-E5F8BAD20BC6}" type="presParOf" srcId="{24453653-0205-4CFA-89CD-0F175ADE1492}" destId="{9581B7B9-6B23-4872-B948-1FBA5D406823}" srcOrd="2" destOrd="0" presId="urn:microsoft.com/office/officeart/2005/8/layout/vList4"/>
    <dgm:cxn modelId="{3DF51E30-DC17-4290-B2E6-0CF03D5DAC49}" type="presParOf" srcId="{9581B7B9-6B23-4872-B948-1FBA5D406823}" destId="{C26E7AC2-4341-43C0-BB73-40ECBDDA27A3}" srcOrd="0" destOrd="0" presId="urn:microsoft.com/office/officeart/2005/8/layout/vList4"/>
    <dgm:cxn modelId="{D74C335F-D9F1-412B-801B-2DD09C633CD3}" type="presParOf" srcId="{9581B7B9-6B23-4872-B948-1FBA5D406823}" destId="{DA014DD0-3D65-4292-9C9D-5B6AB0DA6C43}" srcOrd="1" destOrd="0" presId="urn:microsoft.com/office/officeart/2005/8/layout/vList4"/>
    <dgm:cxn modelId="{A9BDA292-9690-435A-8063-60AE5FCABDA6}" type="presParOf" srcId="{9581B7B9-6B23-4872-B948-1FBA5D406823}" destId="{347DF52C-60AA-4EFF-8C3B-01C550E6FE67}" srcOrd="2" destOrd="0" presId="urn:microsoft.com/office/officeart/2005/8/layout/vList4"/>
    <dgm:cxn modelId="{FF228436-8D2D-4C47-A4DF-695DA527133F}" type="presParOf" srcId="{24453653-0205-4CFA-89CD-0F175ADE1492}" destId="{DDD272B1-3623-423B-89A8-E3DF8E964ADC}" srcOrd="3" destOrd="0" presId="urn:microsoft.com/office/officeart/2005/8/layout/vList4"/>
    <dgm:cxn modelId="{796A40A5-3078-4E41-AB30-3651EACB5EE6}" type="presParOf" srcId="{24453653-0205-4CFA-89CD-0F175ADE1492}" destId="{6304C222-C4E6-4F57-9CBC-D99881531852}" srcOrd="4" destOrd="0" presId="urn:microsoft.com/office/officeart/2005/8/layout/vList4"/>
    <dgm:cxn modelId="{A6D0D41D-1CB5-4251-8C5C-33ABC24BD225}" type="presParOf" srcId="{6304C222-C4E6-4F57-9CBC-D99881531852}" destId="{830E133A-4319-4C52-A479-3641588DA4A2}" srcOrd="0" destOrd="0" presId="urn:microsoft.com/office/officeart/2005/8/layout/vList4"/>
    <dgm:cxn modelId="{C61F5DE6-A9D3-492F-B610-05D9AA970FB8}" type="presParOf" srcId="{6304C222-C4E6-4F57-9CBC-D99881531852}" destId="{AFACEDFE-AF3F-4BEF-BFF1-981063C94761}" srcOrd="1" destOrd="0" presId="urn:microsoft.com/office/officeart/2005/8/layout/vList4"/>
    <dgm:cxn modelId="{B37ECC07-E419-48EC-B57B-679651AF9322}" type="presParOf" srcId="{6304C222-C4E6-4F57-9CBC-D99881531852}" destId="{E682F04B-7D2E-4B85-9D7E-FD9B804675B4}" srcOrd="2" destOrd="0" presId="urn:microsoft.com/office/officeart/2005/8/layout/vList4"/>
    <dgm:cxn modelId="{38314D1A-F35A-4A98-95E9-5ABAECB12140}" type="presParOf" srcId="{24453653-0205-4CFA-89CD-0F175ADE1492}" destId="{9404509D-631D-4442-9328-E000D99F9D43}" srcOrd="5" destOrd="0" presId="urn:microsoft.com/office/officeart/2005/8/layout/vList4"/>
    <dgm:cxn modelId="{CCD87834-D6DE-405B-B9A8-68E7064CF889}" type="presParOf" srcId="{24453653-0205-4CFA-89CD-0F175ADE1492}" destId="{B4A1E885-BB55-4932-8860-5A0B9A097C56}" srcOrd="6" destOrd="0" presId="urn:microsoft.com/office/officeart/2005/8/layout/vList4"/>
    <dgm:cxn modelId="{9CE38D89-950A-438A-ABD1-D85DAEFA6A27}" type="presParOf" srcId="{B4A1E885-BB55-4932-8860-5A0B9A097C56}" destId="{BA614864-5F84-4653-8186-1D759C05566B}" srcOrd="0" destOrd="0" presId="urn:microsoft.com/office/officeart/2005/8/layout/vList4"/>
    <dgm:cxn modelId="{5EABD980-F776-4421-9F64-16AC77DAB038}" type="presParOf" srcId="{B4A1E885-BB55-4932-8860-5A0B9A097C56}" destId="{5C915F6A-8DDA-401E-ABED-50DD6DB136B2}" srcOrd="1" destOrd="0" presId="urn:microsoft.com/office/officeart/2005/8/layout/vList4"/>
    <dgm:cxn modelId="{A4479828-4269-4D96-8CDD-7F61C1F753E0}" type="presParOf" srcId="{B4A1E885-BB55-4932-8860-5A0B9A097C56}" destId="{22B27D67-6F8C-4B97-8EFD-BF8E3EB97D21}" srcOrd="2" destOrd="0" presId="urn:microsoft.com/office/officeart/2005/8/layout/vList4"/>
    <dgm:cxn modelId="{C53B05A4-66C8-4F6F-BEB7-EB0EAB0320F2}" type="presParOf" srcId="{24453653-0205-4CFA-89CD-0F175ADE1492}" destId="{FE291519-E66E-47C8-ADAA-5277390BD2A5}" srcOrd="7" destOrd="0" presId="urn:microsoft.com/office/officeart/2005/8/layout/vList4"/>
    <dgm:cxn modelId="{B13D9DF2-E96C-4036-9EF0-7D4EABB19CCB}" type="presParOf" srcId="{24453653-0205-4CFA-89CD-0F175ADE1492}" destId="{F1B0DC09-33CF-4329-B2D1-88D860A05637}" srcOrd="8" destOrd="0" presId="urn:microsoft.com/office/officeart/2005/8/layout/vList4"/>
    <dgm:cxn modelId="{87621180-7A37-4C53-9C46-74C1D4769336}" type="presParOf" srcId="{F1B0DC09-33CF-4329-B2D1-88D860A05637}" destId="{BA6B8CA3-646D-436C-90B6-CFC085956090}" srcOrd="0" destOrd="0" presId="urn:microsoft.com/office/officeart/2005/8/layout/vList4"/>
    <dgm:cxn modelId="{DF83C8DC-2FD1-4B82-90AE-4108AEE23208}" type="presParOf" srcId="{F1B0DC09-33CF-4329-B2D1-88D860A05637}" destId="{266635A2-15A1-4B03-A9D8-F82C4D8CF66F}" srcOrd="1" destOrd="0" presId="urn:microsoft.com/office/officeart/2005/8/layout/vList4"/>
    <dgm:cxn modelId="{0E4D8711-AD9B-4FBF-8C54-4EFF33CF6241}" type="presParOf" srcId="{F1B0DC09-33CF-4329-B2D1-88D860A05637}" destId="{8FF184C2-83B2-445B-BDED-0A1448A963D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DC76355-0CDD-4078-9AE2-39290F70086E}"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de-DE"/>
        </a:p>
      </dgm:t>
    </dgm:pt>
    <dgm:pt modelId="{DFF2F764-3A16-4495-9F42-C2A7FD3F25C5}">
      <dgm:prSet/>
      <dgm:spPr>
        <a:solidFill>
          <a:srgbClr val="7030A0"/>
        </a:solidFill>
      </dgm:spPr>
      <dgm:t>
        <a:bodyPr/>
        <a:lstStyle/>
        <a:p>
          <a:pPr algn="ctr" rtl="0"/>
          <a:r>
            <a:rPr lang="de-DE" b="1" dirty="0" smtClean="0"/>
            <a:t>OUTLINE</a:t>
          </a:r>
          <a:endParaRPr lang="de-DE" b="1" dirty="0"/>
        </a:p>
      </dgm:t>
    </dgm:pt>
    <dgm:pt modelId="{5652AC76-10C5-4B56-A2CF-9B199E40C970}" type="parTrans" cxnId="{1D9CEAC5-7928-45BD-8D0C-E8CFE076EE5A}">
      <dgm:prSet/>
      <dgm:spPr/>
      <dgm:t>
        <a:bodyPr/>
        <a:lstStyle/>
        <a:p>
          <a:endParaRPr lang="de-DE"/>
        </a:p>
      </dgm:t>
    </dgm:pt>
    <dgm:pt modelId="{923B3D4C-7949-42DD-9DD1-64981006C8BE}" type="sibTrans" cxnId="{1D9CEAC5-7928-45BD-8D0C-E8CFE076EE5A}">
      <dgm:prSet/>
      <dgm:spPr/>
      <dgm:t>
        <a:bodyPr/>
        <a:lstStyle/>
        <a:p>
          <a:endParaRPr lang="de-DE"/>
        </a:p>
      </dgm:t>
    </dgm:pt>
    <dgm:pt modelId="{3EB515EF-80DE-470D-AD33-C361D21AB132}" type="pres">
      <dgm:prSet presAssocID="{1DC76355-0CDD-4078-9AE2-39290F70086E}" presName="linear" presStyleCnt="0">
        <dgm:presLayoutVars>
          <dgm:animLvl val="lvl"/>
          <dgm:resizeHandles val="exact"/>
        </dgm:presLayoutVars>
      </dgm:prSet>
      <dgm:spPr/>
      <dgm:t>
        <a:bodyPr/>
        <a:lstStyle/>
        <a:p>
          <a:endParaRPr lang="de-DE"/>
        </a:p>
      </dgm:t>
    </dgm:pt>
    <dgm:pt modelId="{F8419B46-2337-4454-BA76-E74DA01751B7}" type="pres">
      <dgm:prSet presAssocID="{DFF2F764-3A16-4495-9F42-C2A7FD3F25C5}" presName="parentText" presStyleLbl="node1" presStyleIdx="0" presStyleCnt="1">
        <dgm:presLayoutVars>
          <dgm:chMax val="0"/>
          <dgm:bulletEnabled val="1"/>
        </dgm:presLayoutVars>
      </dgm:prSet>
      <dgm:spPr/>
      <dgm:t>
        <a:bodyPr/>
        <a:lstStyle/>
        <a:p>
          <a:endParaRPr lang="de-DE"/>
        </a:p>
      </dgm:t>
    </dgm:pt>
  </dgm:ptLst>
  <dgm:cxnLst>
    <dgm:cxn modelId="{71E7B123-24F6-484E-A7B4-7F1EE79407C7}" type="presOf" srcId="{DFF2F764-3A16-4495-9F42-C2A7FD3F25C5}" destId="{F8419B46-2337-4454-BA76-E74DA01751B7}" srcOrd="0" destOrd="0" presId="urn:microsoft.com/office/officeart/2005/8/layout/vList2"/>
    <dgm:cxn modelId="{A359D205-55AB-48CA-98F6-1EA31293B331}" type="presOf" srcId="{1DC76355-0CDD-4078-9AE2-39290F70086E}" destId="{3EB515EF-80DE-470D-AD33-C361D21AB132}" srcOrd="0" destOrd="0" presId="urn:microsoft.com/office/officeart/2005/8/layout/vList2"/>
    <dgm:cxn modelId="{1D9CEAC5-7928-45BD-8D0C-E8CFE076EE5A}" srcId="{1DC76355-0CDD-4078-9AE2-39290F70086E}" destId="{DFF2F764-3A16-4495-9F42-C2A7FD3F25C5}" srcOrd="0" destOrd="0" parTransId="{5652AC76-10C5-4B56-A2CF-9B199E40C970}" sibTransId="{923B3D4C-7949-42DD-9DD1-64981006C8BE}"/>
    <dgm:cxn modelId="{03539D2F-8C89-4856-8A1E-CD2D889C84DE}" type="presParOf" srcId="{3EB515EF-80DE-470D-AD33-C361D21AB132}" destId="{F8419B46-2337-4454-BA76-E74DA01751B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2CDA207-E1C7-4E21-BC68-7CFF07897742}" type="doc">
      <dgm:prSet loTypeId="urn:microsoft.com/office/officeart/2005/8/layout/vList4#3" loCatId="list" qsTypeId="urn:microsoft.com/office/officeart/2005/8/quickstyle/3d4" qsCatId="3D" csTypeId="urn:microsoft.com/office/officeart/2005/8/colors/accent0_3" csCatId="mainScheme" phldr="1"/>
      <dgm:spPr/>
      <dgm:t>
        <a:bodyPr/>
        <a:lstStyle/>
        <a:p>
          <a:endParaRPr lang="de-DE"/>
        </a:p>
      </dgm:t>
    </dgm:pt>
    <dgm:pt modelId="{62FA51DF-ABC3-4235-B91A-C203B4781C79}">
      <dgm:prSet/>
      <dgm:spPr/>
      <dgm:t>
        <a:bodyPr/>
        <a:lstStyle/>
        <a:p>
          <a:pPr marL="531813" indent="0" algn="just" rtl="0"/>
          <a:r>
            <a:rPr lang="en-GB" b="1" noProof="0" dirty="0" smtClean="0"/>
            <a:t>We continue to be concerned about the proliferation of weapons of mass destruction.</a:t>
          </a:r>
        </a:p>
        <a:p>
          <a:pPr marL="531813" indent="0" algn="just" rtl="0"/>
          <a:r>
            <a:rPr lang="en-GB" b="1" noProof="0" dirty="0" smtClean="0"/>
            <a:t>We will continue to implement NATO’s (Comprehensive) Strategic-Level Policy for Preventing the Proliferation of WMD and Defending against CBRN Threats.</a:t>
          </a:r>
        </a:p>
        <a:p>
          <a:pPr marL="531813" indent="0" algn="just" rtl="0"/>
          <a:r>
            <a:rPr lang="en-GB" b="1" noProof="0" dirty="0" smtClean="0"/>
            <a:t>We task the Council to access and report, before the meeting of Defence Ministers in June 2011, on how NATO can better counter the proliferation of WMD  and their means of delivery</a:t>
          </a:r>
          <a:r>
            <a:rPr lang="en-US" b="1" dirty="0" smtClean="0"/>
            <a:t>.</a:t>
          </a:r>
          <a:endParaRPr lang="de-DE" b="1" dirty="0"/>
        </a:p>
      </dgm:t>
    </dgm:pt>
    <dgm:pt modelId="{95920FD2-3DD6-4797-8388-AAD201AF1858}" type="parTrans" cxnId="{5F110F25-6BE8-4FAA-BC3C-E0A2ED173191}">
      <dgm:prSet/>
      <dgm:spPr/>
      <dgm:t>
        <a:bodyPr/>
        <a:lstStyle/>
        <a:p>
          <a:endParaRPr lang="de-DE" b="1"/>
        </a:p>
      </dgm:t>
    </dgm:pt>
    <dgm:pt modelId="{59C18427-0B86-4A2F-9147-66CB04B38A97}" type="sibTrans" cxnId="{5F110F25-6BE8-4FAA-BC3C-E0A2ED173191}">
      <dgm:prSet/>
      <dgm:spPr/>
      <dgm:t>
        <a:bodyPr/>
        <a:lstStyle/>
        <a:p>
          <a:endParaRPr lang="de-DE" b="1"/>
        </a:p>
      </dgm:t>
    </dgm:pt>
    <dgm:pt modelId="{C1D1CFFB-AFB7-47AE-816F-83F906214405}" type="pres">
      <dgm:prSet presAssocID="{72CDA207-E1C7-4E21-BC68-7CFF07897742}" presName="linear" presStyleCnt="0">
        <dgm:presLayoutVars>
          <dgm:dir/>
          <dgm:resizeHandles val="exact"/>
        </dgm:presLayoutVars>
      </dgm:prSet>
      <dgm:spPr/>
      <dgm:t>
        <a:bodyPr/>
        <a:lstStyle/>
        <a:p>
          <a:endParaRPr lang="de-DE"/>
        </a:p>
      </dgm:t>
    </dgm:pt>
    <dgm:pt modelId="{815F3679-F05A-41BA-91BD-DB3FB98E8DA1}" type="pres">
      <dgm:prSet presAssocID="{62FA51DF-ABC3-4235-B91A-C203B4781C79}" presName="comp" presStyleCnt="0"/>
      <dgm:spPr/>
    </dgm:pt>
    <dgm:pt modelId="{B6D85AA1-5B92-4844-9608-B75A40946FA1}" type="pres">
      <dgm:prSet presAssocID="{62FA51DF-ABC3-4235-B91A-C203B4781C79}" presName="box" presStyleLbl="node1" presStyleIdx="0" presStyleCnt="1" custLinFactNeighborX="-4456"/>
      <dgm:spPr/>
      <dgm:t>
        <a:bodyPr/>
        <a:lstStyle/>
        <a:p>
          <a:endParaRPr lang="de-DE"/>
        </a:p>
      </dgm:t>
    </dgm:pt>
    <dgm:pt modelId="{97A91FF8-1E75-4F72-89B2-DD55FDF2ED80}" type="pres">
      <dgm:prSet presAssocID="{62FA51DF-ABC3-4235-B91A-C203B4781C79}" presName="img" presStyleLbl="fgImgPlace1" presStyleIdx="0" presStyleCnt="1" custScaleX="130252" custScaleY="61630" custLinFactNeighborX="1260" custLinFactNeighborY="61"/>
      <dgm:spPr>
        <a:blipFill rotWithShape="0">
          <a:blip xmlns:r="http://schemas.openxmlformats.org/officeDocument/2006/relationships" r:embed="rId1"/>
          <a:stretch>
            <a:fillRect/>
          </a:stretch>
        </a:blipFill>
      </dgm:spPr>
      <dgm:t>
        <a:bodyPr/>
        <a:lstStyle/>
        <a:p>
          <a:endParaRPr lang="de-DE"/>
        </a:p>
      </dgm:t>
    </dgm:pt>
    <dgm:pt modelId="{F7238C5C-137C-4E5C-ACA3-8FEF22236B0F}" type="pres">
      <dgm:prSet presAssocID="{62FA51DF-ABC3-4235-B91A-C203B4781C79}" presName="text" presStyleLbl="node1" presStyleIdx="0" presStyleCnt="1">
        <dgm:presLayoutVars>
          <dgm:bulletEnabled val="1"/>
        </dgm:presLayoutVars>
      </dgm:prSet>
      <dgm:spPr/>
      <dgm:t>
        <a:bodyPr/>
        <a:lstStyle/>
        <a:p>
          <a:endParaRPr lang="de-DE"/>
        </a:p>
      </dgm:t>
    </dgm:pt>
  </dgm:ptLst>
  <dgm:cxnLst>
    <dgm:cxn modelId="{5F110F25-6BE8-4FAA-BC3C-E0A2ED173191}" srcId="{72CDA207-E1C7-4E21-BC68-7CFF07897742}" destId="{62FA51DF-ABC3-4235-B91A-C203B4781C79}" srcOrd="0" destOrd="0" parTransId="{95920FD2-3DD6-4797-8388-AAD201AF1858}" sibTransId="{59C18427-0B86-4A2F-9147-66CB04B38A97}"/>
    <dgm:cxn modelId="{90E3464D-F627-4F77-B411-230468576C04}" type="presOf" srcId="{62FA51DF-ABC3-4235-B91A-C203B4781C79}" destId="{B6D85AA1-5B92-4844-9608-B75A40946FA1}" srcOrd="0" destOrd="0" presId="urn:microsoft.com/office/officeart/2005/8/layout/vList4#3"/>
    <dgm:cxn modelId="{0B001C55-32E1-4EE8-8DA6-03BDFB068ADD}" type="presOf" srcId="{62FA51DF-ABC3-4235-B91A-C203B4781C79}" destId="{F7238C5C-137C-4E5C-ACA3-8FEF22236B0F}" srcOrd="1" destOrd="0" presId="urn:microsoft.com/office/officeart/2005/8/layout/vList4#3"/>
    <dgm:cxn modelId="{458A6DE8-B3A1-42EC-B131-BA52415F2A6B}" type="presOf" srcId="{72CDA207-E1C7-4E21-BC68-7CFF07897742}" destId="{C1D1CFFB-AFB7-47AE-816F-83F906214405}" srcOrd="0" destOrd="0" presId="urn:microsoft.com/office/officeart/2005/8/layout/vList4#3"/>
    <dgm:cxn modelId="{9C9AD650-D77D-4651-BF2A-A67E70E55141}" type="presParOf" srcId="{C1D1CFFB-AFB7-47AE-816F-83F906214405}" destId="{815F3679-F05A-41BA-91BD-DB3FB98E8DA1}" srcOrd="0" destOrd="0" presId="urn:microsoft.com/office/officeart/2005/8/layout/vList4#3"/>
    <dgm:cxn modelId="{C01C001F-6272-4F66-985A-9A573ACCE8C8}" type="presParOf" srcId="{815F3679-F05A-41BA-91BD-DB3FB98E8DA1}" destId="{B6D85AA1-5B92-4844-9608-B75A40946FA1}" srcOrd="0" destOrd="0" presId="urn:microsoft.com/office/officeart/2005/8/layout/vList4#3"/>
    <dgm:cxn modelId="{F824A952-46F2-4050-8E78-6E583C18D987}" type="presParOf" srcId="{815F3679-F05A-41BA-91BD-DB3FB98E8DA1}" destId="{97A91FF8-1E75-4F72-89B2-DD55FDF2ED80}" srcOrd="1" destOrd="0" presId="urn:microsoft.com/office/officeart/2005/8/layout/vList4#3"/>
    <dgm:cxn modelId="{EAFECF5A-DB9E-44E5-BD8B-0E2C196BFEE3}" type="presParOf" srcId="{815F3679-F05A-41BA-91BD-DB3FB98E8DA1}" destId="{F7238C5C-137C-4E5C-ACA3-8FEF22236B0F}" srcOrd="2" destOrd="0" presId="urn:microsoft.com/office/officeart/2005/8/layout/vList4#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DE4A5F-B24B-4001-9EBF-E7D9963FD840}" type="doc">
      <dgm:prSet loTypeId="urn:microsoft.com/office/officeart/2005/8/layout/vList4" loCatId="list" qsTypeId="urn:microsoft.com/office/officeart/2005/8/quickstyle/3d4" qsCatId="3D" csTypeId="urn:microsoft.com/office/officeart/2005/8/colors/accent0_3" csCatId="mainScheme" phldr="1"/>
      <dgm:spPr/>
      <dgm:t>
        <a:bodyPr/>
        <a:lstStyle/>
        <a:p>
          <a:endParaRPr lang="de-DE"/>
        </a:p>
      </dgm:t>
    </dgm:pt>
    <dgm:pt modelId="{745250B5-49D9-4A45-9C1B-81BB90D2A8D4}">
      <dgm:prSet custT="1"/>
      <dgm:spPr/>
      <dgm:t>
        <a:bodyPr/>
        <a:lstStyle/>
        <a:p>
          <a:pPr rtl="0"/>
          <a:r>
            <a:rPr lang="en-US" sz="2800" b="1" dirty="0" smtClean="0"/>
            <a:t>Lisbon Tasking how NATO can Better Counter the Proliferation of WMD</a:t>
          </a:r>
          <a:endParaRPr lang="de-DE" sz="2800" b="1" dirty="0" smtClean="0"/>
        </a:p>
      </dgm:t>
    </dgm:pt>
    <dgm:pt modelId="{48835D83-C45F-46FA-85A8-62568F2F3102}" type="parTrans" cxnId="{D657E300-0C91-4089-A55D-A0748C715D04}">
      <dgm:prSet/>
      <dgm:spPr/>
      <dgm:t>
        <a:bodyPr/>
        <a:lstStyle/>
        <a:p>
          <a:pPr algn="just"/>
          <a:endParaRPr lang="de-DE" sz="2800" b="1"/>
        </a:p>
      </dgm:t>
    </dgm:pt>
    <dgm:pt modelId="{EC30301D-27E3-466F-A5AC-47DEA6630220}" type="sibTrans" cxnId="{D657E300-0C91-4089-A55D-A0748C715D04}">
      <dgm:prSet/>
      <dgm:spPr/>
      <dgm:t>
        <a:bodyPr/>
        <a:lstStyle/>
        <a:p>
          <a:pPr algn="just"/>
          <a:endParaRPr lang="de-DE" sz="2800" b="1"/>
        </a:p>
      </dgm:t>
    </dgm:pt>
    <dgm:pt modelId="{B3D9B0D8-EA72-47E0-836D-C230B50DF5B7}">
      <dgm:prSet custT="1"/>
      <dgm:spPr/>
      <dgm:t>
        <a:bodyPr/>
        <a:lstStyle/>
        <a:p>
          <a:pPr algn="just" rtl="0"/>
          <a:r>
            <a:rPr lang="en-US" sz="2800" b="1" dirty="0" smtClean="0"/>
            <a:t>Strategic Concept for the Defence and Security of The Members of the NATO</a:t>
          </a:r>
          <a:endParaRPr lang="de-DE" sz="2800" b="1" dirty="0"/>
        </a:p>
      </dgm:t>
    </dgm:pt>
    <dgm:pt modelId="{1FAA4BB4-E555-4748-B706-28EA16E9E9F1}" type="parTrans" cxnId="{1783570F-449B-45ED-9C25-548B0BA4418C}">
      <dgm:prSet/>
      <dgm:spPr/>
      <dgm:t>
        <a:bodyPr/>
        <a:lstStyle/>
        <a:p>
          <a:pPr algn="just"/>
          <a:endParaRPr lang="de-DE" sz="2800"/>
        </a:p>
      </dgm:t>
    </dgm:pt>
    <dgm:pt modelId="{635891EF-ED0A-4141-B826-88BCD3E04013}" type="sibTrans" cxnId="{1783570F-449B-45ED-9C25-548B0BA4418C}">
      <dgm:prSet/>
      <dgm:spPr/>
      <dgm:t>
        <a:bodyPr/>
        <a:lstStyle/>
        <a:p>
          <a:pPr algn="just"/>
          <a:endParaRPr lang="de-DE" sz="2800"/>
        </a:p>
      </dgm:t>
    </dgm:pt>
    <dgm:pt modelId="{D692C52B-A52E-452E-AC0E-E9E4BD9BF1E5}">
      <dgm:prSet custT="1"/>
      <dgm:spPr/>
      <dgm:t>
        <a:bodyPr/>
        <a:lstStyle/>
        <a:p>
          <a:pPr rtl="0"/>
          <a:r>
            <a:rPr lang="en-GB" sz="2800" b="1" noProof="0" dirty="0" smtClean="0"/>
            <a:t>NATO’s Comprehensive, Strategic-Level WMD/CBRN Defence Policy</a:t>
          </a:r>
          <a:endParaRPr lang="en-GB" sz="2800" b="1" noProof="0" dirty="0"/>
        </a:p>
      </dgm:t>
    </dgm:pt>
    <dgm:pt modelId="{DD12DE21-771B-4F38-BB21-EDAD2E0EC0A8}" type="parTrans" cxnId="{C64153DE-D01C-46CA-A587-7DA59B1F4880}">
      <dgm:prSet/>
      <dgm:spPr/>
      <dgm:t>
        <a:bodyPr/>
        <a:lstStyle/>
        <a:p>
          <a:endParaRPr lang="de-DE" sz="2800"/>
        </a:p>
      </dgm:t>
    </dgm:pt>
    <dgm:pt modelId="{CC5EACA6-D51D-4BCB-B9FA-972117701FE9}" type="sibTrans" cxnId="{C64153DE-D01C-46CA-A587-7DA59B1F4880}">
      <dgm:prSet/>
      <dgm:spPr/>
      <dgm:t>
        <a:bodyPr/>
        <a:lstStyle/>
        <a:p>
          <a:endParaRPr lang="de-DE" sz="2800"/>
        </a:p>
      </dgm:t>
    </dgm:pt>
    <dgm:pt modelId="{0F525321-04BA-4C7A-A06C-E44B5C928D6E}">
      <dgm:prSet custT="1"/>
      <dgm:spPr/>
      <dgm:t>
        <a:bodyPr/>
        <a:lstStyle/>
        <a:p>
          <a:pPr rtl="0"/>
          <a:r>
            <a:rPr lang="en-US" sz="2800" b="1" dirty="0" smtClean="0"/>
            <a:t>Conclusion</a:t>
          </a:r>
          <a:endParaRPr lang="de-DE" sz="2800" b="1" dirty="0" smtClean="0"/>
        </a:p>
      </dgm:t>
    </dgm:pt>
    <dgm:pt modelId="{E15A4526-E059-42E7-BF71-F3DDA06F9A27}" type="parTrans" cxnId="{42FCF54A-8D41-4138-BC3C-D2C423B4E84D}">
      <dgm:prSet/>
      <dgm:spPr/>
      <dgm:t>
        <a:bodyPr/>
        <a:lstStyle/>
        <a:p>
          <a:endParaRPr lang="de-DE"/>
        </a:p>
      </dgm:t>
    </dgm:pt>
    <dgm:pt modelId="{59537EDC-638B-42E8-852C-24764830737D}" type="sibTrans" cxnId="{42FCF54A-8D41-4138-BC3C-D2C423B4E84D}">
      <dgm:prSet/>
      <dgm:spPr/>
      <dgm:t>
        <a:bodyPr/>
        <a:lstStyle/>
        <a:p>
          <a:endParaRPr lang="de-DE"/>
        </a:p>
      </dgm:t>
    </dgm:pt>
    <dgm:pt modelId="{FB270C45-58EB-4660-A56A-290A2D01CA39}">
      <dgm:prSet/>
      <dgm:spPr/>
      <dgm:t>
        <a:bodyPr/>
        <a:lstStyle/>
        <a:p>
          <a:pPr rtl="0"/>
          <a:r>
            <a:rPr lang="en-US" b="1" dirty="0" smtClean="0"/>
            <a:t>Defence and Deterrence Posture Review</a:t>
          </a:r>
          <a:endParaRPr lang="de-DE" b="1" dirty="0" smtClean="0"/>
        </a:p>
      </dgm:t>
    </dgm:pt>
    <dgm:pt modelId="{742FF92F-E23D-42BE-87C6-936A01BDEB57}" type="parTrans" cxnId="{F7B35926-88EA-43C6-B417-15B8FBD84A71}">
      <dgm:prSet/>
      <dgm:spPr/>
      <dgm:t>
        <a:bodyPr/>
        <a:lstStyle/>
        <a:p>
          <a:endParaRPr lang="de-DE"/>
        </a:p>
      </dgm:t>
    </dgm:pt>
    <dgm:pt modelId="{3FFE7BAE-F80A-43BF-9E0E-AEC2FCBE0EFB}" type="sibTrans" cxnId="{F7B35926-88EA-43C6-B417-15B8FBD84A71}">
      <dgm:prSet/>
      <dgm:spPr/>
      <dgm:t>
        <a:bodyPr/>
        <a:lstStyle/>
        <a:p>
          <a:endParaRPr lang="de-DE"/>
        </a:p>
      </dgm:t>
    </dgm:pt>
    <dgm:pt modelId="{24453653-0205-4CFA-89CD-0F175ADE1492}" type="pres">
      <dgm:prSet presAssocID="{2BDE4A5F-B24B-4001-9EBF-E7D9963FD840}" presName="linear" presStyleCnt="0">
        <dgm:presLayoutVars>
          <dgm:dir/>
          <dgm:resizeHandles val="exact"/>
        </dgm:presLayoutVars>
      </dgm:prSet>
      <dgm:spPr/>
      <dgm:t>
        <a:bodyPr/>
        <a:lstStyle/>
        <a:p>
          <a:endParaRPr lang="de-DE"/>
        </a:p>
      </dgm:t>
    </dgm:pt>
    <dgm:pt modelId="{32A237D6-D9A9-40AC-B86C-9B3ABCE41FCD}" type="pres">
      <dgm:prSet presAssocID="{B3D9B0D8-EA72-47E0-836D-C230B50DF5B7}" presName="comp" presStyleCnt="0"/>
      <dgm:spPr/>
    </dgm:pt>
    <dgm:pt modelId="{64AE68AA-9A5B-4A6A-845D-375097D6B878}" type="pres">
      <dgm:prSet presAssocID="{B3D9B0D8-EA72-47E0-836D-C230B50DF5B7}" presName="box" presStyleLbl="node1" presStyleIdx="0" presStyleCnt="5"/>
      <dgm:spPr/>
      <dgm:t>
        <a:bodyPr/>
        <a:lstStyle/>
        <a:p>
          <a:endParaRPr lang="de-DE"/>
        </a:p>
      </dgm:t>
    </dgm:pt>
    <dgm:pt modelId="{91BDFEDA-CBF1-4F64-846F-C80D47EE0A38}" type="pres">
      <dgm:prSet presAssocID="{B3D9B0D8-EA72-47E0-836D-C230B50DF5B7}"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69298E5A-38B7-4AB2-85A3-1BBE84CE74F4}" type="pres">
      <dgm:prSet presAssocID="{B3D9B0D8-EA72-47E0-836D-C230B50DF5B7}" presName="text" presStyleLbl="node1" presStyleIdx="0" presStyleCnt="5">
        <dgm:presLayoutVars>
          <dgm:bulletEnabled val="1"/>
        </dgm:presLayoutVars>
      </dgm:prSet>
      <dgm:spPr/>
      <dgm:t>
        <a:bodyPr/>
        <a:lstStyle/>
        <a:p>
          <a:endParaRPr lang="de-DE"/>
        </a:p>
      </dgm:t>
    </dgm:pt>
    <dgm:pt modelId="{6D60BCFE-E3BE-488D-BAAF-CEF619E9E32C}" type="pres">
      <dgm:prSet presAssocID="{635891EF-ED0A-4141-B826-88BCD3E04013}" presName="spacer" presStyleCnt="0"/>
      <dgm:spPr/>
    </dgm:pt>
    <dgm:pt modelId="{9581B7B9-6B23-4872-B948-1FBA5D406823}" type="pres">
      <dgm:prSet presAssocID="{D692C52B-A52E-452E-AC0E-E9E4BD9BF1E5}" presName="comp" presStyleCnt="0"/>
      <dgm:spPr/>
    </dgm:pt>
    <dgm:pt modelId="{C26E7AC2-4341-43C0-BB73-40ECBDDA27A3}" type="pres">
      <dgm:prSet presAssocID="{D692C52B-A52E-452E-AC0E-E9E4BD9BF1E5}" presName="box" presStyleLbl="node1" presStyleIdx="1" presStyleCnt="5"/>
      <dgm:spPr/>
      <dgm:t>
        <a:bodyPr/>
        <a:lstStyle/>
        <a:p>
          <a:endParaRPr lang="de-DE"/>
        </a:p>
      </dgm:t>
    </dgm:pt>
    <dgm:pt modelId="{DA014DD0-3D65-4292-9C9D-5B6AB0DA6C43}" type="pres">
      <dgm:prSet presAssocID="{D692C52B-A52E-452E-AC0E-E9E4BD9BF1E5}"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347DF52C-60AA-4EFF-8C3B-01C550E6FE67}" type="pres">
      <dgm:prSet presAssocID="{D692C52B-A52E-452E-AC0E-E9E4BD9BF1E5}" presName="text" presStyleLbl="node1" presStyleIdx="1" presStyleCnt="5">
        <dgm:presLayoutVars>
          <dgm:bulletEnabled val="1"/>
        </dgm:presLayoutVars>
      </dgm:prSet>
      <dgm:spPr/>
      <dgm:t>
        <a:bodyPr/>
        <a:lstStyle/>
        <a:p>
          <a:endParaRPr lang="de-DE"/>
        </a:p>
      </dgm:t>
    </dgm:pt>
    <dgm:pt modelId="{DDD272B1-3623-423B-89A8-E3DF8E964ADC}" type="pres">
      <dgm:prSet presAssocID="{CC5EACA6-D51D-4BCB-B9FA-972117701FE9}" presName="spacer" presStyleCnt="0"/>
      <dgm:spPr/>
    </dgm:pt>
    <dgm:pt modelId="{6304C222-C4E6-4F57-9CBC-D99881531852}" type="pres">
      <dgm:prSet presAssocID="{745250B5-49D9-4A45-9C1B-81BB90D2A8D4}" presName="comp" presStyleCnt="0"/>
      <dgm:spPr/>
    </dgm:pt>
    <dgm:pt modelId="{830E133A-4319-4C52-A479-3641588DA4A2}" type="pres">
      <dgm:prSet presAssocID="{745250B5-49D9-4A45-9C1B-81BB90D2A8D4}" presName="box" presStyleLbl="node1" presStyleIdx="2" presStyleCnt="5"/>
      <dgm:spPr/>
      <dgm:t>
        <a:bodyPr/>
        <a:lstStyle/>
        <a:p>
          <a:endParaRPr lang="de-DE"/>
        </a:p>
      </dgm:t>
    </dgm:pt>
    <dgm:pt modelId="{AFACEDFE-AF3F-4BEF-BFF1-981063C94761}" type="pres">
      <dgm:prSet presAssocID="{745250B5-49D9-4A45-9C1B-81BB90D2A8D4}"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t>
        <a:bodyPr/>
        <a:lstStyle/>
        <a:p>
          <a:endParaRPr lang="de-DE"/>
        </a:p>
      </dgm:t>
    </dgm:pt>
    <dgm:pt modelId="{E682F04B-7D2E-4B85-9D7E-FD9B804675B4}" type="pres">
      <dgm:prSet presAssocID="{745250B5-49D9-4A45-9C1B-81BB90D2A8D4}" presName="text" presStyleLbl="node1" presStyleIdx="2" presStyleCnt="5">
        <dgm:presLayoutVars>
          <dgm:bulletEnabled val="1"/>
        </dgm:presLayoutVars>
      </dgm:prSet>
      <dgm:spPr/>
      <dgm:t>
        <a:bodyPr/>
        <a:lstStyle/>
        <a:p>
          <a:endParaRPr lang="de-DE"/>
        </a:p>
      </dgm:t>
    </dgm:pt>
    <dgm:pt modelId="{9404509D-631D-4442-9328-E000D99F9D43}" type="pres">
      <dgm:prSet presAssocID="{EC30301D-27E3-466F-A5AC-47DEA6630220}" presName="spacer" presStyleCnt="0"/>
      <dgm:spPr/>
    </dgm:pt>
    <dgm:pt modelId="{B4A1E885-BB55-4932-8860-5A0B9A097C56}" type="pres">
      <dgm:prSet presAssocID="{FB270C45-58EB-4660-A56A-290A2D01CA39}" presName="comp" presStyleCnt="0"/>
      <dgm:spPr/>
    </dgm:pt>
    <dgm:pt modelId="{BA614864-5F84-4653-8186-1D759C05566B}" type="pres">
      <dgm:prSet presAssocID="{FB270C45-58EB-4660-A56A-290A2D01CA39}" presName="box" presStyleLbl="node1" presStyleIdx="3" presStyleCnt="5"/>
      <dgm:spPr/>
      <dgm:t>
        <a:bodyPr/>
        <a:lstStyle/>
        <a:p>
          <a:endParaRPr lang="de-DE"/>
        </a:p>
      </dgm:t>
    </dgm:pt>
    <dgm:pt modelId="{5C915F6A-8DDA-401E-ABED-50DD6DB136B2}" type="pres">
      <dgm:prSet presAssocID="{FB270C45-58EB-4660-A56A-290A2D01CA39}"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t>
        <a:bodyPr/>
        <a:lstStyle/>
        <a:p>
          <a:endParaRPr lang="de-DE"/>
        </a:p>
      </dgm:t>
    </dgm:pt>
    <dgm:pt modelId="{22B27D67-6F8C-4B97-8EFD-BF8E3EB97D21}" type="pres">
      <dgm:prSet presAssocID="{FB270C45-58EB-4660-A56A-290A2D01CA39}" presName="text" presStyleLbl="node1" presStyleIdx="3" presStyleCnt="5">
        <dgm:presLayoutVars>
          <dgm:bulletEnabled val="1"/>
        </dgm:presLayoutVars>
      </dgm:prSet>
      <dgm:spPr/>
      <dgm:t>
        <a:bodyPr/>
        <a:lstStyle/>
        <a:p>
          <a:endParaRPr lang="de-DE"/>
        </a:p>
      </dgm:t>
    </dgm:pt>
    <dgm:pt modelId="{FE291519-E66E-47C8-ADAA-5277390BD2A5}" type="pres">
      <dgm:prSet presAssocID="{3FFE7BAE-F80A-43BF-9E0E-AEC2FCBE0EFB}" presName="spacer" presStyleCnt="0"/>
      <dgm:spPr/>
    </dgm:pt>
    <dgm:pt modelId="{F1B0DC09-33CF-4329-B2D1-88D860A05637}" type="pres">
      <dgm:prSet presAssocID="{0F525321-04BA-4C7A-A06C-E44B5C928D6E}" presName="comp" presStyleCnt="0"/>
      <dgm:spPr/>
    </dgm:pt>
    <dgm:pt modelId="{BA6B8CA3-646D-436C-90B6-CFC085956090}" type="pres">
      <dgm:prSet presAssocID="{0F525321-04BA-4C7A-A06C-E44B5C928D6E}" presName="box" presStyleLbl="node1" presStyleIdx="4" presStyleCnt="5"/>
      <dgm:spPr/>
      <dgm:t>
        <a:bodyPr/>
        <a:lstStyle/>
        <a:p>
          <a:endParaRPr lang="de-DE"/>
        </a:p>
      </dgm:t>
    </dgm:pt>
    <dgm:pt modelId="{266635A2-15A1-4B03-A9D8-F82C4D8CF66F}" type="pres">
      <dgm:prSet presAssocID="{0F525321-04BA-4C7A-A06C-E44B5C928D6E}"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8FF184C2-83B2-445B-BDED-0A1448A963DA}" type="pres">
      <dgm:prSet presAssocID="{0F525321-04BA-4C7A-A06C-E44B5C928D6E}" presName="text" presStyleLbl="node1" presStyleIdx="4" presStyleCnt="5">
        <dgm:presLayoutVars>
          <dgm:bulletEnabled val="1"/>
        </dgm:presLayoutVars>
      </dgm:prSet>
      <dgm:spPr/>
      <dgm:t>
        <a:bodyPr/>
        <a:lstStyle/>
        <a:p>
          <a:endParaRPr lang="de-DE"/>
        </a:p>
      </dgm:t>
    </dgm:pt>
  </dgm:ptLst>
  <dgm:cxnLst>
    <dgm:cxn modelId="{C64153DE-D01C-46CA-A587-7DA59B1F4880}" srcId="{2BDE4A5F-B24B-4001-9EBF-E7D9963FD840}" destId="{D692C52B-A52E-452E-AC0E-E9E4BD9BF1E5}" srcOrd="1" destOrd="0" parTransId="{DD12DE21-771B-4F38-BB21-EDAD2E0EC0A8}" sibTransId="{CC5EACA6-D51D-4BCB-B9FA-972117701FE9}"/>
    <dgm:cxn modelId="{89461149-5290-4D7D-9A46-9574056557DB}" type="presOf" srcId="{B3D9B0D8-EA72-47E0-836D-C230B50DF5B7}" destId="{64AE68AA-9A5B-4A6A-845D-375097D6B878}" srcOrd="0" destOrd="0" presId="urn:microsoft.com/office/officeart/2005/8/layout/vList4"/>
    <dgm:cxn modelId="{9B8006B9-5B4D-41CA-B7D1-6F9BEA310179}" type="presOf" srcId="{D692C52B-A52E-452E-AC0E-E9E4BD9BF1E5}" destId="{C26E7AC2-4341-43C0-BB73-40ECBDDA27A3}" srcOrd="0" destOrd="0" presId="urn:microsoft.com/office/officeart/2005/8/layout/vList4"/>
    <dgm:cxn modelId="{42FCF54A-8D41-4138-BC3C-D2C423B4E84D}" srcId="{2BDE4A5F-B24B-4001-9EBF-E7D9963FD840}" destId="{0F525321-04BA-4C7A-A06C-E44B5C928D6E}" srcOrd="4" destOrd="0" parTransId="{E15A4526-E059-42E7-BF71-F3DDA06F9A27}" sibTransId="{59537EDC-638B-42E8-852C-24764830737D}"/>
    <dgm:cxn modelId="{773286B8-C58E-4195-BAE5-86722372BC82}" type="presOf" srcId="{0F525321-04BA-4C7A-A06C-E44B5C928D6E}" destId="{8FF184C2-83B2-445B-BDED-0A1448A963DA}" srcOrd="1" destOrd="0" presId="urn:microsoft.com/office/officeart/2005/8/layout/vList4"/>
    <dgm:cxn modelId="{1783570F-449B-45ED-9C25-548B0BA4418C}" srcId="{2BDE4A5F-B24B-4001-9EBF-E7D9963FD840}" destId="{B3D9B0D8-EA72-47E0-836D-C230B50DF5B7}" srcOrd="0" destOrd="0" parTransId="{1FAA4BB4-E555-4748-B706-28EA16E9E9F1}" sibTransId="{635891EF-ED0A-4141-B826-88BCD3E04013}"/>
    <dgm:cxn modelId="{34C4699E-2A7D-4EDB-850D-8F1183F1AECA}" type="presOf" srcId="{FB270C45-58EB-4660-A56A-290A2D01CA39}" destId="{22B27D67-6F8C-4B97-8EFD-BF8E3EB97D21}" srcOrd="1" destOrd="0" presId="urn:microsoft.com/office/officeart/2005/8/layout/vList4"/>
    <dgm:cxn modelId="{9B0CE7E8-78A7-405E-98E3-0DE452B95932}" type="presOf" srcId="{745250B5-49D9-4A45-9C1B-81BB90D2A8D4}" destId="{830E133A-4319-4C52-A479-3641588DA4A2}" srcOrd="0" destOrd="0" presId="urn:microsoft.com/office/officeart/2005/8/layout/vList4"/>
    <dgm:cxn modelId="{69BBFE3F-F9C8-4AF4-860B-9867F63B3E52}" type="presOf" srcId="{D692C52B-A52E-452E-AC0E-E9E4BD9BF1E5}" destId="{347DF52C-60AA-4EFF-8C3B-01C550E6FE67}" srcOrd="1" destOrd="0" presId="urn:microsoft.com/office/officeart/2005/8/layout/vList4"/>
    <dgm:cxn modelId="{25D211B8-77AA-4A14-8AE7-EE55A6399C76}" type="presOf" srcId="{B3D9B0D8-EA72-47E0-836D-C230B50DF5B7}" destId="{69298E5A-38B7-4AB2-85A3-1BBE84CE74F4}" srcOrd="1" destOrd="0" presId="urn:microsoft.com/office/officeart/2005/8/layout/vList4"/>
    <dgm:cxn modelId="{36269FE7-7EEF-47EB-A361-8370AA131570}" type="presOf" srcId="{2BDE4A5F-B24B-4001-9EBF-E7D9963FD840}" destId="{24453653-0205-4CFA-89CD-0F175ADE1492}" srcOrd="0" destOrd="0" presId="urn:microsoft.com/office/officeart/2005/8/layout/vList4"/>
    <dgm:cxn modelId="{F7B35926-88EA-43C6-B417-15B8FBD84A71}" srcId="{2BDE4A5F-B24B-4001-9EBF-E7D9963FD840}" destId="{FB270C45-58EB-4660-A56A-290A2D01CA39}" srcOrd="3" destOrd="0" parTransId="{742FF92F-E23D-42BE-87C6-936A01BDEB57}" sibTransId="{3FFE7BAE-F80A-43BF-9E0E-AEC2FCBE0EFB}"/>
    <dgm:cxn modelId="{FE1B4B6D-3AA4-4E2E-BF3D-4958EAE16179}" type="presOf" srcId="{745250B5-49D9-4A45-9C1B-81BB90D2A8D4}" destId="{E682F04B-7D2E-4B85-9D7E-FD9B804675B4}" srcOrd="1" destOrd="0" presId="urn:microsoft.com/office/officeart/2005/8/layout/vList4"/>
    <dgm:cxn modelId="{D657E300-0C91-4089-A55D-A0748C715D04}" srcId="{2BDE4A5F-B24B-4001-9EBF-E7D9963FD840}" destId="{745250B5-49D9-4A45-9C1B-81BB90D2A8D4}" srcOrd="2" destOrd="0" parTransId="{48835D83-C45F-46FA-85A8-62568F2F3102}" sibTransId="{EC30301D-27E3-466F-A5AC-47DEA6630220}"/>
    <dgm:cxn modelId="{06D5BDD6-26BD-4557-960A-B09C51003C7A}" type="presOf" srcId="{FB270C45-58EB-4660-A56A-290A2D01CA39}" destId="{BA614864-5F84-4653-8186-1D759C05566B}" srcOrd="0" destOrd="0" presId="urn:microsoft.com/office/officeart/2005/8/layout/vList4"/>
    <dgm:cxn modelId="{F0D4D85F-F133-4087-B8B1-12DB9A03CE47}" type="presOf" srcId="{0F525321-04BA-4C7A-A06C-E44B5C928D6E}" destId="{BA6B8CA3-646D-436C-90B6-CFC085956090}" srcOrd="0" destOrd="0" presId="urn:microsoft.com/office/officeart/2005/8/layout/vList4"/>
    <dgm:cxn modelId="{C3BB3E05-CE54-4BFC-B5DE-C2A6EDFEABEC}" type="presParOf" srcId="{24453653-0205-4CFA-89CD-0F175ADE1492}" destId="{32A237D6-D9A9-40AC-B86C-9B3ABCE41FCD}" srcOrd="0" destOrd="0" presId="urn:microsoft.com/office/officeart/2005/8/layout/vList4"/>
    <dgm:cxn modelId="{807A1247-B5C7-4436-9AD4-64DEFDE1E832}" type="presParOf" srcId="{32A237D6-D9A9-40AC-B86C-9B3ABCE41FCD}" destId="{64AE68AA-9A5B-4A6A-845D-375097D6B878}" srcOrd="0" destOrd="0" presId="urn:microsoft.com/office/officeart/2005/8/layout/vList4"/>
    <dgm:cxn modelId="{7A0E5E8A-84FD-40C8-A65E-4BC25F1441B8}" type="presParOf" srcId="{32A237D6-D9A9-40AC-B86C-9B3ABCE41FCD}" destId="{91BDFEDA-CBF1-4F64-846F-C80D47EE0A38}" srcOrd="1" destOrd="0" presId="urn:microsoft.com/office/officeart/2005/8/layout/vList4"/>
    <dgm:cxn modelId="{8DB125E3-6E41-4F36-AB6E-66C1BB38B394}" type="presParOf" srcId="{32A237D6-D9A9-40AC-B86C-9B3ABCE41FCD}" destId="{69298E5A-38B7-4AB2-85A3-1BBE84CE74F4}" srcOrd="2" destOrd="0" presId="urn:microsoft.com/office/officeart/2005/8/layout/vList4"/>
    <dgm:cxn modelId="{4ABFEC18-9267-42E6-842A-234E6725EA71}" type="presParOf" srcId="{24453653-0205-4CFA-89CD-0F175ADE1492}" destId="{6D60BCFE-E3BE-488D-BAAF-CEF619E9E32C}" srcOrd="1" destOrd="0" presId="urn:microsoft.com/office/officeart/2005/8/layout/vList4"/>
    <dgm:cxn modelId="{F7D3F4BB-3467-4AF2-AE76-5C34786581D6}" type="presParOf" srcId="{24453653-0205-4CFA-89CD-0F175ADE1492}" destId="{9581B7B9-6B23-4872-B948-1FBA5D406823}" srcOrd="2" destOrd="0" presId="urn:microsoft.com/office/officeart/2005/8/layout/vList4"/>
    <dgm:cxn modelId="{6626CF53-E3B4-4F75-ABC0-C74EF6B57845}" type="presParOf" srcId="{9581B7B9-6B23-4872-B948-1FBA5D406823}" destId="{C26E7AC2-4341-43C0-BB73-40ECBDDA27A3}" srcOrd="0" destOrd="0" presId="urn:microsoft.com/office/officeart/2005/8/layout/vList4"/>
    <dgm:cxn modelId="{2380C2B3-6EEF-49CB-9C27-B8ECB4A64F2A}" type="presParOf" srcId="{9581B7B9-6B23-4872-B948-1FBA5D406823}" destId="{DA014DD0-3D65-4292-9C9D-5B6AB0DA6C43}" srcOrd="1" destOrd="0" presId="urn:microsoft.com/office/officeart/2005/8/layout/vList4"/>
    <dgm:cxn modelId="{90B22C6B-4C7C-4378-A7B0-D0061792E31F}" type="presParOf" srcId="{9581B7B9-6B23-4872-B948-1FBA5D406823}" destId="{347DF52C-60AA-4EFF-8C3B-01C550E6FE67}" srcOrd="2" destOrd="0" presId="urn:microsoft.com/office/officeart/2005/8/layout/vList4"/>
    <dgm:cxn modelId="{9C1C9475-DB34-497E-A5DF-E0923D0A718D}" type="presParOf" srcId="{24453653-0205-4CFA-89CD-0F175ADE1492}" destId="{DDD272B1-3623-423B-89A8-E3DF8E964ADC}" srcOrd="3" destOrd="0" presId="urn:microsoft.com/office/officeart/2005/8/layout/vList4"/>
    <dgm:cxn modelId="{678F7B92-1E9D-4E42-A4CD-A751FCD84B7E}" type="presParOf" srcId="{24453653-0205-4CFA-89CD-0F175ADE1492}" destId="{6304C222-C4E6-4F57-9CBC-D99881531852}" srcOrd="4" destOrd="0" presId="urn:microsoft.com/office/officeart/2005/8/layout/vList4"/>
    <dgm:cxn modelId="{D8AF7737-0669-4C8F-A8C4-17C4FC889868}" type="presParOf" srcId="{6304C222-C4E6-4F57-9CBC-D99881531852}" destId="{830E133A-4319-4C52-A479-3641588DA4A2}" srcOrd="0" destOrd="0" presId="urn:microsoft.com/office/officeart/2005/8/layout/vList4"/>
    <dgm:cxn modelId="{353BE757-98F4-4B0A-B433-A6076DAAF5EC}" type="presParOf" srcId="{6304C222-C4E6-4F57-9CBC-D99881531852}" destId="{AFACEDFE-AF3F-4BEF-BFF1-981063C94761}" srcOrd="1" destOrd="0" presId="urn:microsoft.com/office/officeart/2005/8/layout/vList4"/>
    <dgm:cxn modelId="{B7358D59-DECC-4ADC-BFF7-1F6A4ACD46CC}" type="presParOf" srcId="{6304C222-C4E6-4F57-9CBC-D99881531852}" destId="{E682F04B-7D2E-4B85-9D7E-FD9B804675B4}" srcOrd="2" destOrd="0" presId="urn:microsoft.com/office/officeart/2005/8/layout/vList4"/>
    <dgm:cxn modelId="{0644727B-4875-4199-849E-37FA3EAC4FA9}" type="presParOf" srcId="{24453653-0205-4CFA-89CD-0F175ADE1492}" destId="{9404509D-631D-4442-9328-E000D99F9D43}" srcOrd="5" destOrd="0" presId="urn:microsoft.com/office/officeart/2005/8/layout/vList4"/>
    <dgm:cxn modelId="{F7BB1751-575B-48C3-B194-38EB2D80EC1F}" type="presParOf" srcId="{24453653-0205-4CFA-89CD-0F175ADE1492}" destId="{B4A1E885-BB55-4932-8860-5A0B9A097C56}" srcOrd="6" destOrd="0" presId="urn:microsoft.com/office/officeart/2005/8/layout/vList4"/>
    <dgm:cxn modelId="{99BCB15B-D9BF-4A23-B89B-AB2F0422E713}" type="presParOf" srcId="{B4A1E885-BB55-4932-8860-5A0B9A097C56}" destId="{BA614864-5F84-4653-8186-1D759C05566B}" srcOrd="0" destOrd="0" presId="urn:microsoft.com/office/officeart/2005/8/layout/vList4"/>
    <dgm:cxn modelId="{FECAAF4A-BC49-4292-AA19-C9433067131C}" type="presParOf" srcId="{B4A1E885-BB55-4932-8860-5A0B9A097C56}" destId="{5C915F6A-8DDA-401E-ABED-50DD6DB136B2}" srcOrd="1" destOrd="0" presId="urn:microsoft.com/office/officeart/2005/8/layout/vList4"/>
    <dgm:cxn modelId="{EFD4F1D4-D7C9-4539-9F77-B8C68579516B}" type="presParOf" srcId="{B4A1E885-BB55-4932-8860-5A0B9A097C56}" destId="{22B27D67-6F8C-4B97-8EFD-BF8E3EB97D21}" srcOrd="2" destOrd="0" presId="urn:microsoft.com/office/officeart/2005/8/layout/vList4"/>
    <dgm:cxn modelId="{9F8B8AC5-E328-4515-B532-8591EBDFA442}" type="presParOf" srcId="{24453653-0205-4CFA-89CD-0F175ADE1492}" destId="{FE291519-E66E-47C8-ADAA-5277390BD2A5}" srcOrd="7" destOrd="0" presId="urn:microsoft.com/office/officeart/2005/8/layout/vList4"/>
    <dgm:cxn modelId="{93FA05C6-E17E-449E-A59C-D0E736585788}" type="presParOf" srcId="{24453653-0205-4CFA-89CD-0F175ADE1492}" destId="{F1B0DC09-33CF-4329-B2D1-88D860A05637}" srcOrd="8" destOrd="0" presId="urn:microsoft.com/office/officeart/2005/8/layout/vList4"/>
    <dgm:cxn modelId="{1BC36AC3-016F-4CEE-85C3-C82701D584CF}" type="presParOf" srcId="{F1B0DC09-33CF-4329-B2D1-88D860A05637}" destId="{BA6B8CA3-646D-436C-90B6-CFC085956090}" srcOrd="0" destOrd="0" presId="urn:microsoft.com/office/officeart/2005/8/layout/vList4"/>
    <dgm:cxn modelId="{023D18AC-1A4A-462B-82E2-6E585EE262F2}" type="presParOf" srcId="{F1B0DC09-33CF-4329-B2D1-88D860A05637}" destId="{266635A2-15A1-4B03-A9D8-F82C4D8CF66F}" srcOrd="1" destOrd="0" presId="urn:microsoft.com/office/officeart/2005/8/layout/vList4"/>
    <dgm:cxn modelId="{49ACFDA0-B7F1-4966-9ED4-A19B9019C243}" type="presParOf" srcId="{F1B0DC09-33CF-4329-B2D1-88D860A05637}" destId="{8FF184C2-83B2-445B-BDED-0A1448A963D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3319F5E-4AA5-4753-A0B1-2D741E8B66FD}" type="doc">
      <dgm:prSet loTypeId="urn:microsoft.com/office/officeart/2005/8/layout/vList2" loCatId="list" qsTypeId="urn:microsoft.com/office/officeart/2005/8/quickstyle/3d4" qsCatId="3D" csTypeId="urn:microsoft.com/office/officeart/2005/8/colors/accent3_5" csCatId="accent3" phldr="1"/>
      <dgm:spPr/>
      <dgm:t>
        <a:bodyPr/>
        <a:lstStyle/>
        <a:p>
          <a:endParaRPr lang="de-DE"/>
        </a:p>
      </dgm:t>
    </dgm:pt>
    <dgm:pt modelId="{6ED3007E-911E-48DE-A7F0-D9F3F74ED22D}">
      <dgm:prSet custT="1"/>
      <dgm:spPr/>
      <dgm:t>
        <a:bodyPr/>
        <a:lstStyle/>
        <a:p>
          <a:pPr algn="just" rtl="0"/>
          <a:endParaRPr lang="de-DE" sz="1800" b="1" dirty="0" smtClean="0">
            <a:solidFill>
              <a:schemeClr val="bg1">
                <a:lumMod val="50000"/>
              </a:schemeClr>
            </a:solidFill>
          </a:endParaRPr>
        </a:p>
        <a:p>
          <a:pPr algn="just" rtl="0"/>
          <a:r>
            <a:rPr lang="de-DE" sz="1800" b="1" dirty="0" smtClean="0">
              <a:solidFill>
                <a:schemeClr val="bg1">
                  <a:lumMod val="50000"/>
                </a:schemeClr>
              </a:solidFill>
            </a:rPr>
            <a:t>REFERENCE: APPENDIX 2 TO C-M(2011)0041 DATED 7 JUNE 2011</a:t>
          </a:r>
        </a:p>
        <a:p>
          <a:pPr algn="just" rtl="0"/>
          <a:r>
            <a:rPr lang="de-DE" sz="1800" b="1" dirty="0" smtClean="0">
              <a:solidFill>
                <a:schemeClr val="bg1">
                  <a:lumMod val="50000"/>
                </a:schemeClr>
              </a:solidFill>
            </a:rPr>
            <a:t>NB: CLASSIFIED AS „NATO RESTRICTED“</a:t>
          </a:r>
        </a:p>
        <a:p>
          <a:pPr algn="just" rtl="0"/>
          <a:endParaRPr lang="de-DE" sz="1800" b="1" dirty="0">
            <a:solidFill>
              <a:schemeClr val="bg1">
                <a:lumMod val="50000"/>
              </a:schemeClr>
            </a:solidFill>
          </a:endParaRPr>
        </a:p>
      </dgm:t>
    </dgm:pt>
    <dgm:pt modelId="{090007FA-5CF6-4CB8-B15A-F40B88344A2E}" type="parTrans" cxnId="{FD1DA3CA-0B7F-446E-B6F4-4047264A78B3}">
      <dgm:prSet/>
      <dgm:spPr/>
      <dgm:t>
        <a:bodyPr/>
        <a:lstStyle/>
        <a:p>
          <a:endParaRPr lang="de-DE">
            <a:solidFill>
              <a:schemeClr val="bg1">
                <a:lumMod val="50000"/>
              </a:schemeClr>
            </a:solidFill>
          </a:endParaRPr>
        </a:p>
      </dgm:t>
    </dgm:pt>
    <dgm:pt modelId="{CC8F5098-DE3D-4DEA-A423-9271DC1FCD39}" type="sibTrans" cxnId="{FD1DA3CA-0B7F-446E-B6F4-4047264A78B3}">
      <dgm:prSet/>
      <dgm:spPr/>
      <dgm:t>
        <a:bodyPr/>
        <a:lstStyle/>
        <a:p>
          <a:endParaRPr lang="de-DE">
            <a:solidFill>
              <a:schemeClr val="bg1">
                <a:lumMod val="50000"/>
              </a:schemeClr>
            </a:solidFill>
          </a:endParaRPr>
        </a:p>
      </dgm:t>
    </dgm:pt>
    <dgm:pt modelId="{65195CC4-21F6-4158-B271-0F956E5748C2}" type="pres">
      <dgm:prSet presAssocID="{53319F5E-4AA5-4753-A0B1-2D741E8B66FD}" presName="linear" presStyleCnt="0">
        <dgm:presLayoutVars>
          <dgm:animLvl val="lvl"/>
          <dgm:resizeHandles val="exact"/>
        </dgm:presLayoutVars>
      </dgm:prSet>
      <dgm:spPr/>
      <dgm:t>
        <a:bodyPr/>
        <a:lstStyle/>
        <a:p>
          <a:endParaRPr lang="de-DE"/>
        </a:p>
      </dgm:t>
    </dgm:pt>
    <dgm:pt modelId="{7CDFC73E-BB8B-4B69-AACC-2FFBEB4C904B}" type="pres">
      <dgm:prSet presAssocID="{6ED3007E-911E-48DE-A7F0-D9F3F74ED22D}" presName="parentText" presStyleLbl="node1" presStyleIdx="0" presStyleCnt="1" custScaleY="183151" custLinFactNeighborX="6666" custLinFactNeighborY="29983">
        <dgm:presLayoutVars>
          <dgm:chMax val="0"/>
          <dgm:bulletEnabled val="1"/>
        </dgm:presLayoutVars>
      </dgm:prSet>
      <dgm:spPr/>
      <dgm:t>
        <a:bodyPr/>
        <a:lstStyle/>
        <a:p>
          <a:endParaRPr lang="de-DE"/>
        </a:p>
      </dgm:t>
    </dgm:pt>
  </dgm:ptLst>
  <dgm:cxnLst>
    <dgm:cxn modelId="{0035952F-8BDB-4218-A12A-02FCF18B3B50}" type="presOf" srcId="{6ED3007E-911E-48DE-A7F0-D9F3F74ED22D}" destId="{7CDFC73E-BB8B-4B69-AACC-2FFBEB4C904B}" srcOrd="0" destOrd="0" presId="urn:microsoft.com/office/officeart/2005/8/layout/vList2"/>
    <dgm:cxn modelId="{872E92EF-71F6-4850-85EE-14CD9F6213A7}" type="presOf" srcId="{53319F5E-4AA5-4753-A0B1-2D741E8B66FD}" destId="{65195CC4-21F6-4158-B271-0F956E5748C2}" srcOrd="0" destOrd="0" presId="urn:microsoft.com/office/officeart/2005/8/layout/vList2"/>
    <dgm:cxn modelId="{FD1DA3CA-0B7F-446E-B6F4-4047264A78B3}" srcId="{53319F5E-4AA5-4753-A0B1-2D741E8B66FD}" destId="{6ED3007E-911E-48DE-A7F0-D9F3F74ED22D}" srcOrd="0" destOrd="0" parTransId="{090007FA-5CF6-4CB8-B15A-F40B88344A2E}" sibTransId="{CC8F5098-DE3D-4DEA-A423-9271DC1FCD39}"/>
    <dgm:cxn modelId="{3B2F5BE3-4774-403F-9CA6-BB47D6EE9193}" type="presParOf" srcId="{65195CC4-21F6-4158-B271-0F956E5748C2}" destId="{7CDFC73E-BB8B-4B69-AACC-2FFBEB4C90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B9031B0-0C45-45B1-BED5-35BC23E9C0BF}"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de-DE"/>
        </a:p>
      </dgm:t>
    </dgm:pt>
    <dgm:pt modelId="{2A42CD2F-B6A5-48A5-9E5A-350B5AFE80C4}">
      <dgm:prSet/>
      <dgm:spPr/>
      <dgm:t>
        <a:bodyPr/>
        <a:lstStyle/>
        <a:p>
          <a:pPr rtl="0"/>
          <a:r>
            <a:rPr lang="en-GB" b="1" dirty="0" smtClean="0"/>
            <a:t>OUTLINE: </a:t>
          </a:r>
        </a:p>
        <a:p>
          <a:pPr rtl="0">
            <a:tabLst>
              <a:tab pos="533400" algn="l"/>
            </a:tabLst>
          </a:pPr>
          <a:r>
            <a:rPr lang="en-GB" b="1" dirty="0" smtClean="0"/>
            <a:t>I.	INTRODUCTION AND BACKGROUND  </a:t>
          </a:r>
        </a:p>
        <a:p>
          <a:pPr rtl="0">
            <a:tabLst>
              <a:tab pos="533400" algn="l"/>
            </a:tabLst>
          </a:pPr>
          <a:r>
            <a:rPr lang="en-GB" b="1" dirty="0" smtClean="0"/>
            <a:t>II.	SCOPE </a:t>
          </a:r>
        </a:p>
        <a:p>
          <a:pPr rtl="0">
            <a:tabLst>
              <a:tab pos="533400" algn="l"/>
            </a:tabLst>
          </a:pPr>
          <a:r>
            <a:rPr lang="en-GB" b="1" dirty="0" smtClean="0"/>
            <a:t>III.	PLANNING </a:t>
          </a:r>
        </a:p>
        <a:p>
          <a:pPr rtl="0">
            <a:tabLst>
              <a:tab pos="533400" algn="l"/>
            </a:tabLst>
          </a:pPr>
          <a:r>
            <a:rPr lang="en-GB" b="1" dirty="0" smtClean="0">
              <a:solidFill>
                <a:schemeClr val="tx1"/>
              </a:solidFill>
            </a:rPr>
            <a:t>IV.	TRAINING/EXERCISES </a:t>
          </a:r>
        </a:p>
        <a:p>
          <a:pPr rtl="0">
            <a:tabLst>
              <a:tab pos="533400" algn="l"/>
            </a:tabLst>
          </a:pPr>
          <a:r>
            <a:rPr lang="en-GB" b="1" dirty="0" smtClean="0"/>
            <a:t>V.	OPERATIONS/CAPABILITIES</a:t>
          </a:r>
        </a:p>
        <a:p>
          <a:pPr rtl="0">
            <a:tabLst>
              <a:tab pos="533400" algn="l"/>
            </a:tabLst>
          </a:pPr>
          <a:r>
            <a:rPr lang="en-GB" b="1" dirty="0" smtClean="0"/>
            <a:t>VI.	RECOMMENDATIONS/PATH AHEAD </a:t>
          </a:r>
        </a:p>
        <a:p>
          <a:pPr rtl="0">
            <a:tabLst>
              <a:tab pos="533400" algn="l"/>
            </a:tabLst>
          </a:pPr>
          <a:r>
            <a:rPr lang="en-GB" b="1" dirty="0" smtClean="0"/>
            <a:t>VII.	RESOURCING</a:t>
          </a:r>
          <a:endParaRPr lang="de-DE" b="1" dirty="0"/>
        </a:p>
      </dgm:t>
    </dgm:pt>
    <dgm:pt modelId="{FBBC1E80-C928-4E47-BAFD-4DD78C15F605}" type="parTrans" cxnId="{8E411E76-638F-4879-820D-D3403EF4FF3E}">
      <dgm:prSet/>
      <dgm:spPr/>
      <dgm:t>
        <a:bodyPr/>
        <a:lstStyle/>
        <a:p>
          <a:endParaRPr lang="de-DE"/>
        </a:p>
      </dgm:t>
    </dgm:pt>
    <dgm:pt modelId="{D4AC18BA-2497-4D5A-AEC1-F87295502BAD}" type="sibTrans" cxnId="{8E411E76-638F-4879-820D-D3403EF4FF3E}">
      <dgm:prSet/>
      <dgm:spPr/>
      <dgm:t>
        <a:bodyPr/>
        <a:lstStyle/>
        <a:p>
          <a:endParaRPr lang="de-DE"/>
        </a:p>
      </dgm:t>
    </dgm:pt>
    <dgm:pt modelId="{BF7F7D1F-089E-4480-BC68-39E966040BEC}" type="pres">
      <dgm:prSet presAssocID="{BB9031B0-0C45-45B1-BED5-35BC23E9C0BF}" presName="linear" presStyleCnt="0">
        <dgm:presLayoutVars>
          <dgm:animLvl val="lvl"/>
          <dgm:resizeHandles val="exact"/>
        </dgm:presLayoutVars>
      </dgm:prSet>
      <dgm:spPr/>
      <dgm:t>
        <a:bodyPr/>
        <a:lstStyle/>
        <a:p>
          <a:endParaRPr lang="de-DE"/>
        </a:p>
      </dgm:t>
    </dgm:pt>
    <dgm:pt modelId="{79D34FF5-AAC0-4E5A-8DF2-88724DA10A18}" type="pres">
      <dgm:prSet presAssocID="{2A42CD2F-B6A5-48A5-9E5A-350B5AFE80C4}" presName="parentText" presStyleLbl="node1" presStyleIdx="0" presStyleCnt="1">
        <dgm:presLayoutVars>
          <dgm:chMax val="0"/>
          <dgm:bulletEnabled val="1"/>
        </dgm:presLayoutVars>
      </dgm:prSet>
      <dgm:spPr/>
      <dgm:t>
        <a:bodyPr/>
        <a:lstStyle/>
        <a:p>
          <a:endParaRPr lang="de-DE"/>
        </a:p>
      </dgm:t>
    </dgm:pt>
  </dgm:ptLst>
  <dgm:cxnLst>
    <dgm:cxn modelId="{15C637BF-FCCB-4858-B18F-29D3AE68C72F}" type="presOf" srcId="{2A42CD2F-B6A5-48A5-9E5A-350B5AFE80C4}" destId="{79D34FF5-AAC0-4E5A-8DF2-88724DA10A18}" srcOrd="0" destOrd="0" presId="urn:microsoft.com/office/officeart/2005/8/layout/vList2"/>
    <dgm:cxn modelId="{8E411E76-638F-4879-820D-D3403EF4FF3E}" srcId="{BB9031B0-0C45-45B1-BED5-35BC23E9C0BF}" destId="{2A42CD2F-B6A5-48A5-9E5A-350B5AFE80C4}" srcOrd="0" destOrd="0" parTransId="{FBBC1E80-C928-4E47-BAFD-4DD78C15F605}" sibTransId="{D4AC18BA-2497-4D5A-AEC1-F87295502BAD}"/>
    <dgm:cxn modelId="{C36638D1-3A10-4575-9306-54964A4B4A1B}" type="presOf" srcId="{BB9031B0-0C45-45B1-BED5-35BC23E9C0BF}" destId="{BF7F7D1F-089E-4480-BC68-39E966040BEC}" srcOrd="0" destOrd="0" presId="urn:microsoft.com/office/officeart/2005/8/layout/vList2"/>
    <dgm:cxn modelId="{24EE677A-A146-496E-8EFE-E8158C165109}" type="presParOf" srcId="{BF7F7D1F-089E-4480-BC68-39E966040BEC}" destId="{79D34FF5-AAC0-4E5A-8DF2-88724DA10A1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3319F5E-4AA5-4753-A0B1-2D741E8B66FD}" type="doc">
      <dgm:prSet loTypeId="urn:microsoft.com/office/officeart/2005/8/layout/vList2" loCatId="list" qsTypeId="urn:microsoft.com/office/officeart/2005/8/quickstyle/3d4" qsCatId="3D" csTypeId="urn:microsoft.com/office/officeart/2005/8/colors/accent3_5" csCatId="accent3" phldr="1"/>
      <dgm:spPr/>
      <dgm:t>
        <a:bodyPr/>
        <a:lstStyle/>
        <a:p>
          <a:endParaRPr lang="de-DE"/>
        </a:p>
      </dgm:t>
    </dgm:pt>
    <dgm:pt modelId="{6ED3007E-911E-48DE-A7F0-D9F3F74ED22D}">
      <dgm:prSet custT="1"/>
      <dgm:spPr/>
      <dgm:t>
        <a:bodyPr/>
        <a:lstStyle/>
        <a:p>
          <a:pPr algn="just" rtl="0"/>
          <a:endParaRPr lang="de-DE" sz="1200" b="1" dirty="0" smtClean="0">
            <a:solidFill>
              <a:schemeClr val="bg1">
                <a:lumMod val="50000"/>
              </a:schemeClr>
            </a:solidFill>
          </a:endParaRPr>
        </a:p>
        <a:p>
          <a:pPr algn="just" rtl="0"/>
          <a:r>
            <a:rPr lang="de-DE" sz="1200" b="1" dirty="0" smtClean="0">
              <a:solidFill>
                <a:schemeClr val="bg1">
                  <a:lumMod val="50000"/>
                </a:schemeClr>
              </a:solidFill>
            </a:rPr>
            <a:t>REFERENCE: ACC/333-N(2012)0012-REV3 DATED 31 AUGUST 2012</a:t>
          </a:r>
        </a:p>
        <a:p>
          <a:pPr algn="just" rtl="0"/>
          <a:r>
            <a:rPr lang="de-DE" sz="1200" b="1" dirty="0" smtClean="0">
              <a:solidFill>
                <a:schemeClr val="bg1">
                  <a:lumMod val="50000"/>
                </a:schemeClr>
              </a:solidFill>
            </a:rPr>
            <a:t>NB: CLASSIFIED AS „NATO RESTRICTED“</a:t>
          </a:r>
        </a:p>
        <a:p>
          <a:pPr algn="just" rtl="0"/>
          <a:endParaRPr lang="de-DE" sz="1200" b="1" dirty="0">
            <a:solidFill>
              <a:schemeClr val="bg1">
                <a:lumMod val="50000"/>
              </a:schemeClr>
            </a:solidFill>
          </a:endParaRPr>
        </a:p>
      </dgm:t>
    </dgm:pt>
    <dgm:pt modelId="{090007FA-5CF6-4CB8-B15A-F40B88344A2E}" type="parTrans" cxnId="{FD1DA3CA-0B7F-446E-B6F4-4047264A78B3}">
      <dgm:prSet/>
      <dgm:spPr/>
      <dgm:t>
        <a:bodyPr/>
        <a:lstStyle/>
        <a:p>
          <a:endParaRPr lang="de-DE" sz="1200">
            <a:solidFill>
              <a:schemeClr val="bg1">
                <a:lumMod val="50000"/>
              </a:schemeClr>
            </a:solidFill>
          </a:endParaRPr>
        </a:p>
      </dgm:t>
    </dgm:pt>
    <dgm:pt modelId="{CC8F5098-DE3D-4DEA-A423-9271DC1FCD39}" type="sibTrans" cxnId="{FD1DA3CA-0B7F-446E-B6F4-4047264A78B3}">
      <dgm:prSet/>
      <dgm:spPr/>
      <dgm:t>
        <a:bodyPr/>
        <a:lstStyle/>
        <a:p>
          <a:endParaRPr lang="de-DE" sz="1200">
            <a:solidFill>
              <a:schemeClr val="bg1">
                <a:lumMod val="50000"/>
              </a:schemeClr>
            </a:solidFill>
          </a:endParaRPr>
        </a:p>
      </dgm:t>
    </dgm:pt>
    <dgm:pt modelId="{65195CC4-21F6-4158-B271-0F956E5748C2}" type="pres">
      <dgm:prSet presAssocID="{53319F5E-4AA5-4753-A0B1-2D741E8B66FD}" presName="linear" presStyleCnt="0">
        <dgm:presLayoutVars>
          <dgm:animLvl val="lvl"/>
          <dgm:resizeHandles val="exact"/>
        </dgm:presLayoutVars>
      </dgm:prSet>
      <dgm:spPr/>
      <dgm:t>
        <a:bodyPr/>
        <a:lstStyle/>
        <a:p>
          <a:endParaRPr lang="de-DE"/>
        </a:p>
      </dgm:t>
    </dgm:pt>
    <dgm:pt modelId="{7CDFC73E-BB8B-4B69-AACC-2FFBEB4C904B}" type="pres">
      <dgm:prSet presAssocID="{6ED3007E-911E-48DE-A7F0-D9F3F74ED22D}" presName="parentText" presStyleLbl="node1" presStyleIdx="0" presStyleCnt="1" custScaleY="183151" custLinFactNeighborX="6666" custLinFactNeighborY="29983">
        <dgm:presLayoutVars>
          <dgm:chMax val="0"/>
          <dgm:bulletEnabled val="1"/>
        </dgm:presLayoutVars>
      </dgm:prSet>
      <dgm:spPr/>
      <dgm:t>
        <a:bodyPr/>
        <a:lstStyle/>
        <a:p>
          <a:endParaRPr lang="de-DE"/>
        </a:p>
      </dgm:t>
    </dgm:pt>
  </dgm:ptLst>
  <dgm:cxnLst>
    <dgm:cxn modelId="{FD1DA3CA-0B7F-446E-B6F4-4047264A78B3}" srcId="{53319F5E-4AA5-4753-A0B1-2D741E8B66FD}" destId="{6ED3007E-911E-48DE-A7F0-D9F3F74ED22D}" srcOrd="0" destOrd="0" parTransId="{090007FA-5CF6-4CB8-B15A-F40B88344A2E}" sibTransId="{CC8F5098-DE3D-4DEA-A423-9271DC1FCD39}"/>
    <dgm:cxn modelId="{38D8C05D-367F-4941-932B-825BCF252A76}" type="presOf" srcId="{6ED3007E-911E-48DE-A7F0-D9F3F74ED22D}" destId="{7CDFC73E-BB8B-4B69-AACC-2FFBEB4C904B}" srcOrd="0" destOrd="0" presId="urn:microsoft.com/office/officeart/2005/8/layout/vList2"/>
    <dgm:cxn modelId="{246D7E19-E2BF-414F-87DF-A6F9929C8BD9}" type="presOf" srcId="{53319F5E-4AA5-4753-A0B1-2D741E8B66FD}" destId="{65195CC4-21F6-4158-B271-0F956E5748C2}" srcOrd="0" destOrd="0" presId="urn:microsoft.com/office/officeart/2005/8/layout/vList2"/>
    <dgm:cxn modelId="{E72C0BC3-6A6D-40B9-B132-807B6F899844}" type="presParOf" srcId="{65195CC4-21F6-4158-B271-0F956E5748C2}" destId="{7CDFC73E-BB8B-4B69-AACC-2FFBEB4C90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90C653-FA21-4C40-8604-83659513F100}" type="doc">
      <dgm:prSet loTypeId="urn:microsoft.com/office/officeart/2005/8/layout/vList2" loCatId="list" qsTypeId="urn:microsoft.com/office/officeart/2005/8/quickstyle/3d4" qsCatId="3D" csTypeId="urn:microsoft.com/office/officeart/2005/8/colors/accent0_3" csCatId="mainScheme"/>
      <dgm:spPr/>
      <dgm:t>
        <a:bodyPr/>
        <a:lstStyle/>
        <a:p>
          <a:endParaRPr lang="de-DE"/>
        </a:p>
      </dgm:t>
    </dgm:pt>
    <dgm:pt modelId="{4F1BEC4A-1582-4030-B3D8-AF93740CEE71}">
      <dgm:prSet custT="1"/>
      <dgm:spPr/>
      <dgm:t>
        <a:bodyPr/>
        <a:lstStyle/>
        <a:p>
          <a:pPr algn="just" rtl="0"/>
          <a:r>
            <a:rPr lang="en-GB" sz="2000" b="1" smtClean="0"/>
            <a:t>Legal Basis for Potential NATO Actions to Counter WMD Proliferation in the Maritime Environment.</a:t>
          </a:r>
          <a:endParaRPr lang="de-DE" sz="2000"/>
        </a:p>
      </dgm:t>
    </dgm:pt>
    <dgm:pt modelId="{CEAF3C54-C870-41BA-BB40-0BD50245E687}" type="parTrans" cxnId="{620E3966-488F-4B06-9D70-65FE0732DA9A}">
      <dgm:prSet/>
      <dgm:spPr/>
      <dgm:t>
        <a:bodyPr/>
        <a:lstStyle/>
        <a:p>
          <a:pPr algn="just"/>
          <a:endParaRPr lang="de-DE" sz="2000"/>
        </a:p>
      </dgm:t>
    </dgm:pt>
    <dgm:pt modelId="{05122CE1-BABD-41C7-8E16-C3DDC45E0C25}" type="sibTrans" cxnId="{620E3966-488F-4B06-9D70-65FE0732DA9A}">
      <dgm:prSet/>
      <dgm:spPr/>
      <dgm:t>
        <a:bodyPr/>
        <a:lstStyle/>
        <a:p>
          <a:pPr algn="just"/>
          <a:endParaRPr lang="de-DE" sz="2000"/>
        </a:p>
      </dgm:t>
    </dgm:pt>
    <dgm:pt modelId="{3E90CCE5-7034-4D8D-84CB-A86189944FD2}">
      <dgm:prSet custT="1"/>
      <dgm:spPr/>
      <dgm:t>
        <a:bodyPr/>
        <a:lstStyle/>
        <a:p>
          <a:pPr algn="just" rtl="0"/>
          <a:r>
            <a:rPr lang="en-GB" sz="2000" b="1" smtClean="0"/>
            <a:t>Reflection of the alliance View of Such Legally Available Operational Opttions, Should the Alliance Decide to Include a WMD Interdiction Tasking in Any Maritime Interdiction in the Future.</a:t>
          </a:r>
          <a:endParaRPr lang="de-DE" sz="2000"/>
        </a:p>
      </dgm:t>
    </dgm:pt>
    <dgm:pt modelId="{43E1A87A-075E-4C03-A66F-BA13950F3A89}" type="parTrans" cxnId="{7BD0B11E-B4F4-447D-846D-F67E3767EBE6}">
      <dgm:prSet/>
      <dgm:spPr/>
      <dgm:t>
        <a:bodyPr/>
        <a:lstStyle/>
        <a:p>
          <a:pPr algn="just"/>
          <a:endParaRPr lang="de-DE" sz="2000"/>
        </a:p>
      </dgm:t>
    </dgm:pt>
    <dgm:pt modelId="{F66D08EA-7F30-4786-A126-A0A7334EF420}" type="sibTrans" cxnId="{7BD0B11E-B4F4-447D-846D-F67E3767EBE6}">
      <dgm:prSet/>
      <dgm:spPr/>
      <dgm:t>
        <a:bodyPr/>
        <a:lstStyle/>
        <a:p>
          <a:pPr algn="just"/>
          <a:endParaRPr lang="de-DE" sz="2000"/>
        </a:p>
      </dgm:t>
    </dgm:pt>
    <dgm:pt modelId="{9C42AFB7-90E7-4E0D-977F-E351CC4F1490}">
      <dgm:prSet custT="1"/>
      <dgm:spPr/>
      <dgm:t>
        <a:bodyPr/>
        <a:lstStyle/>
        <a:p>
          <a:pPr algn="just" rtl="0"/>
          <a:r>
            <a:rPr lang="en-GB" sz="2000" b="1" smtClean="0"/>
            <a:t>Used to Facilitate any WMD Interdiction Training and Exercises to Ensure NATO‘s Operational Readiness.</a:t>
          </a:r>
          <a:endParaRPr lang="de-DE" sz="2000"/>
        </a:p>
      </dgm:t>
    </dgm:pt>
    <dgm:pt modelId="{5780F985-07B6-424C-A5D0-1ECBAB0FCC6C}" type="parTrans" cxnId="{C2BAB8DF-B184-4EFA-AD1A-99AC86FC97BD}">
      <dgm:prSet/>
      <dgm:spPr/>
      <dgm:t>
        <a:bodyPr/>
        <a:lstStyle/>
        <a:p>
          <a:pPr algn="just"/>
          <a:endParaRPr lang="de-DE" sz="2000"/>
        </a:p>
      </dgm:t>
    </dgm:pt>
    <dgm:pt modelId="{8FCDDB6A-8234-4573-B688-D73643E472AB}" type="sibTrans" cxnId="{C2BAB8DF-B184-4EFA-AD1A-99AC86FC97BD}">
      <dgm:prSet/>
      <dgm:spPr/>
      <dgm:t>
        <a:bodyPr/>
        <a:lstStyle/>
        <a:p>
          <a:pPr algn="just"/>
          <a:endParaRPr lang="de-DE" sz="2000"/>
        </a:p>
      </dgm:t>
    </dgm:pt>
    <dgm:pt modelId="{A1202587-9047-4A02-BC17-40D884440C22}" type="pres">
      <dgm:prSet presAssocID="{EE90C653-FA21-4C40-8604-83659513F100}" presName="linear" presStyleCnt="0">
        <dgm:presLayoutVars>
          <dgm:animLvl val="lvl"/>
          <dgm:resizeHandles val="exact"/>
        </dgm:presLayoutVars>
      </dgm:prSet>
      <dgm:spPr/>
      <dgm:t>
        <a:bodyPr/>
        <a:lstStyle/>
        <a:p>
          <a:endParaRPr lang="de-DE"/>
        </a:p>
      </dgm:t>
    </dgm:pt>
    <dgm:pt modelId="{C3E65ABA-7D38-41BB-B350-ADF22DBF8AF2}" type="pres">
      <dgm:prSet presAssocID="{4F1BEC4A-1582-4030-B3D8-AF93740CEE71}" presName="parentText" presStyleLbl="node1" presStyleIdx="0" presStyleCnt="3">
        <dgm:presLayoutVars>
          <dgm:chMax val="0"/>
          <dgm:bulletEnabled val="1"/>
        </dgm:presLayoutVars>
      </dgm:prSet>
      <dgm:spPr/>
      <dgm:t>
        <a:bodyPr/>
        <a:lstStyle/>
        <a:p>
          <a:endParaRPr lang="de-DE"/>
        </a:p>
      </dgm:t>
    </dgm:pt>
    <dgm:pt modelId="{8C0884B8-5DA4-420D-8585-CD85B3AA3F8D}" type="pres">
      <dgm:prSet presAssocID="{05122CE1-BABD-41C7-8E16-C3DDC45E0C25}" presName="spacer" presStyleCnt="0"/>
      <dgm:spPr/>
    </dgm:pt>
    <dgm:pt modelId="{45C6A8FD-1870-47A3-80D2-1CE8D20342D7}" type="pres">
      <dgm:prSet presAssocID="{3E90CCE5-7034-4D8D-84CB-A86189944FD2}" presName="parentText" presStyleLbl="node1" presStyleIdx="1" presStyleCnt="3">
        <dgm:presLayoutVars>
          <dgm:chMax val="0"/>
          <dgm:bulletEnabled val="1"/>
        </dgm:presLayoutVars>
      </dgm:prSet>
      <dgm:spPr/>
      <dgm:t>
        <a:bodyPr/>
        <a:lstStyle/>
        <a:p>
          <a:endParaRPr lang="de-DE"/>
        </a:p>
      </dgm:t>
    </dgm:pt>
    <dgm:pt modelId="{776011CE-65C7-4056-9E59-38FA107E5677}" type="pres">
      <dgm:prSet presAssocID="{F66D08EA-7F30-4786-A126-A0A7334EF420}" presName="spacer" presStyleCnt="0"/>
      <dgm:spPr/>
    </dgm:pt>
    <dgm:pt modelId="{CC39C340-2D39-41FD-A16A-DD87A7378D6C}" type="pres">
      <dgm:prSet presAssocID="{9C42AFB7-90E7-4E0D-977F-E351CC4F1490}" presName="parentText" presStyleLbl="node1" presStyleIdx="2" presStyleCnt="3">
        <dgm:presLayoutVars>
          <dgm:chMax val="0"/>
          <dgm:bulletEnabled val="1"/>
        </dgm:presLayoutVars>
      </dgm:prSet>
      <dgm:spPr/>
      <dgm:t>
        <a:bodyPr/>
        <a:lstStyle/>
        <a:p>
          <a:endParaRPr lang="de-DE"/>
        </a:p>
      </dgm:t>
    </dgm:pt>
  </dgm:ptLst>
  <dgm:cxnLst>
    <dgm:cxn modelId="{1F101CD9-0F1F-40B8-8E06-1DD91BF79487}" type="presOf" srcId="{3E90CCE5-7034-4D8D-84CB-A86189944FD2}" destId="{45C6A8FD-1870-47A3-80D2-1CE8D20342D7}" srcOrd="0" destOrd="0" presId="urn:microsoft.com/office/officeart/2005/8/layout/vList2"/>
    <dgm:cxn modelId="{620E3966-488F-4B06-9D70-65FE0732DA9A}" srcId="{EE90C653-FA21-4C40-8604-83659513F100}" destId="{4F1BEC4A-1582-4030-B3D8-AF93740CEE71}" srcOrd="0" destOrd="0" parTransId="{CEAF3C54-C870-41BA-BB40-0BD50245E687}" sibTransId="{05122CE1-BABD-41C7-8E16-C3DDC45E0C25}"/>
    <dgm:cxn modelId="{60066E54-5CEB-4978-B6BE-8451593131C2}" type="presOf" srcId="{EE90C653-FA21-4C40-8604-83659513F100}" destId="{A1202587-9047-4A02-BC17-40D884440C22}" srcOrd="0" destOrd="0" presId="urn:microsoft.com/office/officeart/2005/8/layout/vList2"/>
    <dgm:cxn modelId="{7BD0B11E-B4F4-447D-846D-F67E3767EBE6}" srcId="{EE90C653-FA21-4C40-8604-83659513F100}" destId="{3E90CCE5-7034-4D8D-84CB-A86189944FD2}" srcOrd="1" destOrd="0" parTransId="{43E1A87A-075E-4C03-A66F-BA13950F3A89}" sibTransId="{F66D08EA-7F30-4786-A126-A0A7334EF420}"/>
    <dgm:cxn modelId="{3252A95F-6CE0-44C2-9E93-CF6AA6C4462D}" type="presOf" srcId="{4F1BEC4A-1582-4030-B3D8-AF93740CEE71}" destId="{C3E65ABA-7D38-41BB-B350-ADF22DBF8AF2}" srcOrd="0" destOrd="0" presId="urn:microsoft.com/office/officeart/2005/8/layout/vList2"/>
    <dgm:cxn modelId="{922BC5AF-AC1D-476C-A2CA-F17BDA4F50E0}" type="presOf" srcId="{9C42AFB7-90E7-4E0D-977F-E351CC4F1490}" destId="{CC39C340-2D39-41FD-A16A-DD87A7378D6C}" srcOrd="0" destOrd="0" presId="urn:microsoft.com/office/officeart/2005/8/layout/vList2"/>
    <dgm:cxn modelId="{C2BAB8DF-B184-4EFA-AD1A-99AC86FC97BD}" srcId="{EE90C653-FA21-4C40-8604-83659513F100}" destId="{9C42AFB7-90E7-4E0D-977F-E351CC4F1490}" srcOrd="2" destOrd="0" parTransId="{5780F985-07B6-424C-A5D0-1ECBAB0FCC6C}" sibTransId="{8FCDDB6A-8234-4573-B688-D73643E472AB}"/>
    <dgm:cxn modelId="{9CE3EA60-DCDE-4DC5-8C1F-1B0366B24ED5}" type="presParOf" srcId="{A1202587-9047-4A02-BC17-40D884440C22}" destId="{C3E65ABA-7D38-41BB-B350-ADF22DBF8AF2}" srcOrd="0" destOrd="0" presId="urn:microsoft.com/office/officeart/2005/8/layout/vList2"/>
    <dgm:cxn modelId="{EF5EC39A-8EAA-4230-AEFB-E3AA930C1D0B}" type="presParOf" srcId="{A1202587-9047-4A02-BC17-40D884440C22}" destId="{8C0884B8-5DA4-420D-8585-CD85B3AA3F8D}" srcOrd="1" destOrd="0" presId="urn:microsoft.com/office/officeart/2005/8/layout/vList2"/>
    <dgm:cxn modelId="{1A91A4B1-934E-420A-8889-50BE6D3C0245}" type="presParOf" srcId="{A1202587-9047-4A02-BC17-40D884440C22}" destId="{45C6A8FD-1870-47A3-80D2-1CE8D20342D7}" srcOrd="2" destOrd="0" presId="urn:microsoft.com/office/officeart/2005/8/layout/vList2"/>
    <dgm:cxn modelId="{67D3DC13-DF86-495B-BB1C-1D1056021B68}" type="presParOf" srcId="{A1202587-9047-4A02-BC17-40D884440C22}" destId="{776011CE-65C7-4056-9E59-38FA107E5677}" srcOrd="3" destOrd="0" presId="urn:microsoft.com/office/officeart/2005/8/layout/vList2"/>
    <dgm:cxn modelId="{9DC83675-3983-486E-87F4-37718C50DCED}" type="presParOf" srcId="{A1202587-9047-4A02-BC17-40D884440C22}" destId="{CC39C340-2D39-41FD-A16A-DD87A7378D6C}"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BDE4A5F-B24B-4001-9EBF-E7D9963FD840}" type="doc">
      <dgm:prSet loTypeId="urn:microsoft.com/office/officeart/2005/8/layout/vList4" loCatId="list" qsTypeId="urn:microsoft.com/office/officeart/2005/8/quickstyle/3d4" qsCatId="3D" csTypeId="urn:microsoft.com/office/officeart/2005/8/colors/accent0_3" csCatId="mainScheme" phldr="1"/>
      <dgm:spPr/>
      <dgm:t>
        <a:bodyPr/>
        <a:lstStyle/>
        <a:p>
          <a:endParaRPr lang="de-DE"/>
        </a:p>
      </dgm:t>
    </dgm:pt>
    <dgm:pt modelId="{745250B5-49D9-4A45-9C1B-81BB90D2A8D4}">
      <dgm:prSet custT="1"/>
      <dgm:spPr>
        <a:solidFill>
          <a:schemeClr val="tx2"/>
        </a:solidFill>
      </dgm:spPr>
      <dgm:t>
        <a:bodyPr/>
        <a:lstStyle/>
        <a:p>
          <a:pPr rtl="0"/>
          <a:r>
            <a:rPr lang="en-US" sz="2800" b="1" dirty="0" smtClean="0"/>
            <a:t>Lisbon Tasking how NATO can Better Counter the Proliferation of WMD</a:t>
          </a:r>
          <a:endParaRPr lang="de-DE" sz="2800" b="1" dirty="0" smtClean="0"/>
        </a:p>
      </dgm:t>
    </dgm:pt>
    <dgm:pt modelId="{48835D83-C45F-46FA-85A8-62568F2F3102}" type="parTrans" cxnId="{D657E300-0C91-4089-A55D-A0748C715D04}">
      <dgm:prSet/>
      <dgm:spPr/>
      <dgm:t>
        <a:bodyPr/>
        <a:lstStyle/>
        <a:p>
          <a:pPr algn="just"/>
          <a:endParaRPr lang="de-DE" sz="2800" b="1"/>
        </a:p>
      </dgm:t>
    </dgm:pt>
    <dgm:pt modelId="{EC30301D-27E3-466F-A5AC-47DEA6630220}" type="sibTrans" cxnId="{D657E300-0C91-4089-A55D-A0748C715D04}">
      <dgm:prSet/>
      <dgm:spPr/>
      <dgm:t>
        <a:bodyPr/>
        <a:lstStyle/>
        <a:p>
          <a:pPr algn="just"/>
          <a:endParaRPr lang="de-DE" sz="2800" b="1"/>
        </a:p>
      </dgm:t>
    </dgm:pt>
    <dgm:pt modelId="{B3D9B0D8-EA72-47E0-836D-C230B50DF5B7}">
      <dgm:prSet custT="1"/>
      <dgm:spPr>
        <a:solidFill>
          <a:schemeClr val="tx2"/>
        </a:solidFill>
      </dgm:spPr>
      <dgm:t>
        <a:bodyPr/>
        <a:lstStyle/>
        <a:p>
          <a:pPr algn="just" rtl="0"/>
          <a:r>
            <a:rPr lang="en-US" sz="2800" b="1" dirty="0" smtClean="0"/>
            <a:t>Strategic Concept for the Defence and Security of The Members of the NATO</a:t>
          </a:r>
          <a:endParaRPr lang="de-DE" sz="2800" b="1" dirty="0"/>
        </a:p>
      </dgm:t>
    </dgm:pt>
    <dgm:pt modelId="{1FAA4BB4-E555-4748-B706-28EA16E9E9F1}" type="parTrans" cxnId="{1783570F-449B-45ED-9C25-548B0BA4418C}">
      <dgm:prSet/>
      <dgm:spPr/>
      <dgm:t>
        <a:bodyPr/>
        <a:lstStyle/>
        <a:p>
          <a:pPr algn="just"/>
          <a:endParaRPr lang="de-DE" sz="2800"/>
        </a:p>
      </dgm:t>
    </dgm:pt>
    <dgm:pt modelId="{635891EF-ED0A-4141-B826-88BCD3E04013}" type="sibTrans" cxnId="{1783570F-449B-45ED-9C25-548B0BA4418C}">
      <dgm:prSet/>
      <dgm:spPr/>
      <dgm:t>
        <a:bodyPr/>
        <a:lstStyle/>
        <a:p>
          <a:pPr algn="just"/>
          <a:endParaRPr lang="de-DE" sz="2800"/>
        </a:p>
      </dgm:t>
    </dgm:pt>
    <dgm:pt modelId="{D692C52B-A52E-452E-AC0E-E9E4BD9BF1E5}">
      <dgm:prSet custT="1"/>
      <dgm:spPr>
        <a:solidFill>
          <a:schemeClr val="tx2"/>
        </a:solidFill>
      </dgm:spPr>
      <dgm:t>
        <a:bodyPr/>
        <a:lstStyle/>
        <a:p>
          <a:pPr rtl="0"/>
          <a:r>
            <a:rPr lang="en-GB" sz="2800" b="1" noProof="0" dirty="0" smtClean="0"/>
            <a:t>NATO’s Comprehensive, Strategic-Level WMD/CBRN Defence Policy</a:t>
          </a:r>
          <a:endParaRPr lang="en-GB" sz="2800" b="1" noProof="0" dirty="0"/>
        </a:p>
      </dgm:t>
    </dgm:pt>
    <dgm:pt modelId="{DD12DE21-771B-4F38-BB21-EDAD2E0EC0A8}" type="parTrans" cxnId="{C64153DE-D01C-46CA-A587-7DA59B1F4880}">
      <dgm:prSet/>
      <dgm:spPr/>
      <dgm:t>
        <a:bodyPr/>
        <a:lstStyle/>
        <a:p>
          <a:endParaRPr lang="de-DE" sz="2800"/>
        </a:p>
      </dgm:t>
    </dgm:pt>
    <dgm:pt modelId="{CC5EACA6-D51D-4BCB-B9FA-972117701FE9}" type="sibTrans" cxnId="{C64153DE-D01C-46CA-A587-7DA59B1F4880}">
      <dgm:prSet/>
      <dgm:spPr/>
      <dgm:t>
        <a:bodyPr/>
        <a:lstStyle/>
        <a:p>
          <a:endParaRPr lang="de-DE" sz="2800"/>
        </a:p>
      </dgm:t>
    </dgm:pt>
    <dgm:pt modelId="{0F525321-04BA-4C7A-A06C-E44B5C928D6E}">
      <dgm:prSet custT="1"/>
      <dgm:spPr>
        <a:solidFill>
          <a:schemeClr val="tx2"/>
        </a:solidFill>
      </dgm:spPr>
      <dgm:t>
        <a:bodyPr/>
        <a:lstStyle/>
        <a:p>
          <a:pPr rtl="0"/>
          <a:r>
            <a:rPr lang="en-US" sz="2800" b="1" dirty="0" smtClean="0"/>
            <a:t>Conclusion</a:t>
          </a:r>
          <a:endParaRPr lang="de-DE" sz="2800" b="1" dirty="0" smtClean="0"/>
        </a:p>
      </dgm:t>
    </dgm:pt>
    <dgm:pt modelId="{E15A4526-E059-42E7-BF71-F3DDA06F9A27}" type="parTrans" cxnId="{42FCF54A-8D41-4138-BC3C-D2C423B4E84D}">
      <dgm:prSet/>
      <dgm:spPr/>
      <dgm:t>
        <a:bodyPr/>
        <a:lstStyle/>
        <a:p>
          <a:endParaRPr lang="de-DE"/>
        </a:p>
      </dgm:t>
    </dgm:pt>
    <dgm:pt modelId="{59537EDC-638B-42E8-852C-24764830737D}" type="sibTrans" cxnId="{42FCF54A-8D41-4138-BC3C-D2C423B4E84D}">
      <dgm:prSet/>
      <dgm:spPr/>
      <dgm:t>
        <a:bodyPr/>
        <a:lstStyle/>
        <a:p>
          <a:endParaRPr lang="de-DE"/>
        </a:p>
      </dgm:t>
    </dgm:pt>
    <dgm:pt modelId="{FB270C45-58EB-4660-A56A-290A2D01CA39}">
      <dgm:prSet/>
      <dgm:spPr/>
      <dgm:t>
        <a:bodyPr/>
        <a:lstStyle/>
        <a:p>
          <a:pPr rtl="0"/>
          <a:r>
            <a:rPr lang="en-US" b="1" dirty="0" smtClean="0"/>
            <a:t>Defence and Deterrence Posture Review</a:t>
          </a:r>
          <a:endParaRPr lang="de-DE" b="1" dirty="0" smtClean="0"/>
        </a:p>
      </dgm:t>
    </dgm:pt>
    <dgm:pt modelId="{742FF92F-E23D-42BE-87C6-936A01BDEB57}" type="parTrans" cxnId="{F7B35926-88EA-43C6-B417-15B8FBD84A71}">
      <dgm:prSet/>
      <dgm:spPr/>
      <dgm:t>
        <a:bodyPr/>
        <a:lstStyle/>
        <a:p>
          <a:endParaRPr lang="de-DE"/>
        </a:p>
      </dgm:t>
    </dgm:pt>
    <dgm:pt modelId="{3FFE7BAE-F80A-43BF-9E0E-AEC2FCBE0EFB}" type="sibTrans" cxnId="{F7B35926-88EA-43C6-B417-15B8FBD84A71}">
      <dgm:prSet/>
      <dgm:spPr/>
      <dgm:t>
        <a:bodyPr/>
        <a:lstStyle/>
        <a:p>
          <a:endParaRPr lang="de-DE"/>
        </a:p>
      </dgm:t>
    </dgm:pt>
    <dgm:pt modelId="{24453653-0205-4CFA-89CD-0F175ADE1492}" type="pres">
      <dgm:prSet presAssocID="{2BDE4A5F-B24B-4001-9EBF-E7D9963FD840}" presName="linear" presStyleCnt="0">
        <dgm:presLayoutVars>
          <dgm:dir/>
          <dgm:resizeHandles val="exact"/>
        </dgm:presLayoutVars>
      </dgm:prSet>
      <dgm:spPr/>
      <dgm:t>
        <a:bodyPr/>
        <a:lstStyle/>
        <a:p>
          <a:endParaRPr lang="de-DE"/>
        </a:p>
      </dgm:t>
    </dgm:pt>
    <dgm:pt modelId="{32A237D6-D9A9-40AC-B86C-9B3ABCE41FCD}" type="pres">
      <dgm:prSet presAssocID="{B3D9B0D8-EA72-47E0-836D-C230B50DF5B7}" presName="comp" presStyleCnt="0"/>
      <dgm:spPr/>
    </dgm:pt>
    <dgm:pt modelId="{64AE68AA-9A5B-4A6A-845D-375097D6B878}" type="pres">
      <dgm:prSet presAssocID="{B3D9B0D8-EA72-47E0-836D-C230B50DF5B7}" presName="box" presStyleLbl="node1" presStyleIdx="0" presStyleCnt="5"/>
      <dgm:spPr/>
      <dgm:t>
        <a:bodyPr/>
        <a:lstStyle/>
        <a:p>
          <a:endParaRPr lang="de-DE"/>
        </a:p>
      </dgm:t>
    </dgm:pt>
    <dgm:pt modelId="{91BDFEDA-CBF1-4F64-846F-C80D47EE0A38}" type="pres">
      <dgm:prSet presAssocID="{B3D9B0D8-EA72-47E0-836D-C230B50DF5B7}"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69298E5A-38B7-4AB2-85A3-1BBE84CE74F4}" type="pres">
      <dgm:prSet presAssocID="{B3D9B0D8-EA72-47E0-836D-C230B50DF5B7}" presName="text" presStyleLbl="node1" presStyleIdx="0" presStyleCnt="5">
        <dgm:presLayoutVars>
          <dgm:bulletEnabled val="1"/>
        </dgm:presLayoutVars>
      </dgm:prSet>
      <dgm:spPr/>
      <dgm:t>
        <a:bodyPr/>
        <a:lstStyle/>
        <a:p>
          <a:endParaRPr lang="de-DE"/>
        </a:p>
      </dgm:t>
    </dgm:pt>
    <dgm:pt modelId="{6D60BCFE-E3BE-488D-BAAF-CEF619E9E32C}" type="pres">
      <dgm:prSet presAssocID="{635891EF-ED0A-4141-B826-88BCD3E04013}" presName="spacer" presStyleCnt="0"/>
      <dgm:spPr/>
    </dgm:pt>
    <dgm:pt modelId="{9581B7B9-6B23-4872-B948-1FBA5D406823}" type="pres">
      <dgm:prSet presAssocID="{D692C52B-A52E-452E-AC0E-E9E4BD9BF1E5}" presName="comp" presStyleCnt="0"/>
      <dgm:spPr/>
    </dgm:pt>
    <dgm:pt modelId="{C26E7AC2-4341-43C0-BB73-40ECBDDA27A3}" type="pres">
      <dgm:prSet presAssocID="{D692C52B-A52E-452E-AC0E-E9E4BD9BF1E5}" presName="box" presStyleLbl="node1" presStyleIdx="1" presStyleCnt="5"/>
      <dgm:spPr/>
      <dgm:t>
        <a:bodyPr/>
        <a:lstStyle/>
        <a:p>
          <a:endParaRPr lang="de-DE"/>
        </a:p>
      </dgm:t>
    </dgm:pt>
    <dgm:pt modelId="{DA014DD0-3D65-4292-9C9D-5B6AB0DA6C43}" type="pres">
      <dgm:prSet presAssocID="{D692C52B-A52E-452E-AC0E-E9E4BD9BF1E5}"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347DF52C-60AA-4EFF-8C3B-01C550E6FE67}" type="pres">
      <dgm:prSet presAssocID="{D692C52B-A52E-452E-AC0E-E9E4BD9BF1E5}" presName="text" presStyleLbl="node1" presStyleIdx="1" presStyleCnt="5">
        <dgm:presLayoutVars>
          <dgm:bulletEnabled val="1"/>
        </dgm:presLayoutVars>
      </dgm:prSet>
      <dgm:spPr/>
      <dgm:t>
        <a:bodyPr/>
        <a:lstStyle/>
        <a:p>
          <a:endParaRPr lang="de-DE"/>
        </a:p>
      </dgm:t>
    </dgm:pt>
    <dgm:pt modelId="{DDD272B1-3623-423B-89A8-E3DF8E964ADC}" type="pres">
      <dgm:prSet presAssocID="{CC5EACA6-D51D-4BCB-B9FA-972117701FE9}" presName="spacer" presStyleCnt="0"/>
      <dgm:spPr/>
    </dgm:pt>
    <dgm:pt modelId="{6304C222-C4E6-4F57-9CBC-D99881531852}" type="pres">
      <dgm:prSet presAssocID="{745250B5-49D9-4A45-9C1B-81BB90D2A8D4}" presName="comp" presStyleCnt="0"/>
      <dgm:spPr/>
    </dgm:pt>
    <dgm:pt modelId="{830E133A-4319-4C52-A479-3641588DA4A2}" type="pres">
      <dgm:prSet presAssocID="{745250B5-49D9-4A45-9C1B-81BB90D2A8D4}" presName="box" presStyleLbl="node1" presStyleIdx="2" presStyleCnt="5"/>
      <dgm:spPr/>
      <dgm:t>
        <a:bodyPr/>
        <a:lstStyle/>
        <a:p>
          <a:endParaRPr lang="de-DE"/>
        </a:p>
      </dgm:t>
    </dgm:pt>
    <dgm:pt modelId="{AFACEDFE-AF3F-4BEF-BFF1-981063C94761}" type="pres">
      <dgm:prSet presAssocID="{745250B5-49D9-4A45-9C1B-81BB90D2A8D4}"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t>
        <a:bodyPr/>
        <a:lstStyle/>
        <a:p>
          <a:endParaRPr lang="de-DE"/>
        </a:p>
      </dgm:t>
    </dgm:pt>
    <dgm:pt modelId="{E682F04B-7D2E-4B85-9D7E-FD9B804675B4}" type="pres">
      <dgm:prSet presAssocID="{745250B5-49D9-4A45-9C1B-81BB90D2A8D4}" presName="text" presStyleLbl="node1" presStyleIdx="2" presStyleCnt="5">
        <dgm:presLayoutVars>
          <dgm:bulletEnabled val="1"/>
        </dgm:presLayoutVars>
      </dgm:prSet>
      <dgm:spPr/>
      <dgm:t>
        <a:bodyPr/>
        <a:lstStyle/>
        <a:p>
          <a:endParaRPr lang="de-DE"/>
        </a:p>
      </dgm:t>
    </dgm:pt>
    <dgm:pt modelId="{9404509D-631D-4442-9328-E000D99F9D43}" type="pres">
      <dgm:prSet presAssocID="{EC30301D-27E3-466F-A5AC-47DEA6630220}" presName="spacer" presStyleCnt="0"/>
      <dgm:spPr/>
    </dgm:pt>
    <dgm:pt modelId="{B4A1E885-BB55-4932-8860-5A0B9A097C56}" type="pres">
      <dgm:prSet presAssocID="{FB270C45-58EB-4660-A56A-290A2D01CA39}" presName="comp" presStyleCnt="0"/>
      <dgm:spPr/>
    </dgm:pt>
    <dgm:pt modelId="{BA614864-5F84-4653-8186-1D759C05566B}" type="pres">
      <dgm:prSet presAssocID="{FB270C45-58EB-4660-A56A-290A2D01CA39}" presName="box" presStyleLbl="node1" presStyleIdx="3" presStyleCnt="5"/>
      <dgm:spPr/>
      <dgm:t>
        <a:bodyPr/>
        <a:lstStyle/>
        <a:p>
          <a:endParaRPr lang="de-DE"/>
        </a:p>
      </dgm:t>
    </dgm:pt>
    <dgm:pt modelId="{5C915F6A-8DDA-401E-ABED-50DD6DB136B2}" type="pres">
      <dgm:prSet presAssocID="{FB270C45-58EB-4660-A56A-290A2D01CA39}"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t>
        <a:bodyPr/>
        <a:lstStyle/>
        <a:p>
          <a:endParaRPr lang="de-DE"/>
        </a:p>
      </dgm:t>
    </dgm:pt>
    <dgm:pt modelId="{22B27D67-6F8C-4B97-8EFD-BF8E3EB97D21}" type="pres">
      <dgm:prSet presAssocID="{FB270C45-58EB-4660-A56A-290A2D01CA39}" presName="text" presStyleLbl="node1" presStyleIdx="3" presStyleCnt="5">
        <dgm:presLayoutVars>
          <dgm:bulletEnabled val="1"/>
        </dgm:presLayoutVars>
      </dgm:prSet>
      <dgm:spPr/>
      <dgm:t>
        <a:bodyPr/>
        <a:lstStyle/>
        <a:p>
          <a:endParaRPr lang="de-DE"/>
        </a:p>
      </dgm:t>
    </dgm:pt>
    <dgm:pt modelId="{FE291519-E66E-47C8-ADAA-5277390BD2A5}" type="pres">
      <dgm:prSet presAssocID="{3FFE7BAE-F80A-43BF-9E0E-AEC2FCBE0EFB}" presName="spacer" presStyleCnt="0"/>
      <dgm:spPr/>
    </dgm:pt>
    <dgm:pt modelId="{F1B0DC09-33CF-4329-B2D1-88D860A05637}" type="pres">
      <dgm:prSet presAssocID="{0F525321-04BA-4C7A-A06C-E44B5C928D6E}" presName="comp" presStyleCnt="0"/>
      <dgm:spPr/>
    </dgm:pt>
    <dgm:pt modelId="{BA6B8CA3-646D-436C-90B6-CFC085956090}" type="pres">
      <dgm:prSet presAssocID="{0F525321-04BA-4C7A-A06C-E44B5C928D6E}" presName="box" presStyleLbl="node1" presStyleIdx="4" presStyleCnt="5"/>
      <dgm:spPr/>
      <dgm:t>
        <a:bodyPr/>
        <a:lstStyle/>
        <a:p>
          <a:endParaRPr lang="de-DE"/>
        </a:p>
      </dgm:t>
    </dgm:pt>
    <dgm:pt modelId="{266635A2-15A1-4B03-A9D8-F82C4D8CF66F}" type="pres">
      <dgm:prSet presAssocID="{0F525321-04BA-4C7A-A06C-E44B5C928D6E}"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8FF184C2-83B2-445B-BDED-0A1448A963DA}" type="pres">
      <dgm:prSet presAssocID="{0F525321-04BA-4C7A-A06C-E44B5C928D6E}" presName="text" presStyleLbl="node1" presStyleIdx="4" presStyleCnt="5">
        <dgm:presLayoutVars>
          <dgm:bulletEnabled val="1"/>
        </dgm:presLayoutVars>
      </dgm:prSet>
      <dgm:spPr/>
      <dgm:t>
        <a:bodyPr/>
        <a:lstStyle/>
        <a:p>
          <a:endParaRPr lang="de-DE"/>
        </a:p>
      </dgm:t>
    </dgm:pt>
  </dgm:ptLst>
  <dgm:cxnLst>
    <dgm:cxn modelId="{F2201F99-C23D-4B7D-A55F-06D77274E0D0}" type="presOf" srcId="{0F525321-04BA-4C7A-A06C-E44B5C928D6E}" destId="{8FF184C2-83B2-445B-BDED-0A1448A963DA}" srcOrd="1" destOrd="0" presId="urn:microsoft.com/office/officeart/2005/8/layout/vList4"/>
    <dgm:cxn modelId="{FC215F64-AA9F-4832-9379-8AA435C523D5}" type="presOf" srcId="{745250B5-49D9-4A45-9C1B-81BB90D2A8D4}" destId="{E682F04B-7D2E-4B85-9D7E-FD9B804675B4}" srcOrd="1" destOrd="0" presId="urn:microsoft.com/office/officeart/2005/8/layout/vList4"/>
    <dgm:cxn modelId="{E5258EFE-30FC-4EC4-8205-FD3AF30158DD}" type="presOf" srcId="{D692C52B-A52E-452E-AC0E-E9E4BD9BF1E5}" destId="{347DF52C-60AA-4EFF-8C3B-01C550E6FE67}" srcOrd="1" destOrd="0" presId="urn:microsoft.com/office/officeart/2005/8/layout/vList4"/>
    <dgm:cxn modelId="{D6C87EB6-B000-4970-A0AB-5696F05CD1FB}" type="presOf" srcId="{B3D9B0D8-EA72-47E0-836D-C230B50DF5B7}" destId="{64AE68AA-9A5B-4A6A-845D-375097D6B878}" srcOrd="0" destOrd="0" presId="urn:microsoft.com/office/officeart/2005/8/layout/vList4"/>
    <dgm:cxn modelId="{76BCF3FF-618A-41C6-8138-969D556B1584}" type="presOf" srcId="{D692C52B-A52E-452E-AC0E-E9E4BD9BF1E5}" destId="{C26E7AC2-4341-43C0-BB73-40ECBDDA27A3}" srcOrd="0" destOrd="0" presId="urn:microsoft.com/office/officeart/2005/8/layout/vList4"/>
    <dgm:cxn modelId="{1783570F-449B-45ED-9C25-548B0BA4418C}" srcId="{2BDE4A5F-B24B-4001-9EBF-E7D9963FD840}" destId="{B3D9B0D8-EA72-47E0-836D-C230B50DF5B7}" srcOrd="0" destOrd="0" parTransId="{1FAA4BB4-E555-4748-B706-28EA16E9E9F1}" sibTransId="{635891EF-ED0A-4141-B826-88BCD3E04013}"/>
    <dgm:cxn modelId="{E517B4DE-7135-4B13-820B-61BDDCBFFEE1}" type="presOf" srcId="{FB270C45-58EB-4660-A56A-290A2D01CA39}" destId="{BA614864-5F84-4653-8186-1D759C05566B}" srcOrd="0" destOrd="0" presId="urn:microsoft.com/office/officeart/2005/8/layout/vList4"/>
    <dgm:cxn modelId="{43842914-7D8D-4861-AB56-454EBE16153E}" type="presOf" srcId="{2BDE4A5F-B24B-4001-9EBF-E7D9963FD840}" destId="{24453653-0205-4CFA-89CD-0F175ADE1492}" srcOrd="0" destOrd="0" presId="urn:microsoft.com/office/officeart/2005/8/layout/vList4"/>
    <dgm:cxn modelId="{86845807-F8DA-41F6-9156-7692B00A79F2}" type="presOf" srcId="{FB270C45-58EB-4660-A56A-290A2D01CA39}" destId="{22B27D67-6F8C-4B97-8EFD-BF8E3EB97D21}" srcOrd="1" destOrd="0" presId="urn:microsoft.com/office/officeart/2005/8/layout/vList4"/>
    <dgm:cxn modelId="{943DFC82-AB48-4CEA-BCA1-F8170C0A4BCF}" type="presOf" srcId="{745250B5-49D9-4A45-9C1B-81BB90D2A8D4}" destId="{830E133A-4319-4C52-A479-3641588DA4A2}" srcOrd="0" destOrd="0" presId="urn:microsoft.com/office/officeart/2005/8/layout/vList4"/>
    <dgm:cxn modelId="{F7B35926-88EA-43C6-B417-15B8FBD84A71}" srcId="{2BDE4A5F-B24B-4001-9EBF-E7D9963FD840}" destId="{FB270C45-58EB-4660-A56A-290A2D01CA39}" srcOrd="3" destOrd="0" parTransId="{742FF92F-E23D-42BE-87C6-936A01BDEB57}" sibTransId="{3FFE7BAE-F80A-43BF-9E0E-AEC2FCBE0EFB}"/>
    <dgm:cxn modelId="{4C116B2B-8A09-4B1B-898F-BD1B95F4EF82}" type="presOf" srcId="{0F525321-04BA-4C7A-A06C-E44B5C928D6E}" destId="{BA6B8CA3-646D-436C-90B6-CFC085956090}" srcOrd="0" destOrd="0" presId="urn:microsoft.com/office/officeart/2005/8/layout/vList4"/>
    <dgm:cxn modelId="{42FCF54A-8D41-4138-BC3C-D2C423B4E84D}" srcId="{2BDE4A5F-B24B-4001-9EBF-E7D9963FD840}" destId="{0F525321-04BA-4C7A-A06C-E44B5C928D6E}" srcOrd="4" destOrd="0" parTransId="{E15A4526-E059-42E7-BF71-F3DDA06F9A27}" sibTransId="{59537EDC-638B-42E8-852C-24764830737D}"/>
    <dgm:cxn modelId="{C64153DE-D01C-46CA-A587-7DA59B1F4880}" srcId="{2BDE4A5F-B24B-4001-9EBF-E7D9963FD840}" destId="{D692C52B-A52E-452E-AC0E-E9E4BD9BF1E5}" srcOrd="1" destOrd="0" parTransId="{DD12DE21-771B-4F38-BB21-EDAD2E0EC0A8}" sibTransId="{CC5EACA6-D51D-4BCB-B9FA-972117701FE9}"/>
    <dgm:cxn modelId="{D657E300-0C91-4089-A55D-A0748C715D04}" srcId="{2BDE4A5F-B24B-4001-9EBF-E7D9963FD840}" destId="{745250B5-49D9-4A45-9C1B-81BB90D2A8D4}" srcOrd="2" destOrd="0" parTransId="{48835D83-C45F-46FA-85A8-62568F2F3102}" sibTransId="{EC30301D-27E3-466F-A5AC-47DEA6630220}"/>
    <dgm:cxn modelId="{D47A3AC5-1D2D-47C8-85F0-AFC3B03CAFD1}" type="presOf" srcId="{B3D9B0D8-EA72-47E0-836D-C230B50DF5B7}" destId="{69298E5A-38B7-4AB2-85A3-1BBE84CE74F4}" srcOrd="1" destOrd="0" presId="urn:microsoft.com/office/officeart/2005/8/layout/vList4"/>
    <dgm:cxn modelId="{AFF9E6D6-EE5E-4A75-97B7-3AD8B97CD35D}" type="presParOf" srcId="{24453653-0205-4CFA-89CD-0F175ADE1492}" destId="{32A237D6-D9A9-40AC-B86C-9B3ABCE41FCD}" srcOrd="0" destOrd="0" presId="urn:microsoft.com/office/officeart/2005/8/layout/vList4"/>
    <dgm:cxn modelId="{2658E11D-5A65-4DDC-90E1-7D6E48E22E85}" type="presParOf" srcId="{32A237D6-D9A9-40AC-B86C-9B3ABCE41FCD}" destId="{64AE68AA-9A5B-4A6A-845D-375097D6B878}" srcOrd="0" destOrd="0" presId="urn:microsoft.com/office/officeart/2005/8/layout/vList4"/>
    <dgm:cxn modelId="{84B0958C-4DBE-4E14-BBC0-327AE91B6B1D}" type="presParOf" srcId="{32A237D6-D9A9-40AC-B86C-9B3ABCE41FCD}" destId="{91BDFEDA-CBF1-4F64-846F-C80D47EE0A38}" srcOrd="1" destOrd="0" presId="urn:microsoft.com/office/officeart/2005/8/layout/vList4"/>
    <dgm:cxn modelId="{A4D9549E-AF9F-4E00-A2FD-C095BB4C2EE2}" type="presParOf" srcId="{32A237D6-D9A9-40AC-B86C-9B3ABCE41FCD}" destId="{69298E5A-38B7-4AB2-85A3-1BBE84CE74F4}" srcOrd="2" destOrd="0" presId="urn:microsoft.com/office/officeart/2005/8/layout/vList4"/>
    <dgm:cxn modelId="{07D37145-AD34-40B9-8473-DC0CF8984997}" type="presParOf" srcId="{24453653-0205-4CFA-89CD-0F175ADE1492}" destId="{6D60BCFE-E3BE-488D-BAAF-CEF619E9E32C}" srcOrd="1" destOrd="0" presId="urn:microsoft.com/office/officeart/2005/8/layout/vList4"/>
    <dgm:cxn modelId="{63B0E90E-741B-4989-80B2-824EB4F9637E}" type="presParOf" srcId="{24453653-0205-4CFA-89CD-0F175ADE1492}" destId="{9581B7B9-6B23-4872-B948-1FBA5D406823}" srcOrd="2" destOrd="0" presId="urn:microsoft.com/office/officeart/2005/8/layout/vList4"/>
    <dgm:cxn modelId="{709BFAB3-A7DD-46F4-AE7C-F0001711196B}" type="presParOf" srcId="{9581B7B9-6B23-4872-B948-1FBA5D406823}" destId="{C26E7AC2-4341-43C0-BB73-40ECBDDA27A3}" srcOrd="0" destOrd="0" presId="urn:microsoft.com/office/officeart/2005/8/layout/vList4"/>
    <dgm:cxn modelId="{FDCBF472-D9D4-462D-AAF1-E4E1FFD19FE3}" type="presParOf" srcId="{9581B7B9-6B23-4872-B948-1FBA5D406823}" destId="{DA014DD0-3D65-4292-9C9D-5B6AB0DA6C43}" srcOrd="1" destOrd="0" presId="urn:microsoft.com/office/officeart/2005/8/layout/vList4"/>
    <dgm:cxn modelId="{4B0891F5-04AE-4068-8BB4-97B20627CEF9}" type="presParOf" srcId="{9581B7B9-6B23-4872-B948-1FBA5D406823}" destId="{347DF52C-60AA-4EFF-8C3B-01C550E6FE67}" srcOrd="2" destOrd="0" presId="urn:microsoft.com/office/officeart/2005/8/layout/vList4"/>
    <dgm:cxn modelId="{5B7E4F1F-52D6-482C-8917-935A4B2FD179}" type="presParOf" srcId="{24453653-0205-4CFA-89CD-0F175ADE1492}" destId="{DDD272B1-3623-423B-89A8-E3DF8E964ADC}" srcOrd="3" destOrd="0" presId="urn:microsoft.com/office/officeart/2005/8/layout/vList4"/>
    <dgm:cxn modelId="{9F1B0D42-A712-4454-A3DA-F598D9287586}" type="presParOf" srcId="{24453653-0205-4CFA-89CD-0F175ADE1492}" destId="{6304C222-C4E6-4F57-9CBC-D99881531852}" srcOrd="4" destOrd="0" presId="urn:microsoft.com/office/officeart/2005/8/layout/vList4"/>
    <dgm:cxn modelId="{BF8B9ADF-9BDE-4172-BD04-F813E2CC9027}" type="presParOf" srcId="{6304C222-C4E6-4F57-9CBC-D99881531852}" destId="{830E133A-4319-4C52-A479-3641588DA4A2}" srcOrd="0" destOrd="0" presId="urn:microsoft.com/office/officeart/2005/8/layout/vList4"/>
    <dgm:cxn modelId="{A5EEB387-E53D-49AA-8B76-C35DEC351516}" type="presParOf" srcId="{6304C222-C4E6-4F57-9CBC-D99881531852}" destId="{AFACEDFE-AF3F-4BEF-BFF1-981063C94761}" srcOrd="1" destOrd="0" presId="urn:microsoft.com/office/officeart/2005/8/layout/vList4"/>
    <dgm:cxn modelId="{C4D3D917-591A-4306-B7D1-DB4A5D3B5761}" type="presParOf" srcId="{6304C222-C4E6-4F57-9CBC-D99881531852}" destId="{E682F04B-7D2E-4B85-9D7E-FD9B804675B4}" srcOrd="2" destOrd="0" presId="urn:microsoft.com/office/officeart/2005/8/layout/vList4"/>
    <dgm:cxn modelId="{407C83D2-A2D3-4194-B5B0-A45F2C65937B}" type="presParOf" srcId="{24453653-0205-4CFA-89CD-0F175ADE1492}" destId="{9404509D-631D-4442-9328-E000D99F9D43}" srcOrd="5" destOrd="0" presId="urn:microsoft.com/office/officeart/2005/8/layout/vList4"/>
    <dgm:cxn modelId="{182465D9-A1E4-4F3D-B1BB-3A4743A9C360}" type="presParOf" srcId="{24453653-0205-4CFA-89CD-0F175ADE1492}" destId="{B4A1E885-BB55-4932-8860-5A0B9A097C56}" srcOrd="6" destOrd="0" presId="urn:microsoft.com/office/officeart/2005/8/layout/vList4"/>
    <dgm:cxn modelId="{80412B0D-479D-4D20-87D7-D56E11B07BC9}" type="presParOf" srcId="{B4A1E885-BB55-4932-8860-5A0B9A097C56}" destId="{BA614864-5F84-4653-8186-1D759C05566B}" srcOrd="0" destOrd="0" presId="urn:microsoft.com/office/officeart/2005/8/layout/vList4"/>
    <dgm:cxn modelId="{E3900EF3-AF4B-4155-B8FF-DF5B7A2C68EB}" type="presParOf" srcId="{B4A1E885-BB55-4932-8860-5A0B9A097C56}" destId="{5C915F6A-8DDA-401E-ABED-50DD6DB136B2}" srcOrd="1" destOrd="0" presId="urn:microsoft.com/office/officeart/2005/8/layout/vList4"/>
    <dgm:cxn modelId="{8C7DE5EB-F45F-469A-984A-76C46BF3361F}" type="presParOf" srcId="{B4A1E885-BB55-4932-8860-5A0B9A097C56}" destId="{22B27D67-6F8C-4B97-8EFD-BF8E3EB97D21}" srcOrd="2" destOrd="0" presId="urn:microsoft.com/office/officeart/2005/8/layout/vList4"/>
    <dgm:cxn modelId="{E07794CE-C2C2-4C78-94F2-F39ED764FD6D}" type="presParOf" srcId="{24453653-0205-4CFA-89CD-0F175ADE1492}" destId="{FE291519-E66E-47C8-ADAA-5277390BD2A5}" srcOrd="7" destOrd="0" presId="urn:microsoft.com/office/officeart/2005/8/layout/vList4"/>
    <dgm:cxn modelId="{77288176-946A-4DA2-B99F-DBB75D1E9CA5}" type="presParOf" srcId="{24453653-0205-4CFA-89CD-0F175ADE1492}" destId="{F1B0DC09-33CF-4329-B2D1-88D860A05637}" srcOrd="8" destOrd="0" presId="urn:microsoft.com/office/officeart/2005/8/layout/vList4"/>
    <dgm:cxn modelId="{9A305272-AC6E-4172-92A0-DE5AA08C76B7}" type="presParOf" srcId="{F1B0DC09-33CF-4329-B2D1-88D860A05637}" destId="{BA6B8CA3-646D-436C-90B6-CFC085956090}" srcOrd="0" destOrd="0" presId="urn:microsoft.com/office/officeart/2005/8/layout/vList4"/>
    <dgm:cxn modelId="{FD863E22-30DE-4E76-9604-FC01E448CD40}" type="presParOf" srcId="{F1B0DC09-33CF-4329-B2D1-88D860A05637}" destId="{266635A2-15A1-4B03-A9D8-F82C4D8CF66F}" srcOrd="1" destOrd="0" presId="urn:microsoft.com/office/officeart/2005/8/layout/vList4"/>
    <dgm:cxn modelId="{FC680CBC-2957-466B-93B4-BDFF03A9EA4A}" type="presParOf" srcId="{F1B0DC09-33CF-4329-B2D1-88D860A05637}" destId="{8FF184C2-83B2-445B-BDED-0A1448A963D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DC76355-0CDD-4078-9AE2-39290F70086E}"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de-DE"/>
        </a:p>
      </dgm:t>
    </dgm:pt>
    <dgm:pt modelId="{DFF2F764-3A16-4495-9F42-C2A7FD3F25C5}">
      <dgm:prSet/>
      <dgm:spPr>
        <a:solidFill>
          <a:srgbClr val="7030A0"/>
        </a:solidFill>
      </dgm:spPr>
      <dgm:t>
        <a:bodyPr/>
        <a:lstStyle/>
        <a:p>
          <a:pPr algn="ctr" rtl="0"/>
          <a:r>
            <a:rPr lang="de-DE" b="1" smtClean="0"/>
            <a:t>OUTLINE</a:t>
          </a:r>
          <a:endParaRPr lang="de-DE" b="1"/>
        </a:p>
      </dgm:t>
    </dgm:pt>
    <dgm:pt modelId="{5652AC76-10C5-4B56-A2CF-9B199E40C970}" type="parTrans" cxnId="{1D9CEAC5-7928-45BD-8D0C-E8CFE076EE5A}">
      <dgm:prSet/>
      <dgm:spPr/>
      <dgm:t>
        <a:bodyPr/>
        <a:lstStyle/>
        <a:p>
          <a:endParaRPr lang="de-DE"/>
        </a:p>
      </dgm:t>
    </dgm:pt>
    <dgm:pt modelId="{923B3D4C-7949-42DD-9DD1-64981006C8BE}" type="sibTrans" cxnId="{1D9CEAC5-7928-45BD-8D0C-E8CFE076EE5A}">
      <dgm:prSet/>
      <dgm:spPr/>
      <dgm:t>
        <a:bodyPr/>
        <a:lstStyle/>
        <a:p>
          <a:endParaRPr lang="de-DE"/>
        </a:p>
      </dgm:t>
    </dgm:pt>
    <dgm:pt modelId="{3EB515EF-80DE-470D-AD33-C361D21AB132}" type="pres">
      <dgm:prSet presAssocID="{1DC76355-0CDD-4078-9AE2-39290F70086E}" presName="linear" presStyleCnt="0">
        <dgm:presLayoutVars>
          <dgm:animLvl val="lvl"/>
          <dgm:resizeHandles val="exact"/>
        </dgm:presLayoutVars>
      </dgm:prSet>
      <dgm:spPr/>
      <dgm:t>
        <a:bodyPr/>
        <a:lstStyle/>
        <a:p>
          <a:endParaRPr lang="de-DE"/>
        </a:p>
      </dgm:t>
    </dgm:pt>
    <dgm:pt modelId="{F8419B46-2337-4454-BA76-E74DA01751B7}" type="pres">
      <dgm:prSet presAssocID="{DFF2F764-3A16-4495-9F42-C2A7FD3F25C5}" presName="parentText" presStyleLbl="node1" presStyleIdx="0" presStyleCnt="1">
        <dgm:presLayoutVars>
          <dgm:chMax val="0"/>
          <dgm:bulletEnabled val="1"/>
        </dgm:presLayoutVars>
      </dgm:prSet>
      <dgm:spPr/>
      <dgm:t>
        <a:bodyPr/>
        <a:lstStyle/>
        <a:p>
          <a:endParaRPr lang="de-DE"/>
        </a:p>
      </dgm:t>
    </dgm:pt>
  </dgm:ptLst>
  <dgm:cxnLst>
    <dgm:cxn modelId="{BD069A64-CB47-4E98-9F55-D478980A78A1}" type="presOf" srcId="{DFF2F764-3A16-4495-9F42-C2A7FD3F25C5}" destId="{F8419B46-2337-4454-BA76-E74DA01751B7}" srcOrd="0" destOrd="0" presId="urn:microsoft.com/office/officeart/2005/8/layout/vList2"/>
    <dgm:cxn modelId="{B546B226-869A-4E8D-B375-7B42B9FD0E26}" type="presOf" srcId="{1DC76355-0CDD-4078-9AE2-39290F70086E}" destId="{3EB515EF-80DE-470D-AD33-C361D21AB132}" srcOrd="0" destOrd="0" presId="urn:microsoft.com/office/officeart/2005/8/layout/vList2"/>
    <dgm:cxn modelId="{1D9CEAC5-7928-45BD-8D0C-E8CFE076EE5A}" srcId="{1DC76355-0CDD-4078-9AE2-39290F70086E}" destId="{DFF2F764-3A16-4495-9F42-C2A7FD3F25C5}" srcOrd="0" destOrd="0" parTransId="{5652AC76-10C5-4B56-A2CF-9B199E40C970}" sibTransId="{923B3D4C-7949-42DD-9DD1-64981006C8BE}"/>
    <dgm:cxn modelId="{1141BE63-713F-477F-8C9F-B3DD356B34DA}" type="presParOf" srcId="{3EB515EF-80DE-470D-AD33-C361D21AB132}" destId="{F8419B46-2337-4454-BA76-E74DA01751B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2CDA207-E1C7-4E21-BC68-7CFF07897742}" type="doc">
      <dgm:prSet loTypeId="urn:microsoft.com/office/officeart/2005/8/layout/vList4#3" loCatId="list" qsTypeId="urn:microsoft.com/office/officeart/2005/8/quickstyle/simple5" qsCatId="simple" csTypeId="urn:microsoft.com/office/officeart/2005/8/colors/accent0_3" csCatId="mainScheme" phldr="1"/>
      <dgm:spPr/>
      <dgm:t>
        <a:bodyPr/>
        <a:lstStyle/>
        <a:p>
          <a:endParaRPr lang="de-DE"/>
        </a:p>
      </dgm:t>
    </dgm:pt>
    <dgm:pt modelId="{62FA51DF-ABC3-4235-B91A-C203B4781C79}">
      <dgm:prSet/>
      <dgm:spPr/>
      <dgm:t>
        <a:bodyPr/>
        <a:lstStyle/>
        <a:p>
          <a:pPr marL="533400" indent="0" algn="just" rtl="0"/>
          <a:r>
            <a:rPr lang="en-US" b="1" noProof="0" dirty="0" smtClean="0"/>
            <a:t>Nuclear weapons are a core component of NATO’s overall capabilities for deterrence and </a:t>
          </a:r>
          <a:r>
            <a:rPr lang="en-US" b="1" noProof="0" dirty="0" err="1" smtClean="0"/>
            <a:t>defence</a:t>
          </a:r>
          <a:r>
            <a:rPr lang="en-US" b="1" noProof="0" dirty="0" smtClean="0"/>
            <a:t> alongside conventional and missile </a:t>
          </a:r>
          <a:r>
            <a:rPr lang="en-US" b="1" noProof="0" dirty="0" err="1" smtClean="0"/>
            <a:t>defence</a:t>
          </a:r>
          <a:r>
            <a:rPr lang="en-US" b="1" noProof="0" dirty="0" smtClean="0"/>
            <a:t> forces. </a:t>
          </a:r>
        </a:p>
        <a:p>
          <a:pPr marL="533400" indent="0" algn="just" rtl="0"/>
          <a:r>
            <a:rPr lang="en-US" b="1" noProof="0" dirty="0" smtClean="0"/>
            <a:t>The review has shown that the Alliance’s nuclear force posture currently meets the criteria for an effective deterrence </a:t>
          </a:r>
          <a:r>
            <a:rPr lang="de-DE" b="1" noProof="0" dirty="0" smtClean="0"/>
            <a:t>and </a:t>
          </a:r>
          <a:r>
            <a:rPr lang="de-DE" b="1" noProof="0" dirty="0" err="1" smtClean="0"/>
            <a:t>defence</a:t>
          </a:r>
          <a:r>
            <a:rPr lang="de-DE" b="1" noProof="0" dirty="0" smtClean="0"/>
            <a:t> </a:t>
          </a:r>
          <a:r>
            <a:rPr lang="de-DE" b="1" noProof="0" dirty="0" err="1" smtClean="0"/>
            <a:t>posture</a:t>
          </a:r>
          <a:r>
            <a:rPr lang="de-DE" b="1" noProof="0" dirty="0" smtClean="0"/>
            <a:t>.</a:t>
          </a:r>
        </a:p>
        <a:p>
          <a:pPr marL="533400" indent="0" algn="just"/>
          <a:r>
            <a:rPr lang="en-US" b="1" noProof="0" dirty="0" smtClean="0"/>
            <a:t>As long as nuclear weapons exist, NATO will remain a nuclear </a:t>
          </a:r>
          <a:r>
            <a:rPr lang="de-DE" b="1" noProof="0" dirty="0" err="1" smtClean="0"/>
            <a:t>alliance</a:t>
          </a:r>
          <a:r>
            <a:rPr lang="de-DE" b="1" noProof="0" dirty="0" smtClean="0"/>
            <a:t>.</a:t>
          </a:r>
          <a:endParaRPr lang="de-DE" b="1" dirty="0"/>
        </a:p>
      </dgm:t>
    </dgm:pt>
    <dgm:pt modelId="{95920FD2-3DD6-4797-8388-AAD201AF1858}" type="parTrans" cxnId="{5F110F25-6BE8-4FAA-BC3C-E0A2ED173191}">
      <dgm:prSet/>
      <dgm:spPr/>
      <dgm:t>
        <a:bodyPr/>
        <a:lstStyle/>
        <a:p>
          <a:endParaRPr lang="de-DE" b="1"/>
        </a:p>
      </dgm:t>
    </dgm:pt>
    <dgm:pt modelId="{59C18427-0B86-4A2F-9147-66CB04B38A97}" type="sibTrans" cxnId="{5F110F25-6BE8-4FAA-BC3C-E0A2ED173191}">
      <dgm:prSet/>
      <dgm:spPr/>
      <dgm:t>
        <a:bodyPr/>
        <a:lstStyle/>
        <a:p>
          <a:endParaRPr lang="de-DE" b="1"/>
        </a:p>
      </dgm:t>
    </dgm:pt>
    <dgm:pt modelId="{C1D1CFFB-AFB7-47AE-816F-83F906214405}" type="pres">
      <dgm:prSet presAssocID="{72CDA207-E1C7-4E21-BC68-7CFF07897742}" presName="linear" presStyleCnt="0">
        <dgm:presLayoutVars>
          <dgm:dir/>
          <dgm:resizeHandles val="exact"/>
        </dgm:presLayoutVars>
      </dgm:prSet>
      <dgm:spPr/>
      <dgm:t>
        <a:bodyPr/>
        <a:lstStyle/>
        <a:p>
          <a:endParaRPr lang="de-DE"/>
        </a:p>
      </dgm:t>
    </dgm:pt>
    <dgm:pt modelId="{815F3679-F05A-41BA-91BD-DB3FB98E8DA1}" type="pres">
      <dgm:prSet presAssocID="{62FA51DF-ABC3-4235-B91A-C203B4781C79}" presName="comp" presStyleCnt="0"/>
      <dgm:spPr/>
      <dgm:t>
        <a:bodyPr/>
        <a:lstStyle/>
        <a:p>
          <a:endParaRPr lang="de-DE"/>
        </a:p>
      </dgm:t>
    </dgm:pt>
    <dgm:pt modelId="{B6D85AA1-5B92-4844-9608-B75A40946FA1}" type="pres">
      <dgm:prSet presAssocID="{62FA51DF-ABC3-4235-B91A-C203B4781C79}" presName="box" presStyleLbl="node1" presStyleIdx="0" presStyleCnt="1" custLinFactNeighborX="-4456"/>
      <dgm:spPr/>
      <dgm:t>
        <a:bodyPr/>
        <a:lstStyle/>
        <a:p>
          <a:endParaRPr lang="de-DE"/>
        </a:p>
      </dgm:t>
    </dgm:pt>
    <dgm:pt modelId="{97A91FF8-1E75-4F72-89B2-DD55FDF2ED80}" type="pres">
      <dgm:prSet presAssocID="{62FA51DF-ABC3-4235-B91A-C203B4781C79}" presName="img" presStyleLbl="fgImgPlace1" presStyleIdx="0" presStyleCnt="1" custScaleX="130252" custScaleY="61630" custLinFactNeighborX="1260" custLinFactNeighborY="61"/>
      <dgm:spPr>
        <a:blipFill rotWithShape="0">
          <a:blip xmlns:r="http://schemas.openxmlformats.org/officeDocument/2006/relationships" r:embed="rId1"/>
          <a:stretch>
            <a:fillRect/>
          </a:stretch>
        </a:blipFill>
      </dgm:spPr>
      <dgm:t>
        <a:bodyPr/>
        <a:lstStyle/>
        <a:p>
          <a:endParaRPr lang="de-DE"/>
        </a:p>
      </dgm:t>
    </dgm:pt>
    <dgm:pt modelId="{F7238C5C-137C-4E5C-ACA3-8FEF22236B0F}" type="pres">
      <dgm:prSet presAssocID="{62FA51DF-ABC3-4235-B91A-C203B4781C79}" presName="text" presStyleLbl="node1" presStyleIdx="0" presStyleCnt="1">
        <dgm:presLayoutVars>
          <dgm:bulletEnabled val="1"/>
        </dgm:presLayoutVars>
      </dgm:prSet>
      <dgm:spPr/>
      <dgm:t>
        <a:bodyPr/>
        <a:lstStyle/>
        <a:p>
          <a:endParaRPr lang="de-DE"/>
        </a:p>
      </dgm:t>
    </dgm:pt>
  </dgm:ptLst>
  <dgm:cxnLst>
    <dgm:cxn modelId="{8404192F-0F1A-401F-8715-50924BD97CE2}" type="presOf" srcId="{72CDA207-E1C7-4E21-BC68-7CFF07897742}" destId="{C1D1CFFB-AFB7-47AE-816F-83F906214405}" srcOrd="0" destOrd="0" presId="urn:microsoft.com/office/officeart/2005/8/layout/vList4#3"/>
    <dgm:cxn modelId="{5F110F25-6BE8-4FAA-BC3C-E0A2ED173191}" srcId="{72CDA207-E1C7-4E21-BC68-7CFF07897742}" destId="{62FA51DF-ABC3-4235-B91A-C203B4781C79}" srcOrd="0" destOrd="0" parTransId="{95920FD2-3DD6-4797-8388-AAD201AF1858}" sibTransId="{59C18427-0B86-4A2F-9147-66CB04B38A97}"/>
    <dgm:cxn modelId="{6CCFB733-55C3-4D1F-89EC-6E274B3DE304}" type="presOf" srcId="{62FA51DF-ABC3-4235-B91A-C203B4781C79}" destId="{B6D85AA1-5B92-4844-9608-B75A40946FA1}" srcOrd="0" destOrd="0" presId="urn:microsoft.com/office/officeart/2005/8/layout/vList4#3"/>
    <dgm:cxn modelId="{B2C5AC60-4859-47B4-BECA-7BE71258A2D1}" type="presOf" srcId="{62FA51DF-ABC3-4235-B91A-C203B4781C79}" destId="{F7238C5C-137C-4E5C-ACA3-8FEF22236B0F}" srcOrd="1" destOrd="0" presId="urn:microsoft.com/office/officeart/2005/8/layout/vList4#3"/>
    <dgm:cxn modelId="{5DD99670-C2DE-480C-B993-3A487CEAD8C0}" type="presParOf" srcId="{C1D1CFFB-AFB7-47AE-816F-83F906214405}" destId="{815F3679-F05A-41BA-91BD-DB3FB98E8DA1}" srcOrd="0" destOrd="0" presId="urn:microsoft.com/office/officeart/2005/8/layout/vList4#3"/>
    <dgm:cxn modelId="{798B6E49-F2C6-4438-8E99-268852A1DCA4}" type="presParOf" srcId="{815F3679-F05A-41BA-91BD-DB3FB98E8DA1}" destId="{B6D85AA1-5B92-4844-9608-B75A40946FA1}" srcOrd="0" destOrd="0" presId="urn:microsoft.com/office/officeart/2005/8/layout/vList4#3"/>
    <dgm:cxn modelId="{58461610-F8F5-4BB6-A81A-1EA5E4CDA590}" type="presParOf" srcId="{815F3679-F05A-41BA-91BD-DB3FB98E8DA1}" destId="{97A91FF8-1E75-4F72-89B2-DD55FDF2ED80}" srcOrd="1" destOrd="0" presId="urn:microsoft.com/office/officeart/2005/8/layout/vList4#3"/>
    <dgm:cxn modelId="{B64C6BD8-C89D-415C-98CC-F7DF69453A1E}" type="presParOf" srcId="{815F3679-F05A-41BA-91BD-DB3FB98E8DA1}" destId="{F7238C5C-137C-4E5C-ACA3-8FEF22236B0F}" srcOrd="2" destOrd="0" presId="urn:microsoft.com/office/officeart/2005/8/layout/vList4#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2CDA207-E1C7-4E21-BC68-7CFF07897742}" type="doc">
      <dgm:prSet loTypeId="urn:microsoft.com/office/officeart/2005/8/layout/vList4#3" loCatId="list" qsTypeId="urn:microsoft.com/office/officeart/2005/8/quickstyle/3d3" qsCatId="3D" csTypeId="urn:microsoft.com/office/officeart/2005/8/colors/accent0_3" csCatId="mainScheme" phldr="1"/>
      <dgm:spPr/>
      <dgm:t>
        <a:bodyPr/>
        <a:lstStyle/>
        <a:p>
          <a:endParaRPr lang="de-DE"/>
        </a:p>
      </dgm:t>
    </dgm:pt>
    <dgm:pt modelId="{62FA51DF-ABC3-4235-B91A-C203B4781C79}">
      <dgm:prSet/>
      <dgm:spPr/>
      <dgm:t>
        <a:bodyPr/>
        <a:lstStyle/>
        <a:p>
          <a:pPr marL="531813" indent="0" algn="just" rtl="0"/>
          <a:r>
            <a:rPr lang="en-US" b="1" noProof="0" dirty="0" smtClean="0"/>
            <a:t>We continue to be deeply concerned about the proliferation of nuclear weapons and other weapons of mass destruction (WMD), as well as their means of delivery.  </a:t>
          </a:r>
        </a:p>
        <a:p>
          <a:pPr marL="531813" indent="0" algn="just" rtl="0"/>
          <a:r>
            <a:rPr lang="en-US" b="1" noProof="0" dirty="0" smtClean="0"/>
            <a:t>We will continue to implement NATO’s Strategic-Level Policy for Preventing the Proliferation of WMD and Defending Against Chemical, Biological, Radiological and Nuclear (CBRN) Threats.  We will ensure NATO has the appropriate capabilities, including for planning efforts, training and exercises, to address and respond to CBRN attacks. </a:t>
          </a:r>
          <a:endParaRPr lang="de-DE" b="1" dirty="0"/>
        </a:p>
      </dgm:t>
    </dgm:pt>
    <dgm:pt modelId="{95920FD2-3DD6-4797-8388-AAD201AF1858}" type="parTrans" cxnId="{5F110F25-6BE8-4FAA-BC3C-E0A2ED173191}">
      <dgm:prSet/>
      <dgm:spPr/>
      <dgm:t>
        <a:bodyPr/>
        <a:lstStyle/>
        <a:p>
          <a:endParaRPr lang="de-DE" b="1"/>
        </a:p>
      </dgm:t>
    </dgm:pt>
    <dgm:pt modelId="{59C18427-0B86-4A2F-9147-66CB04B38A97}" type="sibTrans" cxnId="{5F110F25-6BE8-4FAA-BC3C-E0A2ED173191}">
      <dgm:prSet/>
      <dgm:spPr/>
      <dgm:t>
        <a:bodyPr/>
        <a:lstStyle/>
        <a:p>
          <a:endParaRPr lang="de-DE" b="1"/>
        </a:p>
      </dgm:t>
    </dgm:pt>
    <dgm:pt modelId="{C1D1CFFB-AFB7-47AE-816F-83F906214405}" type="pres">
      <dgm:prSet presAssocID="{72CDA207-E1C7-4E21-BC68-7CFF07897742}" presName="linear" presStyleCnt="0">
        <dgm:presLayoutVars>
          <dgm:dir/>
          <dgm:resizeHandles val="exact"/>
        </dgm:presLayoutVars>
      </dgm:prSet>
      <dgm:spPr/>
      <dgm:t>
        <a:bodyPr/>
        <a:lstStyle/>
        <a:p>
          <a:endParaRPr lang="de-DE"/>
        </a:p>
      </dgm:t>
    </dgm:pt>
    <dgm:pt modelId="{815F3679-F05A-41BA-91BD-DB3FB98E8DA1}" type="pres">
      <dgm:prSet presAssocID="{62FA51DF-ABC3-4235-B91A-C203B4781C79}" presName="comp" presStyleCnt="0"/>
      <dgm:spPr/>
      <dgm:t>
        <a:bodyPr/>
        <a:lstStyle/>
        <a:p>
          <a:endParaRPr lang="de-DE"/>
        </a:p>
      </dgm:t>
    </dgm:pt>
    <dgm:pt modelId="{B6D85AA1-5B92-4844-9608-B75A40946FA1}" type="pres">
      <dgm:prSet presAssocID="{62FA51DF-ABC3-4235-B91A-C203B4781C79}" presName="box" presStyleLbl="node1" presStyleIdx="0" presStyleCnt="1" custLinFactNeighborX="-4456"/>
      <dgm:spPr/>
      <dgm:t>
        <a:bodyPr/>
        <a:lstStyle/>
        <a:p>
          <a:endParaRPr lang="de-DE"/>
        </a:p>
      </dgm:t>
    </dgm:pt>
    <dgm:pt modelId="{97A91FF8-1E75-4F72-89B2-DD55FDF2ED80}" type="pres">
      <dgm:prSet presAssocID="{62FA51DF-ABC3-4235-B91A-C203B4781C79}" presName="img" presStyleLbl="fgImgPlace1" presStyleIdx="0" presStyleCnt="1" custScaleX="130252" custScaleY="61630" custLinFactNeighborX="1260" custLinFactNeighborY="61"/>
      <dgm:spPr>
        <a:blipFill rotWithShape="0">
          <a:blip xmlns:r="http://schemas.openxmlformats.org/officeDocument/2006/relationships" r:embed="rId1"/>
          <a:stretch>
            <a:fillRect/>
          </a:stretch>
        </a:blipFill>
      </dgm:spPr>
      <dgm:t>
        <a:bodyPr/>
        <a:lstStyle/>
        <a:p>
          <a:endParaRPr lang="de-DE"/>
        </a:p>
      </dgm:t>
    </dgm:pt>
    <dgm:pt modelId="{F7238C5C-137C-4E5C-ACA3-8FEF22236B0F}" type="pres">
      <dgm:prSet presAssocID="{62FA51DF-ABC3-4235-B91A-C203B4781C79}" presName="text" presStyleLbl="node1" presStyleIdx="0" presStyleCnt="1">
        <dgm:presLayoutVars>
          <dgm:bulletEnabled val="1"/>
        </dgm:presLayoutVars>
      </dgm:prSet>
      <dgm:spPr/>
      <dgm:t>
        <a:bodyPr/>
        <a:lstStyle/>
        <a:p>
          <a:endParaRPr lang="de-DE"/>
        </a:p>
      </dgm:t>
    </dgm:pt>
  </dgm:ptLst>
  <dgm:cxnLst>
    <dgm:cxn modelId="{F8EC9109-84CB-48E6-8DE6-2A1B36CABCB3}" type="presOf" srcId="{62FA51DF-ABC3-4235-B91A-C203B4781C79}" destId="{B6D85AA1-5B92-4844-9608-B75A40946FA1}" srcOrd="0" destOrd="0" presId="urn:microsoft.com/office/officeart/2005/8/layout/vList4#3"/>
    <dgm:cxn modelId="{7167BC9B-3B92-4693-94DB-A0FBD92815D9}" type="presOf" srcId="{62FA51DF-ABC3-4235-B91A-C203B4781C79}" destId="{F7238C5C-137C-4E5C-ACA3-8FEF22236B0F}" srcOrd="1" destOrd="0" presId="urn:microsoft.com/office/officeart/2005/8/layout/vList4#3"/>
    <dgm:cxn modelId="{5F110F25-6BE8-4FAA-BC3C-E0A2ED173191}" srcId="{72CDA207-E1C7-4E21-BC68-7CFF07897742}" destId="{62FA51DF-ABC3-4235-B91A-C203B4781C79}" srcOrd="0" destOrd="0" parTransId="{95920FD2-3DD6-4797-8388-AAD201AF1858}" sibTransId="{59C18427-0B86-4A2F-9147-66CB04B38A97}"/>
    <dgm:cxn modelId="{7F48C71B-2EED-4527-90B9-661791E804E4}" type="presOf" srcId="{72CDA207-E1C7-4E21-BC68-7CFF07897742}" destId="{C1D1CFFB-AFB7-47AE-816F-83F906214405}" srcOrd="0" destOrd="0" presId="urn:microsoft.com/office/officeart/2005/8/layout/vList4#3"/>
    <dgm:cxn modelId="{904D564A-8BB5-4591-BAEA-00BB4D1F4961}" type="presParOf" srcId="{C1D1CFFB-AFB7-47AE-816F-83F906214405}" destId="{815F3679-F05A-41BA-91BD-DB3FB98E8DA1}" srcOrd="0" destOrd="0" presId="urn:microsoft.com/office/officeart/2005/8/layout/vList4#3"/>
    <dgm:cxn modelId="{893405FC-1FAE-4511-8C76-EFE2D3D5C3BC}" type="presParOf" srcId="{815F3679-F05A-41BA-91BD-DB3FB98E8DA1}" destId="{B6D85AA1-5B92-4844-9608-B75A40946FA1}" srcOrd="0" destOrd="0" presId="urn:microsoft.com/office/officeart/2005/8/layout/vList4#3"/>
    <dgm:cxn modelId="{CD6EF6E3-B7A4-4A6E-B8D4-129DE6DAF611}" type="presParOf" srcId="{815F3679-F05A-41BA-91BD-DB3FB98E8DA1}" destId="{97A91FF8-1E75-4F72-89B2-DD55FDF2ED80}" srcOrd="1" destOrd="0" presId="urn:microsoft.com/office/officeart/2005/8/layout/vList4#3"/>
    <dgm:cxn modelId="{8B7F15FF-1B65-4F84-ABE9-3BFFA92F7D9B}" type="presParOf" srcId="{815F3679-F05A-41BA-91BD-DB3FB98E8DA1}" destId="{F7238C5C-137C-4E5C-ACA3-8FEF22236B0F}" srcOrd="2" destOrd="0" presId="urn:microsoft.com/office/officeart/2005/8/layout/vList4#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BDE4A5F-B24B-4001-9EBF-E7D9963FD840}" type="doc">
      <dgm:prSet loTypeId="urn:microsoft.com/office/officeart/2005/8/layout/vList4" loCatId="list" qsTypeId="urn:microsoft.com/office/officeart/2005/8/quickstyle/3d4" qsCatId="3D" csTypeId="urn:microsoft.com/office/officeart/2005/8/colors/accent0_3" csCatId="mainScheme" phldr="1"/>
      <dgm:spPr/>
      <dgm:t>
        <a:bodyPr/>
        <a:lstStyle/>
        <a:p>
          <a:endParaRPr lang="de-DE"/>
        </a:p>
      </dgm:t>
    </dgm:pt>
    <dgm:pt modelId="{745250B5-49D9-4A45-9C1B-81BB90D2A8D4}">
      <dgm:prSet custT="1"/>
      <dgm:spPr>
        <a:solidFill>
          <a:schemeClr val="tx2"/>
        </a:solidFill>
      </dgm:spPr>
      <dgm:t>
        <a:bodyPr/>
        <a:lstStyle/>
        <a:p>
          <a:pPr rtl="0"/>
          <a:r>
            <a:rPr lang="en-US" sz="2800" b="1" dirty="0" smtClean="0"/>
            <a:t>Lisbon Tasking how NATO can Better Counter the Proliferation of WMD</a:t>
          </a:r>
          <a:endParaRPr lang="de-DE" sz="2800" b="1" dirty="0" smtClean="0"/>
        </a:p>
      </dgm:t>
    </dgm:pt>
    <dgm:pt modelId="{48835D83-C45F-46FA-85A8-62568F2F3102}" type="parTrans" cxnId="{D657E300-0C91-4089-A55D-A0748C715D04}">
      <dgm:prSet/>
      <dgm:spPr/>
      <dgm:t>
        <a:bodyPr/>
        <a:lstStyle/>
        <a:p>
          <a:pPr algn="just"/>
          <a:endParaRPr lang="de-DE" sz="2800" b="1"/>
        </a:p>
      </dgm:t>
    </dgm:pt>
    <dgm:pt modelId="{EC30301D-27E3-466F-A5AC-47DEA6630220}" type="sibTrans" cxnId="{D657E300-0C91-4089-A55D-A0748C715D04}">
      <dgm:prSet/>
      <dgm:spPr/>
      <dgm:t>
        <a:bodyPr/>
        <a:lstStyle/>
        <a:p>
          <a:pPr algn="just"/>
          <a:endParaRPr lang="de-DE" sz="2800" b="1"/>
        </a:p>
      </dgm:t>
    </dgm:pt>
    <dgm:pt modelId="{B3D9B0D8-EA72-47E0-836D-C230B50DF5B7}">
      <dgm:prSet custT="1"/>
      <dgm:spPr>
        <a:solidFill>
          <a:schemeClr val="tx2"/>
        </a:solidFill>
      </dgm:spPr>
      <dgm:t>
        <a:bodyPr/>
        <a:lstStyle/>
        <a:p>
          <a:pPr algn="just" rtl="0"/>
          <a:r>
            <a:rPr lang="en-US" sz="2800" b="1" dirty="0" smtClean="0"/>
            <a:t>Strategic Concept for the Defence and Security of The Members of the NATO</a:t>
          </a:r>
          <a:endParaRPr lang="de-DE" sz="2800" b="1" dirty="0"/>
        </a:p>
      </dgm:t>
    </dgm:pt>
    <dgm:pt modelId="{1FAA4BB4-E555-4748-B706-28EA16E9E9F1}" type="parTrans" cxnId="{1783570F-449B-45ED-9C25-548B0BA4418C}">
      <dgm:prSet/>
      <dgm:spPr/>
      <dgm:t>
        <a:bodyPr/>
        <a:lstStyle/>
        <a:p>
          <a:pPr algn="just"/>
          <a:endParaRPr lang="de-DE" sz="2800"/>
        </a:p>
      </dgm:t>
    </dgm:pt>
    <dgm:pt modelId="{635891EF-ED0A-4141-B826-88BCD3E04013}" type="sibTrans" cxnId="{1783570F-449B-45ED-9C25-548B0BA4418C}">
      <dgm:prSet/>
      <dgm:spPr/>
      <dgm:t>
        <a:bodyPr/>
        <a:lstStyle/>
        <a:p>
          <a:pPr algn="just"/>
          <a:endParaRPr lang="de-DE" sz="2800"/>
        </a:p>
      </dgm:t>
    </dgm:pt>
    <dgm:pt modelId="{D692C52B-A52E-452E-AC0E-E9E4BD9BF1E5}">
      <dgm:prSet custT="1"/>
      <dgm:spPr>
        <a:solidFill>
          <a:schemeClr val="tx2"/>
        </a:solidFill>
      </dgm:spPr>
      <dgm:t>
        <a:bodyPr/>
        <a:lstStyle/>
        <a:p>
          <a:pPr rtl="0"/>
          <a:r>
            <a:rPr lang="en-GB" sz="2800" b="1" noProof="0" dirty="0" smtClean="0"/>
            <a:t>NATO’s Comprehensive, Strategic-Level WMD/CBRN Defence Policy</a:t>
          </a:r>
          <a:endParaRPr lang="en-GB" sz="2800" b="1" noProof="0" dirty="0"/>
        </a:p>
      </dgm:t>
    </dgm:pt>
    <dgm:pt modelId="{DD12DE21-771B-4F38-BB21-EDAD2E0EC0A8}" type="parTrans" cxnId="{C64153DE-D01C-46CA-A587-7DA59B1F4880}">
      <dgm:prSet/>
      <dgm:spPr/>
      <dgm:t>
        <a:bodyPr/>
        <a:lstStyle/>
        <a:p>
          <a:endParaRPr lang="de-DE" sz="2800"/>
        </a:p>
      </dgm:t>
    </dgm:pt>
    <dgm:pt modelId="{CC5EACA6-D51D-4BCB-B9FA-972117701FE9}" type="sibTrans" cxnId="{C64153DE-D01C-46CA-A587-7DA59B1F4880}">
      <dgm:prSet/>
      <dgm:spPr/>
      <dgm:t>
        <a:bodyPr/>
        <a:lstStyle/>
        <a:p>
          <a:endParaRPr lang="de-DE" sz="2800"/>
        </a:p>
      </dgm:t>
    </dgm:pt>
    <dgm:pt modelId="{0F525321-04BA-4C7A-A06C-E44B5C928D6E}">
      <dgm:prSet custT="1"/>
      <dgm:spPr/>
      <dgm:t>
        <a:bodyPr/>
        <a:lstStyle/>
        <a:p>
          <a:pPr rtl="0"/>
          <a:r>
            <a:rPr lang="en-US" sz="2800" b="1" dirty="0" smtClean="0"/>
            <a:t>Conclusion</a:t>
          </a:r>
          <a:endParaRPr lang="de-DE" sz="2800" b="1" dirty="0" smtClean="0"/>
        </a:p>
      </dgm:t>
    </dgm:pt>
    <dgm:pt modelId="{E15A4526-E059-42E7-BF71-F3DDA06F9A27}" type="parTrans" cxnId="{42FCF54A-8D41-4138-BC3C-D2C423B4E84D}">
      <dgm:prSet/>
      <dgm:spPr/>
      <dgm:t>
        <a:bodyPr/>
        <a:lstStyle/>
        <a:p>
          <a:endParaRPr lang="de-DE"/>
        </a:p>
      </dgm:t>
    </dgm:pt>
    <dgm:pt modelId="{59537EDC-638B-42E8-852C-24764830737D}" type="sibTrans" cxnId="{42FCF54A-8D41-4138-BC3C-D2C423B4E84D}">
      <dgm:prSet/>
      <dgm:spPr/>
      <dgm:t>
        <a:bodyPr/>
        <a:lstStyle/>
        <a:p>
          <a:endParaRPr lang="de-DE"/>
        </a:p>
      </dgm:t>
    </dgm:pt>
    <dgm:pt modelId="{FB270C45-58EB-4660-A56A-290A2D01CA39}">
      <dgm:prSet/>
      <dgm:spPr>
        <a:solidFill>
          <a:schemeClr val="tx2"/>
        </a:solidFill>
      </dgm:spPr>
      <dgm:t>
        <a:bodyPr/>
        <a:lstStyle/>
        <a:p>
          <a:pPr rtl="0"/>
          <a:r>
            <a:rPr lang="en-US" b="1" dirty="0" smtClean="0"/>
            <a:t>Defence and Deterrence Posture Review</a:t>
          </a:r>
          <a:endParaRPr lang="de-DE" b="1" dirty="0" smtClean="0"/>
        </a:p>
      </dgm:t>
    </dgm:pt>
    <dgm:pt modelId="{742FF92F-E23D-42BE-87C6-936A01BDEB57}" type="parTrans" cxnId="{F7B35926-88EA-43C6-B417-15B8FBD84A71}">
      <dgm:prSet/>
      <dgm:spPr/>
      <dgm:t>
        <a:bodyPr/>
        <a:lstStyle/>
        <a:p>
          <a:endParaRPr lang="de-DE"/>
        </a:p>
      </dgm:t>
    </dgm:pt>
    <dgm:pt modelId="{3FFE7BAE-F80A-43BF-9E0E-AEC2FCBE0EFB}" type="sibTrans" cxnId="{F7B35926-88EA-43C6-B417-15B8FBD84A71}">
      <dgm:prSet/>
      <dgm:spPr/>
      <dgm:t>
        <a:bodyPr/>
        <a:lstStyle/>
        <a:p>
          <a:endParaRPr lang="de-DE"/>
        </a:p>
      </dgm:t>
    </dgm:pt>
    <dgm:pt modelId="{24453653-0205-4CFA-89CD-0F175ADE1492}" type="pres">
      <dgm:prSet presAssocID="{2BDE4A5F-B24B-4001-9EBF-E7D9963FD840}" presName="linear" presStyleCnt="0">
        <dgm:presLayoutVars>
          <dgm:dir/>
          <dgm:resizeHandles val="exact"/>
        </dgm:presLayoutVars>
      </dgm:prSet>
      <dgm:spPr/>
      <dgm:t>
        <a:bodyPr/>
        <a:lstStyle/>
        <a:p>
          <a:endParaRPr lang="de-DE"/>
        </a:p>
      </dgm:t>
    </dgm:pt>
    <dgm:pt modelId="{32A237D6-D9A9-40AC-B86C-9B3ABCE41FCD}" type="pres">
      <dgm:prSet presAssocID="{B3D9B0D8-EA72-47E0-836D-C230B50DF5B7}" presName="comp" presStyleCnt="0"/>
      <dgm:spPr/>
    </dgm:pt>
    <dgm:pt modelId="{64AE68AA-9A5B-4A6A-845D-375097D6B878}" type="pres">
      <dgm:prSet presAssocID="{B3D9B0D8-EA72-47E0-836D-C230B50DF5B7}" presName="box" presStyleLbl="node1" presStyleIdx="0" presStyleCnt="5"/>
      <dgm:spPr/>
      <dgm:t>
        <a:bodyPr/>
        <a:lstStyle/>
        <a:p>
          <a:endParaRPr lang="de-DE"/>
        </a:p>
      </dgm:t>
    </dgm:pt>
    <dgm:pt modelId="{91BDFEDA-CBF1-4F64-846F-C80D47EE0A38}" type="pres">
      <dgm:prSet presAssocID="{B3D9B0D8-EA72-47E0-836D-C230B50DF5B7}"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69298E5A-38B7-4AB2-85A3-1BBE84CE74F4}" type="pres">
      <dgm:prSet presAssocID="{B3D9B0D8-EA72-47E0-836D-C230B50DF5B7}" presName="text" presStyleLbl="node1" presStyleIdx="0" presStyleCnt="5">
        <dgm:presLayoutVars>
          <dgm:bulletEnabled val="1"/>
        </dgm:presLayoutVars>
      </dgm:prSet>
      <dgm:spPr/>
      <dgm:t>
        <a:bodyPr/>
        <a:lstStyle/>
        <a:p>
          <a:endParaRPr lang="de-DE"/>
        </a:p>
      </dgm:t>
    </dgm:pt>
    <dgm:pt modelId="{6D60BCFE-E3BE-488D-BAAF-CEF619E9E32C}" type="pres">
      <dgm:prSet presAssocID="{635891EF-ED0A-4141-B826-88BCD3E04013}" presName="spacer" presStyleCnt="0"/>
      <dgm:spPr/>
    </dgm:pt>
    <dgm:pt modelId="{9581B7B9-6B23-4872-B948-1FBA5D406823}" type="pres">
      <dgm:prSet presAssocID="{D692C52B-A52E-452E-AC0E-E9E4BD9BF1E5}" presName="comp" presStyleCnt="0"/>
      <dgm:spPr/>
    </dgm:pt>
    <dgm:pt modelId="{C26E7AC2-4341-43C0-BB73-40ECBDDA27A3}" type="pres">
      <dgm:prSet presAssocID="{D692C52B-A52E-452E-AC0E-E9E4BD9BF1E5}" presName="box" presStyleLbl="node1" presStyleIdx="1" presStyleCnt="5"/>
      <dgm:spPr/>
      <dgm:t>
        <a:bodyPr/>
        <a:lstStyle/>
        <a:p>
          <a:endParaRPr lang="de-DE"/>
        </a:p>
      </dgm:t>
    </dgm:pt>
    <dgm:pt modelId="{DA014DD0-3D65-4292-9C9D-5B6AB0DA6C43}" type="pres">
      <dgm:prSet presAssocID="{D692C52B-A52E-452E-AC0E-E9E4BD9BF1E5}"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347DF52C-60AA-4EFF-8C3B-01C550E6FE67}" type="pres">
      <dgm:prSet presAssocID="{D692C52B-A52E-452E-AC0E-E9E4BD9BF1E5}" presName="text" presStyleLbl="node1" presStyleIdx="1" presStyleCnt="5">
        <dgm:presLayoutVars>
          <dgm:bulletEnabled val="1"/>
        </dgm:presLayoutVars>
      </dgm:prSet>
      <dgm:spPr/>
      <dgm:t>
        <a:bodyPr/>
        <a:lstStyle/>
        <a:p>
          <a:endParaRPr lang="de-DE"/>
        </a:p>
      </dgm:t>
    </dgm:pt>
    <dgm:pt modelId="{DDD272B1-3623-423B-89A8-E3DF8E964ADC}" type="pres">
      <dgm:prSet presAssocID="{CC5EACA6-D51D-4BCB-B9FA-972117701FE9}" presName="spacer" presStyleCnt="0"/>
      <dgm:spPr/>
    </dgm:pt>
    <dgm:pt modelId="{6304C222-C4E6-4F57-9CBC-D99881531852}" type="pres">
      <dgm:prSet presAssocID="{745250B5-49D9-4A45-9C1B-81BB90D2A8D4}" presName="comp" presStyleCnt="0"/>
      <dgm:spPr/>
    </dgm:pt>
    <dgm:pt modelId="{830E133A-4319-4C52-A479-3641588DA4A2}" type="pres">
      <dgm:prSet presAssocID="{745250B5-49D9-4A45-9C1B-81BB90D2A8D4}" presName="box" presStyleLbl="node1" presStyleIdx="2" presStyleCnt="5"/>
      <dgm:spPr/>
      <dgm:t>
        <a:bodyPr/>
        <a:lstStyle/>
        <a:p>
          <a:endParaRPr lang="de-DE"/>
        </a:p>
      </dgm:t>
    </dgm:pt>
    <dgm:pt modelId="{AFACEDFE-AF3F-4BEF-BFF1-981063C94761}" type="pres">
      <dgm:prSet presAssocID="{745250B5-49D9-4A45-9C1B-81BB90D2A8D4}"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t>
        <a:bodyPr/>
        <a:lstStyle/>
        <a:p>
          <a:endParaRPr lang="de-DE"/>
        </a:p>
      </dgm:t>
    </dgm:pt>
    <dgm:pt modelId="{E682F04B-7D2E-4B85-9D7E-FD9B804675B4}" type="pres">
      <dgm:prSet presAssocID="{745250B5-49D9-4A45-9C1B-81BB90D2A8D4}" presName="text" presStyleLbl="node1" presStyleIdx="2" presStyleCnt="5">
        <dgm:presLayoutVars>
          <dgm:bulletEnabled val="1"/>
        </dgm:presLayoutVars>
      </dgm:prSet>
      <dgm:spPr/>
      <dgm:t>
        <a:bodyPr/>
        <a:lstStyle/>
        <a:p>
          <a:endParaRPr lang="de-DE"/>
        </a:p>
      </dgm:t>
    </dgm:pt>
    <dgm:pt modelId="{9404509D-631D-4442-9328-E000D99F9D43}" type="pres">
      <dgm:prSet presAssocID="{EC30301D-27E3-466F-A5AC-47DEA6630220}" presName="spacer" presStyleCnt="0"/>
      <dgm:spPr/>
    </dgm:pt>
    <dgm:pt modelId="{B4A1E885-BB55-4932-8860-5A0B9A097C56}" type="pres">
      <dgm:prSet presAssocID="{FB270C45-58EB-4660-A56A-290A2D01CA39}" presName="comp" presStyleCnt="0"/>
      <dgm:spPr/>
    </dgm:pt>
    <dgm:pt modelId="{BA614864-5F84-4653-8186-1D759C05566B}" type="pres">
      <dgm:prSet presAssocID="{FB270C45-58EB-4660-A56A-290A2D01CA39}" presName="box" presStyleLbl="node1" presStyleIdx="3" presStyleCnt="5"/>
      <dgm:spPr/>
      <dgm:t>
        <a:bodyPr/>
        <a:lstStyle/>
        <a:p>
          <a:endParaRPr lang="de-DE"/>
        </a:p>
      </dgm:t>
    </dgm:pt>
    <dgm:pt modelId="{5C915F6A-8DDA-401E-ABED-50DD6DB136B2}" type="pres">
      <dgm:prSet presAssocID="{FB270C45-58EB-4660-A56A-290A2D01CA39}"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t>
        <a:bodyPr/>
        <a:lstStyle/>
        <a:p>
          <a:endParaRPr lang="de-DE"/>
        </a:p>
      </dgm:t>
    </dgm:pt>
    <dgm:pt modelId="{22B27D67-6F8C-4B97-8EFD-BF8E3EB97D21}" type="pres">
      <dgm:prSet presAssocID="{FB270C45-58EB-4660-A56A-290A2D01CA39}" presName="text" presStyleLbl="node1" presStyleIdx="3" presStyleCnt="5">
        <dgm:presLayoutVars>
          <dgm:bulletEnabled val="1"/>
        </dgm:presLayoutVars>
      </dgm:prSet>
      <dgm:spPr/>
      <dgm:t>
        <a:bodyPr/>
        <a:lstStyle/>
        <a:p>
          <a:endParaRPr lang="de-DE"/>
        </a:p>
      </dgm:t>
    </dgm:pt>
    <dgm:pt modelId="{FE291519-E66E-47C8-ADAA-5277390BD2A5}" type="pres">
      <dgm:prSet presAssocID="{3FFE7BAE-F80A-43BF-9E0E-AEC2FCBE0EFB}" presName="spacer" presStyleCnt="0"/>
      <dgm:spPr/>
    </dgm:pt>
    <dgm:pt modelId="{F1B0DC09-33CF-4329-B2D1-88D860A05637}" type="pres">
      <dgm:prSet presAssocID="{0F525321-04BA-4C7A-A06C-E44B5C928D6E}" presName="comp" presStyleCnt="0"/>
      <dgm:spPr/>
    </dgm:pt>
    <dgm:pt modelId="{BA6B8CA3-646D-436C-90B6-CFC085956090}" type="pres">
      <dgm:prSet presAssocID="{0F525321-04BA-4C7A-A06C-E44B5C928D6E}" presName="box" presStyleLbl="node1" presStyleIdx="4" presStyleCnt="5"/>
      <dgm:spPr/>
      <dgm:t>
        <a:bodyPr/>
        <a:lstStyle/>
        <a:p>
          <a:endParaRPr lang="de-DE"/>
        </a:p>
      </dgm:t>
    </dgm:pt>
    <dgm:pt modelId="{266635A2-15A1-4B03-A9D8-F82C4D8CF66F}" type="pres">
      <dgm:prSet presAssocID="{0F525321-04BA-4C7A-A06C-E44B5C928D6E}"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8FF184C2-83B2-445B-BDED-0A1448A963DA}" type="pres">
      <dgm:prSet presAssocID="{0F525321-04BA-4C7A-A06C-E44B5C928D6E}" presName="text" presStyleLbl="node1" presStyleIdx="4" presStyleCnt="5">
        <dgm:presLayoutVars>
          <dgm:bulletEnabled val="1"/>
        </dgm:presLayoutVars>
      </dgm:prSet>
      <dgm:spPr/>
      <dgm:t>
        <a:bodyPr/>
        <a:lstStyle/>
        <a:p>
          <a:endParaRPr lang="de-DE"/>
        </a:p>
      </dgm:t>
    </dgm:pt>
  </dgm:ptLst>
  <dgm:cxnLst>
    <dgm:cxn modelId="{3639CD95-1699-447B-AD98-9D7D70CC32B8}" type="presOf" srcId="{D692C52B-A52E-452E-AC0E-E9E4BD9BF1E5}" destId="{347DF52C-60AA-4EFF-8C3B-01C550E6FE67}" srcOrd="1" destOrd="0" presId="urn:microsoft.com/office/officeart/2005/8/layout/vList4"/>
    <dgm:cxn modelId="{1783570F-449B-45ED-9C25-548B0BA4418C}" srcId="{2BDE4A5F-B24B-4001-9EBF-E7D9963FD840}" destId="{B3D9B0D8-EA72-47E0-836D-C230B50DF5B7}" srcOrd="0" destOrd="0" parTransId="{1FAA4BB4-E555-4748-B706-28EA16E9E9F1}" sibTransId="{635891EF-ED0A-4141-B826-88BCD3E04013}"/>
    <dgm:cxn modelId="{184FD8E7-4D43-4612-9D7C-4BD9C5679578}" type="presOf" srcId="{B3D9B0D8-EA72-47E0-836D-C230B50DF5B7}" destId="{64AE68AA-9A5B-4A6A-845D-375097D6B878}" srcOrd="0" destOrd="0" presId="urn:microsoft.com/office/officeart/2005/8/layout/vList4"/>
    <dgm:cxn modelId="{2F8CB970-2020-4174-9A76-11622EC67EF5}" type="presOf" srcId="{B3D9B0D8-EA72-47E0-836D-C230B50DF5B7}" destId="{69298E5A-38B7-4AB2-85A3-1BBE84CE74F4}" srcOrd="1" destOrd="0" presId="urn:microsoft.com/office/officeart/2005/8/layout/vList4"/>
    <dgm:cxn modelId="{5ADCA333-A010-4504-87C3-BD6DB0FF93F9}" type="presOf" srcId="{0F525321-04BA-4C7A-A06C-E44B5C928D6E}" destId="{BA6B8CA3-646D-436C-90B6-CFC085956090}" srcOrd="0" destOrd="0" presId="urn:microsoft.com/office/officeart/2005/8/layout/vList4"/>
    <dgm:cxn modelId="{80046469-85CA-4A1C-A482-BD1F91F0A7AB}" type="presOf" srcId="{FB270C45-58EB-4660-A56A-290A2D01CA39}" destId="{BA614864-5F84-4653-8186-1D759C05566B}" srcOrd="0" destOrd="0" presId="urn:microsoft.com/office/officeart/2005/8/layout/vList4"/>
    <dgm:cxn modelId="{29FF125C-3CAE-4B47-AD5B-A822E8A42B76}" type="presOf" srcId="{FB270C45-58EB-4660-A56A-290A2D01CA39}" destId="{22B27D67-6F8C-4B97-8EFD-BF8E3EB97D21}" srcOrd="1" destOrd="0" presId="urn:microsoft.com/office/officeart/2005/8/layout/vList4"/>
    <dgm:cxn modelId="{F7B35926-88EA-43C6-B417-15B8FBD84A71}" srcId="{2BDE4A5F-B24B-4001-9EBF-E7D9963FD840}" destId="{FB270C45-58EB-4660-A56A-290A2D01CA39}" srcOrd="3" destOrd="0" parTransId="{742FF92F-E23D-42BE-87C6-936A01BDEB57}" sibTransId="{3FFE7BAE-F80A-43BF-9E0E-AEC2FCBE0EFB}"/>
    <dgm:cxn modelId="{B1E11946-78D6-450F-BF75-F8F8B6FFBAB6}" type="presOf" srcId="{2BDE4A5F-B24B-4001-9EBF-E7D9963FD840}" destId="{24453653-0205-4CFA-89CD-0F175ADE1492}" srcOrd="0" destOrd="0" presId="urn:microsoft.com/office/officeart/2005/8/layout/vList4"/>
    <dgm:cxn modelId="{42FCF54A-8D41-4138-BC3C-D2C423B4E84D}" srcId="{2BDE4A5F-B24B-4001-9EBF-E7D9963FD840}" destId="{0F525321-04BA-4C7A-A06C-E44B5C928D6E}" srcOrd="4" destOrd="0" parTransId="{E15A4526-E059-42E7-BF71-F3DDA06F9A27}" sibTransId="{59537EDC-638B-42E8-852C-24764830737D}"/>
    <dgm:cxn modelId="{C64153DE-D01C-46CA-A587-7DA59B1F4880}" srcId="{2BDE4A5F-B24B-4001-9EBF-E7D9963FD840}" destId="{D692C52B-A52E-452E-AC0E-E9E4BD9BF1E5}" srcOrd="1" destOrd="0" parTransId="{DD12DE21-771B-4F38-BB21-EDAD2E0EC0A8}" sibTransId="{CC5EACA6-D51D-4BCB-B9FA-972117701FE9}"/>
    <dgm:cxn modelId="{D657E300-0C91-4089-A55D-A0748C715D04}" srcId="{2BDE4A5F-B24B-4001-9EBF-E7D9963FD840}" destId="{745250B5-49D9-4A45-9C1B-81BB90D2A8D4}" srcOrd="2" destOrd="0" parTransId="{48835D83-C45F-46FA-85A8-62568F2F3102}" sibTransId="{EC30301D-27E3-466F-A5AC-47DEA6630220}"/>
    <dgm:cxn modelId="{50F71BAC-1529-4F94-BF41-14F0F9EE889C}" type="presOf" srcId="{D692C52B-A52E-452E-AC0E-E9E4BD9BF1E5}" destId="{C26E7AC2-4341-43C0-BB73-40ECBDDA27A3}" srcOrd="0" destOrd="0" presId="urn:microsoft.com/office/officeart/2005/8/layout/vList4"/>
    <dgm:cxn modelId="{8A3C6E05-1110-4DAC-AA30-B289143A4354}" type="presOf" srcId="{745250B5-49D9-4A45-9C1B-81BB90D2A8D4}" destId="{E682F04B-7D2E-4B85-9D7E-FD9B804675B4}" srcOrd="1" destOrd="0" presId="urn:microsoft.com/office/officeart/2005/8/layout/vList4"/>
    <dgm:cxn modelId="{0F258AA0-5414-4833-9D21-F7FD4BCF3EF8}" type="presOf" srcId="{0F525321-04BA-4C7A-A06C-E44B5C928D6E}" destId="{8FF184C2-83B2-445B-BDED-0A1448A963DA}" srcOrd="1" destOrd="0" presId="urn:microsoft.com/office/officeart/2005/8/layout/vList4"/>
    <dgm:cxn modelId="{3AA4D28D-DAA3-4B47-897E-482B548EF90B}" type="presOf" srcId="{745250B5-49D9-4A45-9C1B-81BB90D2A8D4}" destId="{830E133A-4319-4C52-A479-3641588DA4A2}" srcOrd="0" destOrd="0" presId="urn:microsoft.com/office/officeart/2005/8/layout/vList4"/>
    <dgm:cxn modelId="{39F90BE3-6762-40DA-83E1-A0E4291E58F6}" type="presParOf" srcId="{24453653-0205-4CFA-89CD-0F175ADE1492}" destId="{32A237D6-D9A9-40AC-B86C-9B3ABCE41FCD}" srcOrd="0" destOrd="0" presId="urn:microsoft.com/office/officeart/2005/8/layout/vList4"/>
    <dgm:cxn modelId="{9A0B459E-997E-4E86-86AC-37B4D5F0C7B8}" type="presParOf" srcId="{32A237D6-D9A9-40AC-B86C-9B3ABCE41FCD}" destId="{64AE68AA-9A5B-4A6A-845D-375097D6B878}" srcOrd="0" destOrd="0" presId="urn:microsoft.com/office/officeart/2005/8/layout/vList4"/>
    <dgm:cxn modelId="{38F65EE7-57DE-4E4F-997B-5D6539EBB5C5}" type="presParOf" srcId="{32A237D6-D9A9-40AC-B86C-9B3ABCE41FCD}" destId="{91BDFEDA-CBF1-4F64-846F-C80D47EE0A38}" srcOrd="1" destOrd="0" presId="urn:microsoft.com/office/officeart/2005/8/layout/vList4"/>
    <dgm:cxn modelId="{C20D1D0A-4FEB-42E6-AF36-D80AFA2C9FF9}" type="presParOf" srcId="{32A237D6-D9A9-40AC-B86C-9B3ABCE41FCD}" destId="{69298E5A-38B7-4AB2-85A3-1BBE84CE74F4}" srcOrd="2" destOrd="0" presId="urn:microsoft.com/office/officeart/2005/8/layout/vList4"/>
    <dgm:cxn modelId="{BA2ECA0E-D2BB-4AE9-8AB5-AC079DCC51C6}" type="presParOf" srcId="{24453653-0205-4CFA-89CD-0F175ADE1492}" destId="{6D60BCFE-E3BE-488D-BAAF-CEF619E9E32C}" srcOrd="1" destOrd="0" presId="urn:microsoft.com/office/officeart/2005/8/layout/vList4"/>
    <dgm:cxn modelId="{78219D04-DFC2-4893-B3E2-4772CF8F5DAF}" type="presParOf" srcId="{24453653-0205-4CFA-89CD-0F175ADE1492}" destId="{9581B7B9-6B23-4872-B948-1FBA5D406823}" srcOrd="2" destOrd="0" presId="urn:microsoft.com/office/officeart/2005/8/layout/vList4"/>
    <dgm:cxn modelId="{4E426DBC-7660-48D0-8DB3-6513A00F22A0}" type="presParOf" srcId="{9581B7B9-6B23-4872-B948-1FBA5D406823}" destId="{C26E7AC2-4341-43C0-BB73-40ECBDDA27A3}" srcOrd="0" destOrd="0" presId="urn:microsoft.com/office/officeart/2005/8/layout/vList4"/>
    <dgm:cxn modelId="{E81CD65E-4E6C-46ED-9715-67F0CA07AB33}" type="presParOf" srcId="{9581B7B9-6B23-4872-B948-1FBA5D406823}" destId="{DA014DD0-3D65-4292-9C9D-5B6AB0DA6C43}" srcOrd="1" destOrd="0" presId="urn:microsoft.com/office/officeart/2005/8/layout/vList4"/>
    <dgm:cxn modelId="{448AC175-9581-4759-AE54-6FE56878D5F5}" type="presParOf" srcId="{9581B7B9-6B23-4872-B948-1FBA5D406823}" destId="{347DF52C-60AA-4EFF-8C3B-01C550E6FE67}" srcOrd="2" destOrd="0" presId="urn:microsoft.com/office/officeart/2005/8/layout/vList4"/>
    <dgm:cxn modelId="{C8840D32-6D8B-43DB-BC37-39D9FA83E91A}" type="presParOf" srcId="{24453653-0205-4CFA-89CD-0F175ADE1492}" destId="{DDD272B1-3623-423B-89A8-E3DF8E964ADC}" srcOrd="3" destOrd="0" presId="urn:microsoft.com/office/officeart/2005/8/layout/vList4"/>
    <dgm:cxn modelId="{B210330B-1506-4995-BDC7-BCE9E911ABAD}" type="presParOf" srcId="{24453653-0205-4CFA-89CD-0F175ADE1492}" destId="{6304C222-C4E6-4F57-9CBC-D99881531852}" srcOrd="4" destOrd="0" presId="urn:microsoft.com/office/officeart/2005/8/layout/vList4"/>
    <dgm:cxn modelId="{05B31D34-1884-4F30-BB20-2298B6CF6706}" type="presParOf" srcId="{6304C222-C4E6-4F57-9CBC-D99881531852}" destId="{830E133A-4319-4C52-A479-3641588DA4A2}" srcOrd="0" destOrd="0" presId="urn:microsoft.com/office/officeart/2005/8/layout/vList4"/>
    <dgm:cxn modelId="{ADB8B243-FA96-484C-889C-E46097A5FB16}" type="presParOf" srcId="{6304C222-C4E6-4F57-9CBC-D99881531852}" destId="{AFACEDFE-AF3F-4BEF-BFF1-981063C94761}" srcOrd="1" destOrd="0" presId="urn:microsoft.com/office/officeart/2005/8/layout/vList4"/>
    <dgm:cxn modelId="{0D5C1866-6C21-4900-860A-8541F406AA42}" type="presParOf" srcId="{6304C222-C4E6-4F57-9CBC-D99881531852}" destId="{E682F04B-7D2E-4B85-9D7E-FD9B804675B4}" srcOrd="2" destOrd="0" presId="urn:microsoft.com/office/officeart/2005/8/layout/vList4"/>
    <dgm:cxn modelId="{62842663-4457-48A1-BACF-9880EE4B427C}" type="presParOf" srcId="{24453653-0205-4CFA-89CD-0F175ADE1492}" destId="{9404509D-631D-4442-9328-E000D99F9D43}" srcOrd="5" destOrd="0" presId="urn:microsoft.com/office/officeart/2005/8/layout/vList4"/>
    <dgm:cxn modelId="{009A118D-6B98-4519-B2EC-70961027DB8E}" type="presParOf" srcId="{24453653-0205-4CFA-89CD-0F175ADE1492}" destId="{B4A1E885-BB55-4932-8860-5A0B9A097C56}" srcOrd="6" destOrd="0" presId="urn:microsoft.com/office/officeart/2005/8/layout/vList4"/>
    <dgm:cxn modelId="{60C35987-01E0-40C7-BC9A-6B85D19A3FD6}" type="presParOf" srcId="{B4A1E885-BB55-4932-8860-5A0B9A097C56}" destId="{BA614864-5F84-4653-8186-1D759C05566B}" srcOrd="0" destOrd="0" presId="urn:microsoft.com/office/officeart/2005/8/layout/vList4"/>
    <dgm:cxn modelId="{43AEDC4A-5022-4E0E-8A0E-DD614126323A}" type="presParOf" srcId="{B4A1E885-BB55-4932-8860-5A0B9A097C56}" destId="{5C915F6A-8DDA-401E-ABED-50DD6DB136B2}" srcOrd="1" destOrd="0" presId="urn:microsoft.com/office/officeart/2005/8/layout/vList4"/>
    <dgm:cxn modelId="{E8598B61-C5EA-4B15-9DE7-9A96ABC05DA8}" type="presParOf" srcId="{B4A1E885-BB55-4932-8860-5A0B9A097C56}" destId="{22B27D67-6F8C-4B97-8EFD-BF8E3EB97D21}" srcOrd="2" destOrd="0" presId="urn:microsoft.com/office/officeart/2005/8/layout/vList4"/>
    <dgm:cxn modelId="{42DD9D33-1CD2-4B16-8BED-033FD5677981}" type="presParOf" srcId="{24453653-0205-4CFA-89CD-0F175ADE1492}" destId="{FE291519-E66E-47C8-ADAA-5277390BD2A5}" srcOrd="7" destOrd="0" presId="urn:microsoft.com/office/officeart/2005/8/layout/vList4"/>
    <dgm:cxn modelId="{CB73B595-8080-41E1-BF88-F81851A77617}" type="presParOf" srcId="{24453653-0205-4CFA-89CD-0F175ADE1492}" destId="{F1B0DC09-33CF-4329-B2D1-88D860A05637}" srcOrd="8" destOrd="0" presId="urn:microsoft.com/office/officeart/2005/8/layout/vList4"/>
    <dgm:cxn modelId="{7B123766-6CD9-48C9-8FDD-C485FE5AB215}" type="presParOf" srcId="{F1B0DC09-33CF-4329-B2D1-88D860A05637}" destId="{BA6B8CA3-646D-436C-90B6-CFC085956090}" srcOrd="0" destOrd="0" presId="urn:microsoft.com/office/officeart/2005/8/layout/vList4"/>
    <dgm:cxn modelId="{06AFC3D6-BC26-42D7-BA96-4FD174209972}" type="presParOf" srcId="{F1B0DC09-33CF-4329-B2D1-88D860A05637}" destId="{266635A2-15A1-4B03-A9D8-F82C4D8CF66F}" srcOrd="1" destOrd="0" presId="urn:microsoft.com/office/officeart/2005/8/layout/vList4"/>
    <dgm:cxn modelId="{F6C9DBF7-150B-4833-8AE2-CAAFAAD6B1E5}" type="presParOf" srcId="{F1B0DC09-33CF-4329-B2D1-88D860A05637}" destId="{8FF184C2-83B2-445B-BDED-0A1448A963D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DC76355-0CDD-4078-9AE2-39290F70086E}"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de-DE"/>
        </a:p>
      </dgm:t>
    </dgm:pt>
    <dgm:pt modelId="{DFF2F764-3A16-4495-9F42-C2A7FD3F25C5}">
      <dgm:prSet/>
      <dgm:spPr>
        <a:solidFill>
          <a:srgbClr val="7030A0"/>
        </a:solidFill>
      </dgm:spPr>
      <dgm:t>
        <a:bodyPr/>
        <a:lstStyle/>
        <a:p>
          <a:pPr algn="ctr" rtl="0"/>
          <a:r>
            <a:rPr lang="de-DE" b="1" smtClean="0"/>
            <a:t>OUTLINE</a:t>
          </a:r>
          <a:endParaRPr lang="de-DE" b="1"/>
        </a:p>
      </dgm:t>
    </dgm:pt>
    <dgm:pt modelId="{5652AC76-10C5-4B56-A2CF-9B199E40C970}" type="parTrans" cxnId="{1D9CEAC5-7928-45BD-8D0C-E8CFE076EE5A}">
      <dgm:prSet/>
      <dgm:spPr/>
      <dgm:t>
        <a:bodyPr/>
        <a:lstStyle/>
        <a:p>
          <a:endParaRPr lang="de-DE"/>
        </a:p>
      </dgm:t>
    </dgm:pt>
    <dgm:pt modelId="{923B3D4C-7949-42DD-9DD1-64981006C8BE}" type="sibTrans" cxnId="{1D9CEAC5-7928-45BD-8D0C-E8CFE076EE5A}">
      <dgm:prSet/>
      <dgm:spPr/>
      <dgm:t>
        <a:bodyPr/>
        <a:lstStyle/>
        <a:p>
          <a:endParaRPr lang="de-DE"/>
        </a:p>
      </dgm:t>
    </dgm:pt>
    <dgm:pt modelId="{3EB515EF-80DE-470D-AD33-C361D21AB132}" type="pres">
      <dgm:prSet presAssocID="{1DC76355-0CDD-4078-9AE2-39290F70086E}" presName="linear" presStyleCnt="0">
        <dgm:presLayoutVars>
          <dgm:animLvl val="lvl"/>
          <dgm:resizeHandles val="exact"/>
        </dgm:presLayoutVars>
      </dgm:prSet>
      <dgm:spPr/>
      <dgm:t>
        <a:bodyPr/>
        <a:lstStyle/>
        <a:p>
          <a:endParaRPr lang="de-DE"/>
        </a:p>
      </dgm:t>
    </dgm:pt>
    <dgm:pt modelId="{F8419B46-2337-4454-BA76-E74DA01751B7}" type="pres">
      <dgm:prSet presAssocID="{DFF2F764-3A16-4495-9F42-C2A7FD3F25C5}" presName="parentText" presStyleLbl="node1" presStyleIdx="0" presStyleCnt="1">
        <dgm:presLayoutVars>
          <dgm:chMax val="0"/>
          <dgm:bulletEnabled val="1"/>
        </dgm:presLayoutVars>
      </dgm:prSet>
      <dgm:spPr/>
      <dgm:t>
        <a:bodyPr/>
        <a:lstStyle/>
        <a:p>
          <a:endParaRPr lang="de-DE"/>
        </a:p>
      </dgm:t>
    </dgm:pt>
  </dgm:ptLst>
  <dgm:cxnLst>
    <dgm:cxn modelId="{8C0FA589-085B-405A-96F4-AE32EE3362EB}" type="presOf" srcId="{DFF2F764-3A16-4495-9F42-C2A7FD3F25C5}" destId="{F8419B46-2337-4454-BA76-E74DA01751B7}" srcOrd="0" destOrd="0" presId="urn:microsoft.com/office/officeart/2005/8/layout/vList2"/>
    <dgm:cxn modelId="{B2263F16-F01E-4258-93E9-32B4FABF7A3E}" type="presOf" srcId="{1DC76355-0CDD-4078-9AE2-39290F70086E}" destId="{3EB515EF-80DE-470D-AD33-C361D21AB132}" srcOrd="0" destOrd="0" presId="urn:microsoft.com/office/officeart/2005/8/layout/vList2"/>
    <dgm:cxn modelId="{1D9CEAC5-7928-45BD-8D0C-E8CFE076EE5A}" srcId="{1DC76355-0CDD-4078-9AE2-39290F70086E}" destId="{DFF2F764-3A16-4495-9F42-C2A7FD3F25C5}" srcOrd="0" destOrd="0" parTransId="{5652AC76-10C5-4B56-A2CF-9B199E40C970}" sibTransId="{923B3D4C-7949-42DD-9DD1-64981006C8BE}"/>
    <dgm:cxn modelId="{7F05B713-8DF0-4AA1-A612-35C1AB903AED}" type="presParOf" srcId="{3EB515EF-80DE-470D-AD33-C361D21AB132}" destId="{F8419B46-2337-4454-BA76-E74DA01751B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C76355-0CDD-4078-9AE2-39290F70086E}"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de-DE"/>
        </a:p>
      </dgm:t>
    </dgm:pt>
    <dgm:pt modelId="{DFF2F764-3A16-4495-9F42-C2A7FD3F25C5}">
      <dgm:prSet/>
      <dgm:spPr>
        <a:solidFill>
          <a:srgbClr val="7030A0"/>
        </a:solidFill>
      </dgm:spPr>
      <dgm:t>
        <a:bodyPr/>
        <a:lstStyle/>
        <a:p>
          <a:pPr algn="ctr" rtl="0"/>
          <a:r>
            <a:rPr lang="de-DE" b="1" dirty="0" smtClean="0"/>
            <a:t>OUTLINE</a:t>
          </a:r>
          <a:endParaRPr lang="de-DE" b="1" dirty="0"/>
        </a:p>
      </dgm:t>
    </dgm:pt>
    <dgm:pt modelId="{5652AC76-10C5-4B56-A2CF-9B199E40C970}" type="parTrans" cxnId="{1D9CEAC5-7928-45BD-8D0C-E8CFE076EE5A}">
      <dgm:prSet/>
      <dgm:spPr/>
      <dgm:t>
        <a:bodyPr/>
        <a:lstStyle/>
        <a:p>
          <a:endParaRPr lang="de-DE"/>
        </a:p>
      </dgm:t>
    </dgm:pt>
    <dgm:pt modelId="{923B3D4C-7949-42DD-9DD1-64981006C8BE}" type="sibTrans" cxnId="{1D9CEAC5-7928-45BD-8D0C-E8CFE076EE5A}">
      <dgm:prSet/>
      <dgm:spPr/>
      <dgm:t>
        <a:bodyPr/>
        <a:lstStyle/>
        <a:p>
          <a:endParaRPr lang="de-DE"/>
        </a:p>
      </dgm:t>
    </dgm:pt>
    <dgm:pt modelId="{3EB515EF-80DE-470D-AD33-C361D21AB132}" type="pres">
      <dgm:prSet presAssocID="{1DC76355-0CDD-4078-9AE2-39290F70086E}" presName="linear" presStyleCnt="0">
        <dgm:presLayoutVars>
          <dgm:animLvl val="lvl"/>
          <dgm:resizeHandles val="exact"/>
        </dgm:presLayoutVars>
      </dgm:prSet>
      <dgm:spPr/>
      <dgm:t>
        <a:bodyPr/>
        <a:lstStyle/>
        <a:p>
          <a:endParaRPr lang="de-DE"/>
        </a:p>
      </dgm:t>
    </dgm:pt>
    <dgm:pt modelId="{F8419B46-2337-4454-BA76-E74DA01751B7}" type="pres">
      <dgm:prSet presAssocID="{DFF2F764-3A16-4495-9F42-C2A7FD3F25C5}" presName="parentText" presStyleLbl="node1" presStyleIdx="0" presStyleCnt="1">
        <dgm:presLayoutVars>
          <dgm:chMax val="0"/>
          <dgm:bulletEnabled val="1"/>
        </dgm:presLayoutVars>
      </dgm:prSet>
      <dgm:spPr/>
      <dgm:t>
        <a:bodyPr/>
        <a:lstStyle/>
        <a:p>
          <a:endParaRPr lang="de-DE"/>
        </a:p>
      </dgm:t>
    </dgm:pt>
  </dgm:ptLst>
  <dgm:cxnLst>
    <dgm:cxn modelId="{1D9CEAC5-7928-45BD-8D0C-E8CFE076EE5A}" srcId="{1DC76355-0CDD-4078-9AE2-39290F70086E}" destId="{DFF2F764-3A16-4495-9F42-C2A7FD3F25C5}" srcOrd="0" destOrd="0" parTransId="{5652AC76-10C5-4B56-A2CF-9B199E40C970}" sibTransId="{923B3D4C-7949-42DD-9DD1-64981006C8BE}"/>
    <dgm:cxn modelId="{A5D1D54A-CA9D-4037-B2E7-1585CD9DE7F6}" type="presOf" srcId="{1DC76355-0CDD-4078-9AE2-39290F70086E}" destId="{3EB515EF-80DE-470D-AD33-C361D21AB132}" srcOrd="0" destOrd="0" presId="urn:microsoft.com/office/officeart/2005/8/layout/vList2"/>
    <dgm:cxn modelId="{ECF17A49-B531-4C1F-B47C-4F31E2CF9751}" type="presOf" srcId="{DFF2F764-3A16-4495-9F42-C2A7FD3F25C5}" destId="{F8419B46-2337-4454-BA76-E74DA01751B7}" srcOrd="0" destOrd="0" presId="urn:microsoft.com/office/officeart/2005/8/layout/vList2"/>
    <dgm:cxn modelId="{10CD162E-6F58-4396-AE69-7607AC1955A2}" type="presParOf" srcId="{3EB515EF-80DE-470D-AD33-C361D21AB132}" destId="{F8419B46-2337-4454-BA76-E74DA01751B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41E7B41-C5B6-4440-B73C-7C8831EBF403}" type="doc">
      <dgm:prSet loTypeId="urn:microsoft.com/office/officeart/2005/8/layout/vList2" loCatId="list" qsTypeId="urn:microsoft.com/office/officeart/2005/8/quickstyle/3d4" qsCatId="3D" csTypeId="urn:microsoft.com/office/officeart/2005/8/colors/accent0_3" csCatId="mainScheme"/>
      <dgm:spPr/>
      <dgm:t>
        <a:bodyPr/>
        <a:lstStyle/>
        <a:p>
          <a:endParaRPr lang="de-DE"/>
        </a:p>
      </dgm:t>
    </dgm:pt>
    <dgm:pt modelId="{E2FAB125-1971-4727-B071-51629D273557}">
      <dgm:prSet/>
      <dgm:spPr/>
      <dgm:t>
        <a:bodyPr/>
        <a:lstStyle/>
        <a:p>
          <a:pPr rtl="0"/>
          <a:r>
            <a:rPr lang="en-GB" b="1" smtClean="0"/>
            <a:t>Complacency on CBRN Threats</a:t>
          </a:r>
          <a:endParaRPr lang="de-DE"/>
        </a:p>
      </dgm:t>
    </dgm:pt>
    <dgm:pt modelId="{C77F07AC-4EF2-44B7-9BF5-D8118E73B2AE}" type="parTrans" cxnId="{A0474C69-A5DA-400F-BAAF-4D4DF84AFE2A}">
      <dgm:prSet/>
      <dgm:spPr/>
      <dgm:t>
        <a:bodyPr/>
        <a:lstStyle/>
        <a:p>
          <a:endParaRPr lang="de-DE"/>
        </a:p>
      </dgm:t>
    </dgm:pt>
    <dgm:pt modelId="{F7D52A5D-FC57-456E-A90D-7A8C6C9D38BE}" type="sibTrans" cxnId="{A0474C69-A5DA-400F-BAAF-4D4DF84AFE2A}">
      <dgm:prSet/>
      <dgm:spPr/>
      <dgm:t>
        <a:bodyPr/>
        <a:lstStyle/>
        <a:p>
          <a:endParaRPr lang="de-DE"/>
        </a:p>
      </dgm:t>
    </dgm:pt>
    <dgm:pt modelId="{CD2B0A62-D1B3-4777-9D61-8E3E7D93CE50}">
      <dgm:prSet/>
      <dgm:spPr/>
      <dgm:t>
        <a:bodyPr/>
        <a:lstStyle/>
        <a:p>
          <a:pPr rtl="0"/>
          <a:r>
            <a:rPr lang="en-GB" b="1" smtClean="0"/>
            <a:t>Resource Constraints</a:t>
          </a:r>
          <a:endParaRPr lang="de-DE"/>
        </a:p>
      </dgm:t>
    </dgm:pt>
    <dgm:pt modelId="{DC62C86F-5A43-4DC0-9194-1907C1AB6156}" type="parTrans" cxnId="{7E831DAE-F921-4675-84FB-9468A816F95D}">
      <dgm:prSet/>
      <dgm:spPr/>
      <dgm:t>
        <a:bodyPr/>
        <a:lstStyle/>
        <a:p>
          <a:endParaRPr lang="de-DE"/>
        </a:p>
      </dgm:t>
    </dgm:pt>
    <dgm:pt modelId="{DD2A7B99-CBD0-4C3C-B652-77E7A59932D2}" type="sibTrans" cxnId="{7E831DAE-F921-4675-84FB-9468A816F95D}">
      <dgm:prSet/>
      <dgm:spPr/>
      <dgm:t>
        <a:bodyPr/>
        <a:lstStyle/>
        <a:p>
          <a:endParaRPr lang="de-DE"/>
        </a:p>
      </dgm:t>
    </dgm:pt>
    <dgm:pt modelId="{7009B236-BB7F-401A-AC6A-08F5F8FF637D}">
      <dgm:prSet/>
      <dgm:spPr/>
      <dgm:t>
        <a:bodyPr/>
        <a:lstStyle/>
        <a:p>
          <a:pPr rtl="0"/>
          <a:r>
            <a:rPr lang="en-GB" b="1" smtClean="0"/>
            <a:t>Ensure Comprehensive Approach</a:t>
          </a:r>
          <a:endParaRPr lang="de-DE"/>
        </a:p>
      </dgm:t>
    </dgm:pt>
    <dgm:pt modelId="{6DE745E6-0799-4A16-B10F-9D873034A950}" type="parTrans" cxnId="{E6F42ABE-5D67-4467-AB0A-1B7EE4A410F6}">
      <dgm:prSet/>
      <dgm:spPr/>
      <dgm:t>
        <a:bodyPr/>
        <a:lstStyle/>
        <a:p>
          <a:endParaRPr lang="de-DE"/>
        </a:p>
      </dgm:t>
    </dgm:pt>
    <dgm:pt modelId="{87637ED8-83B0-4E07-990D-A595CA4F1151}" type="sibTrans" cxnId="{E6F42ABE-5D67-4467-AB0A-1B7EE4A410F6}">
      <dgm:prSet/>
      <dgm:spPr/>
      <dgm:t>
        <a:bodyPr/>
        <a:lstStyle/>
        <a:p>
          <a:endParaRPr lang="de-DE"/>
        </a:p>
      </dgm:t>
    </dgm:pt>
    <dgm:pt modelId="{9DB6E372-E3CA-497A-8BA1-03EAAFEC569E}" type="pres">
      <dgm:prSet presAssocID="{741E7B41-C5B6-4440-B73C-7C8831EBF403}" presName="linear" presStyleCnt="0">
        <dgm:presLayoutVars>
          <dgm:animLvl val="lvl"/>
          <dgm:resizeHandles val="exact"/>
        </dgm:presLayoutVars>
      </dgm:prSet>
      <dgm:spPr/>
      <dgm:t>
        <a:bodyPr/>
        <a:lstStyle/>
        <a:p>
          <a:endParaRPr lang="de-DE"/>
        </a:p>
      </dgm:t>
    </dgm:pt>
    <dgm:pt modelId="{6425DB0D-0E68-4AA4-BA20-82C5C4FFE3DA}" type="pres">
      <dgm:prSet presAssocID="{E2FAB125-1971-4727-B071-51629D273557}" presName="parentText" presStyleLbl="node1" presStyleIdx="0" presStyleCnt="3">
        <dgm:presLayoutVars>
          <dgm:chMax val="0"/>
          <dgm:bulletEnabled val="1"/>
        </dgm:presLayoutVars>
      </dgm:prSet>
      <dgm:spPr/>
      <dgm:t>
        <a:bodyPr/>
        <a:lstStyle/>
        <a:p>
          <a:endParaRPr lang="de-DE"/>
        </a:p>
      </dgm:t>
    </dgm:pt>
    <dgm:pt modelId="{02B4F3A5-CB7E-4428-8FDE-08E7B0AAEF89}" type="pres">
      <dgm:prSet presAssocID="{F7D52A5D-FC57-456E-A90D-7A8C6C9D38BE}" presName="spacer" presStyleCnt="0"/>
      <dgm:spPr/>
    </dgm:pt>
    <dgm:pt modelId="{31BF6DC5-0D21-408F-B426-C33F8D99604C}" type="pres">
      <dgm:prSet presAssocID="{CD2B0A62-D1B3-4777-9D61-8E3E7D93CE50}" presName="parentText" presStyleLbl="node1" presStyleIdx="1" presStyleCnt="3">
        <dgm:presLayoutVars>
          <dgm:chMax val="0"/>
          <dgm:bulletEnabled val="1"/>
        </dgm:presLayoutVars>
      </dgm:prSet>
      <dgm:spPr/>
      <dgm:t>
        <a:bodyPr/>
        <a:lstStyle/>
        <a:p>
          <a:endParaRPr lang="de-DE"/>
        </a:p>
      </dgm:t>
    </dgm:pt>
    <dgm:pt modelId="{A54E37AE-09BD-4EFE-99B0-134DB0584F5E}" type="pres">
      <dgm:prSet presAssocID="{DD2A7B99-CBD0-4C3C-B652-77E7A59932D2}" presName="spacer" presStyleCnt="0"/>
      <dgm:spPr/>
    </dgm:pt>
    <dgm:pt modelId="{DC8D254C-2CEA-4710-8558-8A0F482DAA15}" type="pres">
      <dgm:prSet presAssocID="{7009B236-BB7F-401A-AC6A-08F5F8FF637D}" presName="parentText" presStyleLbl="node1" presStyleIdx="2" presStyleCnt="3">
        <dgm:presLayoutVars>
          <dgm:chMax val="0"/>
          <dgm:bulletEnabled val="1"/>
        </dgm:presLayoutVars>
      </dgm:prSet>
      <dgm:spPr/>
      <dgm:t>
        <a:bodyPr/>
        <a:lstStyle/>
        <a:p>
          <a:endParaRPr lang="de-DE"/>
        </a:p>
      </dgm:t>
    </dgm:pt>
  </dgm:ptLst>
  <dgm:cxnLst>
    <dgm:cxn modelId="{EFECB912-8CA3-4458-A912-9F58895E50A7}" type="presOf" srcId="{E2FAB125-1971-4727-B071-51629D273557}" destId="{6425DB0D-0E68-4AA4-BA20-82C5C4FFE3DA}" srcOrd="0" destOrd="0" presId="urn:microsoft.com/office/officeart/2005/8/layout/vList2"/>
    <dgm:cxn modelId="{A0474C69-A5DA-400F-BAAF-4D4DF84AFE2A}" srcId="{741E7B41-C5B6-4440-B73C-7C8831EBF403}" destId="{E2FAB125-1971-4727-B071-51629D273557}" srcOrd="0" destOrd="0" parTransId="{C77F07AC-4EF2-44B7-9BF5-D8118E73B2AE}" sibTransId="{F7D52A5D-FC57-456E-A90D-7A8C6C9D38BE}"/>
    <dgm:cxn modelId="{E6F42ABE-5D67-4467-AB0A-1B7EE4A410F6}" srcId="{741E7B41-C5B6-4440-B73C-7C8831EBF403}" destId="{7009B236-BB7F-401A-AC6A-08F5F8FF637D}" srcOrd="2" destOrd="0" parTransId="{6DE745E6-0799-4A16-B10F-9D873034A950}" sibTransId="{87637ED8-83B0-4E07-990D-A595CA4F1151}"/>
    <dgm:cxn modelId="{04D92349-4CE7-4FB7-A2AB-6C78E9F9589D}" type="presOf" srcId="{7009B236-BB7F-401A-AC6A-08F5F8FF637D}" destId="{DC8D254C-2CEA-4710-8558-8A0F482DAA15}" srcOrd="0" destOrd="0" presId="urn:microsoft.com/office/officeart/2005/8/layout/vList2"/>
    <dgm:cxn modelId="{88B38A23-7F53-4FF3-B6B3-EB66AE870383}" type="presOf" srcId="{741E7B41-C5B6-4440-B73C-7C8831EBF403}" destId="{9DB6E372-E3CA-497A-8BA1-03EAAFEC569E}" srcOrd="0" destOrd="0" presId="urn:microsoft.com/office/officeart/2005/8/layout/vList2"/>
    <dgm:cxn modelId="{7E831DAE-F921-4675-84FB-9468A816F95D}" srcId="{741E7B41-C5B6-4440-B73C-7C8831EBF403}" destId="{CD2B0A62-D1B3-4777-9D61-8E3E7D93CE50}" srcOrd="1" destOrd="0" parTransId="{DC62C86F-5A43-4DC0-9194-1907C1AB6156}" sibTransId="{DD2A7B99-CBD0-4C3C-B652-77E7A59932D2}"/>
    <dgm:cxn modelId="{80C4D7FE-4A30-402B-87D4-43A53F506887}" type="presOf" srcId="{CD2B0A62-D1B3-4777-9D61-8E3E7D93CE50}" destId="{31BF6DC5-0D21-408F-B426-C33F8D99604C}" srcOrd="0" destOrd="0" presId="urn:microsoft.com/office/officeart/2005/8/layout/vList2"/>
    <dgm:cxn modelId="{6CB14EC7-63B8-46AB-8490-08942761A02D}" type="presParOf" srcId="{9DB6E372-E3CA-497A-8BA1-03EAAFEC569E}" destId="{6425DB0D-0E68-4AA4-BA20-82C5C4FFE3DA}" srcOrd="0" destOrd="0" presId="urn:microsoft.com/office/officeart/2005/8/layout/vList2"/>
    <dgm:cxn modelId="{9D55F989-ACDF-4198-88AC-7EAE0201DD49}" type="presParOf" srcId="{9DB6E372-E3CA-497A-8BA1-03EAAFEC569E}" destId="{02B4F3A5-CB7E-4428-8FDE-08E7B0AAEF89}" srcOrd="1" destOrd="0" presId="urn:microsoft.com/office/officeart/2005/8/layout/vList2"/>
    <dgm:cxn modelId="{2503FA16-E360-41F2-935E-6CF2A0DA7C17}" type="presParOf" srcId="{9DB6E372-E3CA-497A-8BA1-03EAAFEC569E}" destId="{31BF6DC5-0D21-408F-B426-C33F8D99604C}" srcOrd="2" destOrd="0" presId="urn:microsoft.com/office/officeart/2005/8/layout/vList2"/>
    <dgm:cxn modelId="{FB5A39C1-F206-4270-B6C5-EC55FB8720BD}" type="presParOf" srcId="{9DB6E372-E3CA-497A-8BA1-03EAAFEC569E}" destId="{A54E37AE-09BD-4EFE-99B0-134DB0584F5E}" srcOrd="3" destOrd="0" presId="urn:microsoft.com/office/officeart/2005/8/layout/vList2"/>
    <dgm:cxn modelId="{0B4FAA20-2A49-4D8C-A80B-04F1406200A5}" type="presParOf" srcId="{9DB6E372-E3CA-497A-8BA1-03EAAFEC569E}" destId="{DC8D254C-2CEA-4710-8558-8A0F482DAA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41E7B41-C5B6-4440-B73C-7C8831EBF403}"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de-DE"/>
        </a:p>
      </dgm:t>
    </dgm:pt>
    <dgm:pt modelId="{E2FAB125-1971-4727-B071-51629D273557}">
      <dgm:prSet/>
      <dgm:spPr>
        <a:solidFill>
          <a:srgbClr val="FF0000"/>
        </a:solidFill>
      </dgm:spPr>
      <dgm:t>
        <a:bodyPr/>
        <a:lstStyle/>
        <a:p>
          <a:pPr rtl="0"/>
          <a:r>
            <a:rPr lang="en-GB" b="1" noProof="0" dirty="0" smtClean="0"/>
            <a:t>CBRN </a:t>
          </a:r>
          <a:r>
            <a:rPr lang="en-GB" b="1" noProof="0" dirty="0" err="1" smtClean="0"/>
            <a:t>Reachback</a:t>
          </a:r>
          <a:r>
            <a:rPr lang="en-GB" b="1" noProof="0" dirty="0" smtClean="0"/>
            <a:t> &amp; Fusion Capability</a:t>
          </a:r>
          <a:endParaRPr lang="en-GB" noProof="0" dirty="0"/>
        </a:p>
      </dgm:t>
    </dgm:pt>
    <dgm:pt modelId="{C77F07AC-4EF2-44B7-9BF5-D8118E73B2AE}" type="parTrans" cxnId="{A0474C69-A5DA-400F-BAAF-4D4DF84AFE2A}">
      <dgm:prSet/>
      <dgm:spPr/>
      <dgm:t>
        <a:bodyPr/>
        <a:lstStyle/>
        <a:p>
          <a:endParaRPr lang="de-DE"/>
        </a:p>
      </dgm:t>
    </dgm:pt>
    <dgm:pt modelId="{F7D52A5D-FC57-456E-A90D-7A8C6C9D38BE}" type="sibTrans" cxnId="{A0474C69-A5DA-400F-BAAF-4D4DF84AFE2A}">
      <dgm:prSet/>
      <dgm:spPr/>
      <dgm:t>
        <a:bodyPr/>
        <a:lstStyle/>
        <a:p>
          <a:endParaRPr lang="de-DE"/>
        </a:p>
      </dgm:t>
    </dgm:pt>
    <dgm:pt modelId="{CD2B0A62-D1B3-4777-9D61-8E3E7D93CE50}">
      <dgm:prSet/>
      <dgm:spPr>
        <a:solidFill>
          <a:srgbClr val="FF0000"/>
        </a:solidFill>
      </dgm:spPr>
      <dgm:t>
        <a:bodyPr/>
        <a:lstStyle/>
        <a:p>
          <a:pPr rtl="0"/>
          <a:r>
            <a:rPr lang="en-GB" b="1" dirty="0" smtClean="0"/>
            <a:t>Training &amp; Exercises</a:t>
          </a:r>
          <a:endParaRPr lang="de-DE" dirty="0"/>
        </a:p>
      </dgm:t>
    </dgm:pt>
    <dgm:pt modelId="{DC62C86F-5A43-4DC0-9194-1907C1AB6156}" type="parTrans" cxnId="{7E831DAE-F921-4675-84FB-9468A816F95D}">
      <dgm:prSet/>
      <dgm:spPr/>
      <dgm:t>
        <a:bodyPr/>
        <a:lstStyle/>
        <a:p>
          <a:endParaRPr lang="de-DE"/>
        </a:p>
      </dgm:t>
    </dgm:pt>
    <dgm:pt modelId="{DD2A7B99-CBD0-4C3C-B652-77E7A59932D2}" type="sibTrans" cxnId="{7E831DAE-F921-4675-84FB-9468A816F95D}">
      <dgm:prSet/>
      <dgm:spPr/>
      <dgm:t>
        <a:bodyPr/>
        <a:lstStyle/>
        <a:p>
          <a:endParaRPr lang="de-DE"/>
        </a:p>
      </dgm:t>
    </dgm:pt>
    <dgm:pt modelId="{7009B236-BB7F-401A-AC6A-08F5F8FF637D}">
      <dgm:prSet/>
      <dgm:spPr>
        <a:solidFill>
          <a:srgbClr val="FF0000"/>
        </a:solidFill>
      </dgm:spPr>
      <dgm:t>
        <a:bodyPr/>
        <a:lstStyle/>
        <a:p>
          <a:pPr rtl="0"/>
          <a:r>
            <a:rPr lang="en-GB" b="1" dirty="0" smtClean="0"/>
            <a:t>Outreach and International Cooperation</a:t>
          </a:r>
          <a:endParaRPr lang="de-DE" dirty="0"/>
        </a:p>
      </dgm:t>
    </dgm:pt>
    <dgm:pt modelId="{6DE745E6-0799-4A16-B10F-9D873034A950}" type="parTrans" cxnId="{E6F42ABE-5D67-4467-AB0A-1B7EE4A410F6}">
      <dgm:prSet/>
      <dgm:spPr/>
      <dgm:t>
        <a:bodyPr/>
        <a:lstStyle/>
        <a:p>
          <a:endParaRPr lang="de-DE"/>
        </a:p>
      </dgm:t>
    </dgm:pt>
    <dgm:pt modelId="{87637ED8-83B0-4E07-990D-A595CA4F1151}" type="sibTrans" cxnId="{E6F42ABE-5D67-4467-AB0A-1B7EE4A410F6}">
      <dgm:prSet/>
      <dgm:spPr/>
      <dgm:t>
        <a:bodyPr/>
        <a:lstStyle/>
        <a:p>
          <a:endParaRPr lang="de-DE"/>
        </a:p>
      </dgm:t>
    </dgm:pt>
    <dgm:pt modelId="{9DB6E372-E3CA-497A-8BA1-03EAAFEC569E}" type="pres">
      <dgm:prSet presAssocID="{741E7B41-C5B6-4440-B73C-7C8831EBF403}" presName="linear" presStyleCnt="0">
        <dgm:presLayoutVars>
          <dgm:animLvl val="lvl"/>
          <dgm:resizeHandles val="exact"/>
        </dgm:presLayoutVars>
      </dgm:prSet>
      <dgm:spPr/>
      <dgm:t>
        <a:bodyPr/>
        <a:lstStyle/>
        <a:p>
          <a:endParaRPr lang="de-DE"/>
        </a:p>
      </dgm:t>
    </dgm:pt>
    <dgm:pt modelId="{6425DB0D-0E68-4AA4-BA20-82C5C4FFE3DA}" type="pres">
      <dgm:prSet presAssocID="{E2FAB125-1971-4727-B071-51629D273557}" presName="parentText" presStyleLbl="node1" presStyleIdx="0" presStyleCnt="3">
        <dgm:presLayoutVars>
          <dgm:chMax val="0"/>
          <dgm:bulletEnabled val="1"/>
        </dgm:presLayoutVars>
      </dgm:prSet>
      <dgm:spPr/>
      <dgm:t>
        <a:bodyPr/>
        <a:lstStyle/>
        <a:p>
          <a:endParaRPr lang="de-DE"/>
        </a:p>
      </dgm:t>
    </dgm:pt>
    <dgm:pt modelId="{02B4F3A5-CB7E-4428-8FDE-08E7B0AAEF89}" type="pres">
      <dgm:prSet presAssocID="{F7D52A5D-FC57-456E-A90D-7A8C6C9D38BE}" presName="spacer" presStyleCnt="0"/>
      <dgm:spPr/>
    </dgm:pt>
    <dgm:pt modelId="{31BF6DC5-0D21-408F-B426-C33F8D99604C}" type="pres">
      <dgm:prSet presAssocID="{CD2B0A62-D1B3-4777-9D61-8E3E7D93CE50}" presName="parentText" presStyleLbl="node1" presStyleIdx="1" presStyleCnt="3">
        <dgm:presLayoutVars>
          <dgm:chMax val="0"/>
          <dgm:bulletEnabled val="1"/>
        </dgm:presLayoutVars>
      </dgm:prSet>
      <dgm:spPr/>
      <dgm:t>
        <a:bodyPr/>
        <a:lstStyle/>
        <a:p>
          <a:endParaRPr lang="de-DE"/>
        </a:p>
      </dgm:t>
    </dgm:pt>
    <dgm:pt modelId="{A54E37AE-09BD-4EFE-99B0-134DB0584F5E}" type="pres">
      <dgm:prSet presAssocID="{DD2A7B99-CBD0-4C3C-B652-77E7A59932D2}" presName="spacer" presStyleCnt="0"/>
      <dgm:spPr/>
    </dgm:pt>
    <dgm:pt modelId="{DC8D254C-2CEA-4710-8558-8A0F482DAA15}" type="pres">
      <dgm:prSet presAssocID="{7009B236-BB7F-401A-AC6A-08F5F8FF637D}" presName="parentText" presStyleLbl="node1" presStyleIdx="2" presStyleCnt="3">
        <dgm:presLayoutVars>
          <dgm:chMax val="0"/>
          <dgm:bulletEnabled val="1"/>
        </dgm:presLayoutVars>
      </dgm:prSet>
      <dgm:spPr/>
      <dgm:t>
        <a:bodyPr/>
        <a:lstStyle/>
        <a:p>
          <a:endParaRPr lang="de-DE"/>
        </a:p>
      </dgm:t>
    </dgm:pt>
  </dgm:ptLst>
  <dgm:cxnLst>
    <dgm:cxn modelId="{EC2F46A8-5E3E-4111-B414-8878E4FA52D6}" type="presOf" srcId="{7009B236-BB7F-401A-AC6A-08F5F8FF637D}" destId="{DC8D254C-2CEA-4710-8558-8A0F482DAA15}" srcOrd="0" destOrd="0" presId="urn:microsoft.com/office/officeart/2005/8/layout/vList2"/>
    <dgm:cxn modelId="{A0474C69-A5DA-400F-BAAF-4D4DF84AFE2A}" srcId="{741E7B41-C5B6-4440-B73C-7C8831EBF403}" destId="{E2FAB125-1971-4727-B071-51629D273557}" srcOrd="0" destOrd="0" parTransId="{C77F07AC-4EF2-44B7-9BF5-D8118E73B2AE}" sibTransId="{F7D52A5D-FC57-456E-A90D-7A8C6C9D38BE}"/>
    <dgm:cxn modelId="{E6F42ABE-5D67-4467-AB0A-1B7EE4A410F6}" srcId="{741E7B41-C5B6-4440-B73C-7C8831EBF403}" destId="{7009B236-BB7F-401A-AC6A-08F5F8FF637D}" srcOrd="2" destOrd="0" parTransId="{6DE745E6-0799-4A16-B10F-9D873034A950}" sibTransId="{87637ED8-83B0-4E07-990D-A595CA4F1151}"/>
    <dgm:cxn modelId="{7E326690-C7C1-4902-9273-F92EAD6367EE}" type="presOf" srcId="{741E7B41-C5B6-4440-B73C-7C8831EBF403}" destId="{9DB6E372-E3CA-497A-8BA1-03EAAFEC569E}" srcOrd="0" destOrd="0" presId="urn:microsoft.com/office/officeart/2005/8/layout/vList2"/>
    <dgm:cxn modelId="{074D8C2F-585D-4A4B-98CE-4B4CB1A1697B}" type="presOf" srcId="{E2FAB125-1971-4727-B071-51629D273557}" destId="{6425DB0D-0E68-4AA4-BA20-82C5C4FFE3DA}" srcOrd="0" destOrd="0" presId="urn:microsoft.com/office/officeart/2005/8/layout/vList2"/>
    <dgm:cxn modelId="{1619B7C1-8F1D-4710-BC4B-0591402F10B2}" type="presOf" srcId="{CD2B0A62-D1B3-4777-9D61-8E3E7D93CE50}" destId="{31BF6DC5-0D21-408F-B426-C33F8D99604C}" srcOrd="0" destOrd="0" presId="urn:microsoft.com/office/officeart/2005/8/layout/vList2"/>
    <dgm:cxn modelId="{7E831DAE-F921-4675-84FB-9468A816F95D}" srcId="{741E7B41-C5B6-4440-B73C-7C8831EBF403}" destId="{CD2B0A62-D1B3-4777-9D61-8E3E7D93CE50}" srcOrd="1" destOrd="0" parTransId="{DC62C86F-5A43-4DC0-9194-1907C1AB6156}" sibTransId="{DD2A7B99-CBD0-4C3C-B652-77E7A59932D2}"/>
    <dgm:cxn modelId="{B021C3FE-4664-4B4B-9480-CE90263DE50D}" type="presParOf" srcId="{9DB6E372-E3CA-497A-8BA1-03EAAFEC569E}" destId="{6425DB0D-0E68-4AA4-BA20-82C5C4FFE3DA}" srcOrd="0" destOrd="0" presId="urn:microsoft.com/office/officeart/2005/8/layout/vList2"/>
    <dgm:cxn modelId="{7A6EBCC6-8690-4400-B078-44E784B587ED}" type="presParOf" srcId="{9DB6E372-E3CA-497A-8BA1-03EAAFEC569E}" destId="{02B4F3A5-CB7E-4428-8FDE-08E7B0AAEF89}" srcOrd="1" destOrd="0" presId="urn:microsoft.com/office/officeart/2005/8/layout/vList2"/>
    <dgm:cxn modelId="{2F94E81A-53D5-4013-A2E7-FF4E1D2CA9D0}" type="presParOf" srcId="{9DB6E372-E3CA-497A-8BA1-03EAAFEC569E}" destId="{31BF6DC5-0D21-408F-B426-C33F8D99604C}" srcOrd="2" destOrd="0" presId="urn:microsoft.com/office/officeart/2005/8/layout/vList2"/>
    <dgm:cxn modelId="{64D8D846-C355-46F5-85C3-F4CB7F1FEC9E}" type="presParOf" srcId="{9DB6E372-E3CA-497A-8BA1-03EAAFEC569E}" destId="{A54E37AE-09BD-4EFE-99B0-134DB0584F5E}" srcOrd="3" destOrd="0" presId="urn:microsoft.com/office/officeart/2005/8/layout/vList2"/>
    <dgm:cxn modelId="{92002217-4C60-433E-8AC7-83FA8D4C5202}" type="presParOf" srcId="{9DB6E372-E3CA-497A-8BA1-03EAAFEC569E}" destId="{DC8D254C-2CEA-4710-8558-8A0F482DAA15}"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59FA2A8C-B3B1-4134-A94C-06FFE2BB051B}"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de-DE"/>
        </a:p>
      </dgm:t>
    </dgm:pt>
    <dgm:pt modelId="{F29D7BAC-194C-468B-A293-E44391FB5673}">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LtCol (DEU-AR) Bernd Allert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WMD Non-Proliferation Centre, NATO HQ Brussels</a:t>
          </a:r>
        </a:p>
        <a:p>
          <a:pPr marL="0" marR="0" indent="0" algn="ctr" defTabSz="914400" rtl="0" eaLnBrk="1" fontAlgn="auto" latinLnBrk="0" hangingPunct="1">
            <a:lnSpc>
              <a:spcPct val="100000"/>
            </a:lnSpc>
            <a:spcBef>
              <a:spcPts val="0"/>
            </a:spcBef>
            <a:spcAft>
              <a:spcPts val="0"/>
            </a:spcAft>
            <a:buClrTx/>
            <a:buSzTx/>
            <a:buFontTx/>
            <a:buNone/>
            <a:tabLst/>
            <a:defRPr/>
          </a:pPr>
          <a:r>
            <a:rPr lang="cs-CZ" sz="1400" b="1" dirty="0" smtClean="0"/>
            <a:t>Tel.: +32 2 707 190</a:t>
          </a:r>
          <a:r>
            <a:rPr lang="de-DE" sz="1400" b="1"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lang="de-DE" sz="1400" b="1" dirty="0" smtClean="0"/>
            <a:t> </a:t>
          </a:r>
          <a:r>
            <a:rPr lang="de-DE" sz="1400" b="1" dirty="0" err="1" smtClean="0"/>
            <a:t>Em</a:t>
          </a:r>
          <a:r>
            <a:rPr lang="cs-CZ" sz="1400" b="1" dirty="0" smtClean="0"/>
            <a:t>ail: </a:t>
          </a:r>
          <a:r>
            <a:rPr lang="de-DE" sz="1400" b="1" dirty="0" err="1" smtClean="0"/>
            <a:t>Allert.Bernd</a:t>
          </a:r>
          <a:r>
            <a:rPr lang="cs-CZ" sz="1400" b="1" dirty="0" smtClean="0"/>
            <a:t>@hq.nato.int</a:t>
          </a:r>
          <a:endParaRPr lang="de-DE" sz="1400" b="1" dirty="0" smtClean="0"/>
        </a:p>
        <a:p>
          <a:pPr algn="ctr" defTabSz="533400" rtl="0">
            <a:lnSpc>
              <a:spcPct val="90000"/>
            </a:lnSpc>
            <a:spcBef>
              <a:spcPct val="0"/>
            </a:spcBef>
            <a:spcAft>
              <a:spcPct val="35000"/>
            </a:spcAft>
          </a:pPr>
          <a:endParaRPr lang="de-DE" sz="1400" b="1" dirty="0"/>
        </a:p>
      </dgm:t>
    </dgm:pt>
    <dgm:pt modelId="{D8E78A29-F08A-4920-99A9-51247050D106}" type="parTrans" cxnId="{1F130410-7008-4D10-A493-CD633C771D3D}">
      <dgm:prSet/>
      <dgm:spPr/>
      <dgm:t>
        <a:bodyPr/>
        <a:lstStyle/>
        <a:p>
          <a:endParaRPr lang="de-DE"/>
        </a:p>
      </dgm:t>
    </dgm:pt>
    <dgm:pt modelId="{E734824D-DEB4-4C70-9B28-B75EE1D959C3}" type="sibTrans" cxnId="{1F130410-7008-4D10-A493-CD633C771D3D}">
      <dgm:prSet/>
      <dgm:spPr/>
      <dgm:t>
        <a:bodyPr/>
        <a:lstStyle/>
        <a:p>
          <a:endParaRPr lang="de-DE"/>
        </a:p>
      </dgm:t>
    </dgm:pt>
    <dgm:pt modelId="{58210409-AA39-4E16-9C63-88B0EBC44C71}" type="pres">
      <dgm:prSet presAssocID="{59FA2A8C-B3B1-4134-A94C-06FFE2BB051B}" presName="linear" presStyleCnt="0">
        <dgm:presLayoutVars>
          <dgm:animLvl val="lvl"/>
          <dgm:resizeHandles val="exact"/>
        </dgm:presLayoutVars>
      </dgm:prSet>
      <dgm:spPr/>
      <dgm:t>
        <a:bodyPr/>
        <a:lstStyle/>
        <a:p>
          <a:endParaRPr lang="de-DE"/>
        </a:p>
      </dgm:t>
    </dgm:pt>
    <dgm:pt modelId="{BEB2C306-22DE-48EA-980E-448C08AF1C36}" type="pres">
      <dgm:prSet presAssocID="{F29D7BAC-194C-468B-A293-E44391FB5673}" presName="parentText" presStyleLbl="node1" presStyleIdx="0" presStyleCnt="1" custLinFactNeighborX="17774" custLinFactNeighborY="-6288">
        <dgm:presLayoutVars>
          <dgm:chMax val="0"/>
          <dgm:bulletEnabled val="1"/>
        </dgm:presLayoutVars>
      </dgm:prSet>
      <dgm:spPr/>
      <dgm:t>
        <a:bodyPr/>
        <a:lstStyle/>
        <a:p>
          <a:endParaRPr lang="de-DE"/>
        </a:p>
      </dgm:t>
    </dgm:pt>
  </dgm:ptLst>
  <dgm:cxnLst>
    <dgm:cxn modelId="{81AC3BE7-40CA-4817-AA2D-275BB7B8196E}" type="presOf" srcId="{F29D7BAC-194C-468B-A293-E44391FB5673}" destId="{BEB2C306-22DE-48EA-980E-448C08AF1C36}" srcOrd="0" destOrd="0" presId="urn:microsoft.com/office/officeart/2005/8/layout/vList2"/>
    <dgm:cxn modelId="{1F130410-7008-4D10-A493-CD633C771D3D}" srcId="{59FA2A8C-B3B1-4134-A94C-06FFE2BB051B}" destId="{F29D7BAC-194C-468B-A293-E44391FB5673}" srcOrd="0" destOrd="0" parTransId="{D8E78A29-F08A-4920-99A9-51247050D106}" sibTransId="{E734824D-DEB4-4C70-9B28-B75EE1D959C3}"/>
    <dgm:cxn modelId="{70DF6FC2-C480-496D-8A05-2773B57C6478}" type="presOf" srcId="{59FA2A8C-B3B1-4134-A94C-06FFE2BB051B}" destId="{58210409-AA39-4E16-9C63-88B0EBC44C71}" srcOrd="0" destOrd="0" presId="urn:microsoft.com/office/officeart/2005/8/layout/vList2"/>
    <dgm:cxn modelId="{1FB0F0CD-5521-4533-A46C-B18D09E0179D}" type="presParOf" srcId="{58210409-AA39-4E16-9C63-88B0EBC44C71}" destId="{BEB2C306-22DE-48EA-980E-448C08AF1C3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DE4A5F-B24B-4001-9EBF-E7D9963FD840}" type="doc">
      <dgm:prSet loTypeId="urn:microsoft.com/office/officeart/2005/8/layout/vList4" loCatId="list" qsTypeId="urn:microsoft.com/office/officeart/2005/8/quickstyle/3d4" qsCatId="3D" csTypeId="urn:microsoft.com/office/officeart/2005/8/colors/accent0_3" csCatId="mainScheme" phldr="1"/>
      <dgm:spPr/>
      <dgm:t>
        <a:bodyPr/>
        <a:lstStyle/>
        <a:p>
          <a:endParaRPr lang="de-DE"/>
        </a:p>
      </dgm:t>
    </dgm:pt>
    <dgm:pt modelId="{745250B5-49D9-4A45-9C1B-81BB90D2A8D4}">
      <dgm:prSet custT="1"/>
      <dgm:spPr>
        <a:solidFill>
          <a:schemeClr val="tx2"/>
        </a:solidFill>
      </dgm:spPr>
      <dgm:t>
        <a:bodyPr/>
        <a:lstStyle/>
        <a:p>
          <a:pPr rtl="0"/>
          <a:r>
            <a:rPr lang="en-US" sz="2800" b="1" dirty="0" smtClean="0"/>
            <a:t>Lisbon Tasking how NATO can Better Counter the Proliferation of WMD</a:t>
          </a:r>
          <a:endParaRPr lang="de-DE" sz="2800" b="1" dirty="0" smtClean="0"/>
        </a:p>
      </dgm:t>
    </dgm:pt>
    <dgm:pt modelId="{48835D83-C45F-46FA-85A8-62568F2F3102}" type="parTrans" cxnId="{D657E300-0C91-4089-A55D-A0748C715D04}">
      <dgm:prSet/>
      <dgm:spPr/>
      <dgm:t>
        <a:bodyPr/>
        <a:lstStyle/>
        <a:p>
          <a:pPr algn="just"/>
          <a:endParaRPr lang="de-DE" sz="2800" b="1"/>
        </a:p>
      </dgm:t>
    </dgm:pt>
    <dgm:pt modelId="{EC30301D-27E3-466F-A5AC-47DEA6630220}" type="sibTrans" cxnId="{D657E300-0C91-4089-A55D-A0748C715D04}">
      <dgm:prSet/>
      <dgm:spPr/>
      <dgm:t>
        <a:bodyPr/>
        <a:lstStyle/>
        <a:p>
          <a:pPr algn="just"/>
          <a:endParaRPr lang="de-DE" sz="2800" b="1"/>
        </a:p>
      </dgm:t>
    </dgm:pt>
    <dgm:pt modelId="{B3D9B0D8-EA72-47E0-836D-C230B50DF5B7}">
      <dgm:prSet custT="1"/>
      <dgm:spPr/>
      <dgm:t>
        <a:bodyPr/>
        <a:lstStyle/>
        <a:p>
          <a:pPr algn="just" rtl="0"/>
          <a:r>
            <a:rPr lang="en-US" sz="2800" b="1" dirty="0" smtClean="0"/>
            <a:t>Strategic Concept for the Defence and Security of The Members of the NATO</a:t>
          </a:r>
          <a:endParaRPr lang="de-DE" sz="2800" b="1" dirty="0"/>
        </a:p>
      </dgm:t>
    </dgm:pt>
    <dgm:pt modelId="{1FAA4BB4-E555-4748-B706-28EA16E9E9F1}" type="parTrans" cxnId="{1783570F-449B-45ED-9C25-548B0BA4418C}">
      <dgm:prSet/>
      <dgm:spPr/>
      <dgm:t>
        <a:bodyPr/>
        <a:lstStyle/>
        <a:p>
          <a:pPr algn="just"/>
          <a:endParaRPr lang="de-DE" sz="2800"/>
        </a:p>
      </dgm:t>
    </dgm:pt>
    <dgm:pt modelId="{635891EF-ED0A-4141-B826-88BCD3E04013}" type="sibTrans" cxnId="{1783570F-449B-45ED-9C25-548B0BA4418C}">
      <dgm:prSet/>
      <dgm:spPr/>
      <dgm:t>
        <a:bodyPr/>
        <a:lstStyle/>
        <a:p>
          <a:pPr algn="just"/>
          <a:endParaRPr lang="de-DE" sz="2800"/>
        </a:p>
      </dgm:t>
    </dgm:pt>
    <dgm:pt modelId="{D692C52B-A52E-452E-AC0E-E9E4BD9BF1E5}">
      <dgm:prSet custT="1"/>
      <dgm:spPr>
        <a:solidFill>
          <a:schemeClr val="tx2"/>
        </a:solidFill>
      </dgm:spPr>
      <dgm:t>
        <a:bodyPr/>
        <a:lstStyle/>
        <a:p>
          <a:pPr rtl="0"/>
          <a:r>
            <a:rPr lang="en-GB" sz="2800" b="1" noProof="0" dirty="0" smtClean="0"/>
            <a:t>NATO’s Comprehensive, Strategic-Level WMD/CBRN Defence Policy</a:t>
          </a:r>
          <a:endParaRPr lang="en-GB" sz="2800" b="1" noProof="0" dirty="0"/>
        </a:p>
      </dgm:t>
    </dgm:pt>
    <dgm:pt modelId="{DD12DE21-771B-4F38-BB21-EDAD2E0EC0A8}" type="parTrans" cxnId="{C64153DE-D01C-46CA-A587-7DA59B1F4880}">
      <dgm:prSet/>
      <dgm:spPr/>
      <dgm:t>
        <a:bodyPr/>
        <a:lstStyle/>
        <a:p>
          <a:endParaRPr lang="de-DE" sz="2800"/>
        </a:p>
      </dgm:t>
    </dgm:pt>
    <dgm:pt modelId="{CC5EACA6-D51D-4BCB-B9FA-972117701FE9}" type="sibTrans" cxnId="{C64153DE-D01C-46CA-A587-7DA59B1F4880}">
      <dgm:prSet/>
      <dgm:spPr/>
      <dgm:t>
        <a:bodyPr/>
        <a:lstStyle/>
        <a:p>
          <a:endParaRPr lang="de-DE" sz="2800"/>
        </a:p>
      </dgm:t>
    </dgm:pt>
    <dgm:pt modelId="{0F525321-04BA-4C7A-A06C-E44B5C928D6E}">
      <dgm:prSet custT="1"/>
      <dgm:spPr>
        <a:solidFill>
          <a:schemeClr val="tx2"/>
        </a:solidFill>
      </dgm:spPr>
      <dgm:t>
        <a:bodyPr/>
        <a:lstStyle/>
        <a:p>
          <a:pPr rtl="0"/>
          <a:r>
            <a:rPr lang="en-US" sz="2800" b="1" dirty="0" smtClean="0"/>
            <a:t>Conclusion</a:t>
          </a:r>
          <a:endParaRPr lang="de-DE" sz="2800" b="1" dirty="0" smtClean="0"/>
        </a:p>
      </dgm:t>
    </dgm:pt>
    <dgm:pt modelId="{E15A4526-E059-42E7-BF71-F3DDA06F9A27}" type="parTrans" cxnId="{42FCF54A-8D41-4138-BC3C-D2C423B4E84D}">
      <dgm:prSet/>
      <dgm:spPr/>
      <dgm:t>
        <a:bodyPr/>
        <a:lstStyle/>
        <a:p>
          <a:endParaRPr lang="de-DE"/>
        </a:p>
      </dgm:t>
    </dgm:pt>
    <dgm:pt modelId="{59537EDC-638B-42E8-852C-24764830737D}" type="sibTrans" cxnId="{42FCF54A-8D41-4138-BC3C-D2C423B4E84D}">
      <dgm:prSet/>
      <dgm:spPr/>
      <dgm:t>
        <a:bodyPr/>
        <a:lstStyle/>
        <a:p>
          <a:endParaRPr lang="de-DE"/>
        </a:p>
      </dgm:t>
    </dgm:pt>
    <dgm:pt modelId="{FB270C45-58EB-4660-A56A-290A2D01CA39}">
      <dgm:prSet/>
      <dgm:spPr>
        <a:solidFill>
          <a:schemeClr val="tx2"/>
        </a:solidFill>
      </dgm:spPr>
      <dgm:t>
        <a:bodyPr/>
        <a:lstStyle/>
        <a:p>
          <a:pPr rtl="0"/>
          <a:r>
            <a:rPr lang="en-US" b="1" dirty="0" smtClean="0"/>
            <a:t>Defence and Deterrence Posture Review</a:t>
          </a:r>
          <a:endParaRPr lang="de-DE" b="1" dirty="0" smtClean="0"/>
        </a:p>
      </dgm:t>
    </dgm:pt>
    <dgm:pt modelId="{742FF92F-E23D-42BE-87C6-936A01BDEB57}" type="parTrans" cxnId="{F7B35926-88EA-43C6-B417-15B8FBD84A71}">
      <dgm:prSet/>
      <dgm:spPr/>
      <dgm:t>
        <a:bodyPr/>
        <a:lstStyle/>
        <a:p>
          <a:endParaRPr lang="de-DE"/>
        </a:p>
      </dgm:t>
    </dgm:pt>
    <dgm:pt modelId="{3FFE7BAE-F80A-43BF-9E0E-AEC2FCBE0EFB}" type="sibTrans" cxnId="{F7B35926-88EA-43C6-B417-15B8FBD84A71}">
      <dgm:prSet/>
      <dgm:spPr/>
      <dgm:t>
        <a:bodyPr/>
        <a:lstStyle/>
        <a:p>
          <a:endParaRPr lang="de-DE"/>
        </a:p>
      </dgm:t>
    </dgm:pt>
    <dgm:pt modelId="{24453653-0205-4CFA-89CD-0F175ADE1492}" type="pres">
      <dgm:prSet presAssocID="{2BDE4A5F-B24B-4001-9EBF-E7D9963FD840}" presName="linear" presStyleCnt="0">
        <dgm:presLayoutVars>
          <dgm:dir/>
          <dgm:resizeHandles val="exact"/>
        </dgm:presLayoutVars>
      </dgm:prSet>
      <dgm:spPr/>
      <dgm:t>
        <a:bodyPr/>
        <a:lstStyle/>
        <a:p>
          <a:endParaRPr lang="de-DE"/>
        </a:p>
      </dgm:t>
    </dgm:pt>
    <dgm:pt modelId="{32A237D6-D9A9-40AC-B86C-9B3ABCE41FCD}" type="pres">
      <dgm:prSet presAssocID="{B3D9B0D8-EA72-47E0-836D-C230B50DF5B7}" presName="comp" presStyleCnt="0"/>
      <dgm:spPr/>
    </dgm:pt>
    <dgm:pt modelId="{64AE68AA-9A5B-4A6A-845D-375097D6B878}" type="pres">
      <dgm:prSet presAssocID="{B3D9B0D8-EA72-47E0-836D-C230B50DF5B7}" presName="box" presStyleLbl="node1" presStyleIdx="0" presStyleCnt="5"/>
      <dgm:spPr/>
      <dgm:t>
        <a:bodyPr/>
        <a:lstStyle/>
        <a:p>
          <a:endParaRPr lang="de-DE"/>
        </a:p>
      </dgm:t>
    </dgm:pt>
    <dgm:pt modelId="{91BDFEDA-CBF1-4F64-846F-C80D47EE0A38}" type="pres">
      <dgm:prSet presAssocID="{B3D9B0D8-EA72-47E0-836D-C230B50DF5B7}"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69298E5A-38B7-4AB2-85A3-1BBE84CE74F4}" type="pres">
      <dgm:prSet presAssocID="{B3D9B0D8-EA72-47E0-836D-C230B50DF5B7}" presName="text" presStyleLbl="node1" presStyleIdx="0" presStyleCnt="5">
        <dgm:presLayoutVars>
          <dgm:bulletEnabled val="1"/>
        </dgm:presLayoutVars>
      </dgm:prSet>
      <dgm:spPr/>
      <dgm:t>
        <a:bodyPr/>
        <a:lstStyle/>
        <a:p>
          <a:endParaRPr lang="de-DE"/>
        </a:p>
      </dgm:t>
    </dgm:pt>
    <dgm:pt modelId="{6D60BCFE-E3BE-488D-BAAF-CEF619E9E32C}" type="pres">
      <dgm:prSet presAssocID="{635891EF-ED0A-4141-B826-88BCD3E04013}" presName="spacer" presStyleCnt="0"/>
      <dgm:spPr/>
    </dgm:pt>
    <dgm:pt modelId="{9581B7B9-6B23-4872-B948-1FBA5D406823}" type="pres">
      <dgm:prSet presAssocID="{D692C52B-A52E-452E-AC0E-E9E4BD9BF1E5}" presName="comp" presStyleCnt="0"/>
      <dgm:spPr/>
    </dgm:pt>
    <dgm:pt modelId="{C26E7AC2-4341-43C0-BB73-40ECBDDA27A3}" type="pres">
      <dgm:prSet presAssocID="{D692C52B-A52E-452E-AC0E-E9E4BD9BF1E5}" presName="box" presStyleLbl="node1" presStyleIdx="1" presStyleCnt="5"/>
      <dgm:spPr/>
      <dgm:t>
        <a:bodyPr/>
        <a:lstStyle/>
        <a:p>
          <a:endParaRPr lang="de-DE"/>
        </a:p>
      </dgm:t>
    </dgm:pt>
    <dgm:pt modelId="{DA014DD0-3D65-4292-9C9D-5B6AB0DA6C43}" type="pres">
      <dgm:prSet presAssocID="{D692C52B-A52E-452E-AC0E-E9E4BD9BF1E5}"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347DF52C-60AA-4EFF-8C3B-01C550E6FE67}" type="pres">
      <dgm:prSet presAssocID="{D692C52B-A52E-452E-AC0E-E9E4BD9BF1E5}" presName="text" presStyleLbl="node1" presStyleIdx="1" presStyleCnt="5">
        <dgm:presLayoutVars>
          <dgm:bulletEnabled val="1"/>
        </dgm:presLayoutVars>
      </dgm:prSet>
      <dgm:spPr/>
      <dgm:t>
        <a:bodyPr/>
        <a:lstStyle/>
        <a:p>
          <a:endParaRPr lang="de-DE"/>
        </a:p>
      </dgm:t>
    </dgm:pt>
    <dgm:pt modelId="{DDD272B1-3623-423B-89A8-E3DF8E964ADC}" type="pres">
      <dgm:prSet presAssocID="{CC5EACA6-D51D-4BCB-B9FA-972117701FE9}" presName="spacer" presStyleCnt="0"/>
      <dgm:spPr/>
    </dgm:pt>
    <dgm:pt modelId="{6304C222-C4E6-4F57-9CBC-D99881531852}" type="pres">
      <dgm:prSet presAssocID="{745250B5-49D9-4A45-9C1B-81BB90D2A8D4}" presName="comp" presStyleCnt="0"/>
      <dgm:spPr/>
    </dgm:pt>
    <dgm:pt modelId="{830E133A-4319-4C52-A479-3641588DA4A2}" type="pres">
      <dgm:prSet presAssocID="{745250B5-49D9-4A45-9C1B-81BB90D2A8D4}" presName="box" presStyleLbl="node1" presStyleIdx="2" presStyleCnt="5"/>
      <dgm:spPr/>
      <dgm:t>
        <a:bodyPr/>
        <a:lstStyle/>
        <a:p>
          <a:endParaRPr lang="de-DE"/>
        </a:p>
      </dgm:t>
    </dgm:pt>
    <dgm:pt modelId="{AFACEDFE-AF3F-4BEF-BFF1-981063C94761}" type="pres">
      <dgm:prSet presAssocID="{745250B5-49D9-4A45-9C1B-81BB90D2A8D4}"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dgm:spPr>
      <dgm:t>
        <a:bodyPr/>
        <a:lstStyle/>
        <a:p>
          <a:endParaRPr lang="de-DE"/>
        </a:p>
      </dgm:t>
    </dgm:pt>
    <dgm:pt modelId="{E682F04B-7D2E-4B85-9D7E-FD9B804675B4}" type="pres">
      <dgm:prSet presAssocID="{745250B5-49D9-4A45-9C1B-81BB90D2A8D4}" presName="text" presStyleLbl="node1" presStyleIdx="2" presStyleCnt="5">
        <dgm:presLayoutVars>
          <dgm:bulletEnabled val="1"/>
        </dgm:presLayoutVars>
      </dgm:prSet>
      <dgm:spPr/>
      <dgm:t>
        <a:bodyPr/>
        <a:lstStyle/>
        <a:p>
          <a:endParaRPr lang="de-DE"/>
        </a:p>
      </dgm:t>
    </dgm:pt>
    <dgm:pt modelId="{9404509D-631D-4442-9328-E000D99F9D43}" type="pres">
      <dgm:prSet presAssocID="{EC30301D-27E3-466F-A5AC-47DEA6630220}" presName="spacer" presStyleCnt="0"/>
      <dgm:spPr/>
    </dgm:pt>
    <dgm:pt modelId="{B4A1E885-BB55-4932-8860-5A0B9A097C56}" type="pres">
      <dgm:prSet presAssocID="{FB270C45-58EB-4660-A56A-290A2D01CA39}" presName="comp" presStyleCnt="0"/>
      <dgm:spPr/>
    </dgm:pt>
    <dgm:pt modelId="{BA614864-5F84-4653-8186-1D759C05566B}" type="pres">
      <dgm:prSet presAssocID="{FB270C45-58EB-4660-A56A-290A2D01CA39}" presName="box" presStyleLbl="node1" presStyleIdx="3" presStyleCnt="5"/>
      <dgm:spPr/>
      <dgm:t>
        <a:bodyPr/>
        <a:lstStyle/>
        <a:p>
          <a:endParaRPr lang="de-DE"/>
        </a:p>
      </dgm:t>
    </dgm:pt>
    <dgm:pt modelId="{5C915F6A-8DDA-401E-ABED-50DD6DB136B2}" type="pres">
      <dgm:prSet presAssocID="{FB270C45-58EB-4660-A56A-290A2D01CA39}"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t>
        <a:bodyPr/>
        <a:lstStyle/>
        <a:p>
          <a:endParaRPr lang="de-DE"/>
        </a:p>
      </dgm:t>
    </dgm:pt>
    <dgm:pt modelId="{22B27D67-6F8C-4B97-8EFD-BF8E3EB97D21}" type="pres">
      <dgm:prSet presAssocID="{FB270C45-58EB-4660-A56A-290A2D01CA39}" presName="text" presStyleLbl="node1" presStyleIdx="3" presStyleCnt="5">
        <dgm:presLayoutVars>
          <dgm:bulletEnabled val="1"/>
        </dgm:presLayoutVars>
      </dgm:prSet>
      <dgm:spPr/>
      <dgm:t>
        <a:bodyPr/>
        <a:lstStyle/>
        <a:p>
          <a:endParaRPr lang="de-DE"/>
        </a:p>
      </dgm:t>
    </dgm:pt>
    <dgm:pt modelId="{FE291519-E66E-47C8-ADAA-5277390BD2A5}" type="pres">
      <dgm:prSet presAssocID="{3FFE7BAE-F80A-43BF-9E0E-AEC2FCBE0EFB}" presName="spacer" presStyleCnt="0"/>
      <dgm:spPr/>
    </dgm:pt>
    <dgm:pt modelId="{F1B0DC09-33CF-4329-B2D1-88D860A05637}" type="pres">
      <dgm:prSet presAssocID="{0F525321-04BA-4C7A-A06C-E44B5C928D6E}" presName="comp" presStyleCnt="0"/>
      <dgm:spPr/>
    </dgm:pt>
    <dgm:pt modelId="{BA6B8CA3-646D-436C-90B6-CFC085956090}" type="pres">
      <dgm:prSet presAssocID="{0F525321-04BA-4C7A-A06C-E44B5C928D6E}" presName="box" presStyleLbl="node1" presStyleIdx="4" presStyleCnt="5"/>
      <dgm:spPr/>
      <dgm:t>
        <a:bodyPr/>
        <a:lstStyle/>
        <a:p>
          <a:endParaRPr lang="de-DE"/>
        </a:p>
      </dgm:t>
    </dgm:pt>
    <dgm:pt modelId="{266635A2-15A1-4B03-A9D8-F82C4D8CF66F}" type="pres">
      <dgm:prSet presAssocID="{0F525321-04BA-4C7A-A06C-E44B5C928D6E}"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dgm:spPr>
      <dgm:t>
        <a:bodyPr/>
        <a:lstStyle/>
        <a:p>
          <a:endParaRPr lang="de-DE"/>
        </a:p>
      </dgm:t>
    </dgm:pt>
    <dgm:pt modelId="{8FF184C2-83B2-445B-BDED-0A1448A963DA}" type="pres">
      <dgm:prSet presAssocID="{0F525321-04BA-4C7A-A06C-E44B5C928D6E}" presName="text" presStyleLbl="node1" presStyleIdx="4" presStyleCnt="5">
        <dgm:presLayoutVars>
          <dgm:bulletEnabled val="1"/>
        </dgm:presLayoutVars>
      </dgm:prSet>
      <dgm:spPr/>
      <dgm:t>
        <a:bodyPr/>
        <a:lstStyle/>
        <a:p>
          <a:endParaRPr lang="de-DE"/>
        </a:p>
      </dgm:t>
    </dgm:pt>
  </dgm:ptLst>
  <dgm:cxnLst>
    <dgm:cxn modelId="{C2A84066-8A5B-4174-BF29-D551D916C053}" type="presOf" srcId="{D692C52B-A52E-452E-AC0E-E9E4BD9BF1E5}" destId="{C26E7AC2-4341-43C0-BB73-40ECBDDA27A3}" srcOrd="0" destOrd="0" presId="urn:microsoft.com/office/officeart/2005/8/layout/vList4"/>
    <dgm:cxn modelId="{A402ECAE-0EED-40F1-A30D-4B58F5AE782F}" type="presOf" srcId="{B3D9B0D8-EA72-47E0-836D-C230B50DF5B7}" destId="{64AE68AA-9A5B-4A6A-845D-375097D6B878}" srcOrd="0" destOrd="0" presId="urn:microsoft.com/office/officeart/2005/8/layout/vList4"/>
    <dgm:cxn modelId="{C2A67F1B-560D-4A9E-A248-9E0371290E0C}" type="presOf" srcId="{2BDE4A5F-B24B-4001-9EBF-E7D9963FD840}" destId="{24453653-0205-4CFA-89CD-0F175ADE1492}" srcOrd="0" destOrd="0" presId="urn:microsoft.com/office/officeart/2005/8/layout/vList4"/>
    <dgm:cxn modelId="{F7B35926-88EA-43C6-B417-15B8FBD84A71}" srcId="{2BDE4A5F-B24B-4001-9EBF-E7D9963FD840}" destId="{FB270C45-58EB-4660-A56A-290A2D01CA39}" srcOrd="3" destOrd="0" parTransId="{742FF92F-E23D-42BE-87C6-936A01BDEB57}" sibTransId="{3FFE7BAE-F80A-43BF-9E0E-AEC2FCBE0EFB}"/>
    <dgm:cxn modelId="{8B7B60CB-55C3-4F86-9778-83E165FB71AA}" type="presOf" srcId="{B3D9B0D8-EA72-47E0-836D-C230B50DF5B7}" destId="{69298E5A-38B7-4AB2-85A3-1BBE84CE74F4}" srcOrd="1" destOrd="0" presId="urn:microsoft.com/office/officeart/2005/8/layout/vList4"/>
    <dgm:cxn modelId="{B276747E-CB03-4E0E-AF6A-C1F2BB22A5C7}" type="presOf" srcId="{FB270C45-58EB-4660-A56A-290A2D01CA39}" destId="{22B27D67-6F8C-4B97-8EFD-BF8E3EB97D21}" srcOrd="1" destOrd="0" presId="urn:microsoft.com/office/officeart/2005/8/layout/vList4"/>
    <dgm:cxn modelId="{D657E300-0C91-4089-A55D-A0748C715D04}" srcId="{2BDE4A5F-B24B-4001-9EBF-E7D9963FD840}" destId="{745250B5-49D9-4A45-9C1B-81BB90D2A8D4}" srcOrd="2" destOrd="0" parTransId="{48835D83-C45F-46FA-85A8-62568F2F3102}" sibTransId="{EC30301D-27E3-466F-A5AC-47DEA6630220}"/>
    <dgm:cxn modelId="{EC974B04-ED48-401A-A834-6F116C3C4410}" type="presOf" srcId="{D692C52B-A52E-452E-AC0E-E9E4BD9BF1E5}" destId="{347DF52C-60AA-4EFF-8C3B-01C550E6FE67}" srcOrd="1" destOrd="0" presId="urn:microsoft.com/office/officeart/2005/8/layout/vList4"/>
    <dgm:cxn modelId="{380DB1B3-B3D1-4856-9247-EDB88548EAD9}" type="presOf" srcId="{745250B5-49D9-4A45-9C1B-81BB90D2A8D4}" destId="{E682F04B-7D2E-4B85-9D7E-FD9B804675B4}" srcOrd="1" destOrd="0" presId="urn:microsoft.com/office/officeart/2005/8/layout/vList4"/>
    <dgm:cxn modelId="{5CA86A7F-AF1B-4824-8BB2-066EED89B94F}" type="presOf" srcId="{0F525321-04BA-4C7A-A06C-E44B5C928D6E}" destId="{8FF184C2-83B2-445B-BDED-0A1448A963DA}" srcOrd="1" destOrd="0" presId="urn:microsoft.com/office/officeart/2005/8/layout/vList4"/>
    <dgm:cxn modelId="{1783570F-449B-45ED-9C25-548B0BA4418C}" srcId="{2BDE4A5F-B24B-4001-9EBF-E7D9963FD840}" destId="{B3D9B0D8-EA72-47E0-836D-C230B50DF5B7}" srcOrd="0" destOrd="0" parTransId="{1FAA4BB4-E555-4748-B706-28EA16E9E9F1}" sibTransId="{635891EF-ED0A-4141-B826-88BCD3E04013}"/>
    <dgm:cxn modelId="{C64153DE-D01C-46CA-A587-7DA59B1F4880}" srcId="{2BDE4A5F-B24B-4001-9EBF-E7D9963FD840}" destId="{D692C52B-A52E-452E-AC0E-E9E4BD9BF1E5}" srcOrd="1" destOrd="0" parTransId="{DD12DE21-771B-4F38-BB21-EDAD2E0EC0A8}" sibTransId="{CC5EACA6-D51D-4BCB-B9FA-972117701FE9}"/>
    <dgm:cxn modelId="{42FCF54A-8D41-4138-BC3C-D2C423B4E84D}" srcId="{2BDE4A5F-B24B-4001-9EBF-E7D9963FD840}" destId="{0F525321-04BA-4C7A-A06C-E44B5C928D6E}" srcOrd="4" destOrd="0" parTransId="{E15A4526-E059-42E7-BF71-F3DDA06F9A27}" sibTransId="{59537EDC-638B-42E8-852C-24764830737D}"/>
    <dgm:cxn modelId="{ED7672F6-60E5-41B1-B42E-0022B356D350}" type="presOf" srcId="{FB270C45-58EB-4660-A56A-290A2D01CA39}" destId="{BA614864-5F84-4653-8186-1D759C05566B}" srcOrd="0" destOrd="0" presId="urn:microsoft.com/office/officeart/2005/8/layout/vList4"/>
    <dgm:cxn modelId="{96FC496F-E25B-41B7-95DB-A50359D3EEA2}" type="presOf" srcId="{745250B5-49D9-4A45-9C1B-81BB90D2A8D4}" destId="{830E133A-4319-4C52-A479-3641588DA4A2}" srcOrd="0" destOrd="0" presId="urn:microsoft.com/office/officeart/2005/8/layout/vList4"/>
    <dgm:cxn modelId="{E237EE24-6F51-4628-894F-458DB36B57F5}" type="presOf" srcId="{0F525321-04BA-4C7A-A06C-E44B5C928D6E}" destId="{BA6B8CA3-646D-436C-90B6-CFC085956090}" srcOrd="0" destOrd="0" presId="urn:microsoft.com/office/officeart/2005/8/layout/vList4"/>
    <dgm:cxn modelId="{E4B4FBD3-C2AC-4E02-9143-F6686F0982F5}" type="presParOf" srcId="{24453653-0205-4CFA-89CD-0F175ADE1492}" destId="{32A237D6-D9A9-40AC-B86C-9B3ABCE41FCD}" srcOrd="0" destOrd="0" presId="urn:microsoft.com/office/officeart/2005/8/layout/vList4"/>
    <dgm:cxn modelId="{785DE1EE-E01C-47C8-90DC-D3C8D7FF3012}" type="presParOf" srcId="{32A237D6-D9A9-40AC-B86C-9B3ABCE41FCD}" destId="{64AE68AA-9A5B-4A6A-845D-375097D6B878}" srcOrd="0" destOrd="0" presId="urn:microsoft.com/office/officeart/2005/8/layout/vList4"/>
    <dgm:cxn modelId="{68449069-08FA-4299-90F5-D048F9C5F305}" type="presParOf" srcId="{32A237D6-D9A9-40AC-B86C-9B3ABCE41FCD}" destId="{91BDFEDA-CBF1-4F64-846F-C80D47EE0A38}" srcOrd="1" destOrd="0" presId="urn:microsoft.com/office/officeart/2005/8/layout/vList4"/>
    <dgm:cxn modelId="{F9FB7437-4CD5-4CCE-B922-C5FCB2964BDA}" type="presParOf" srcId="{32A237D6-D9A9-40AC-B86C-9B3ABCE41FCD}" destId="{69298E5A-38B7-4AB2-85A3-1BBE84CE74F4}" srcOrd="2" destOrd="0" presId="urn:microsoft.com/office/officeart/2005/8/layout/vList4"/>
    <dgm:cxn modelId="{06D457D0-B10D-40F1-9885-3F92326A867D}" type="presParOf" srcId="{24453653-0205-4CFA-89CD-0F175ADE1492}" destId="{6D60BCFE-E3BE-488D-BAAF-CEF619E9E32C}" srcOrd="1" destOrd="0" presId="urn:microsoft.com/office/officeart/2005/8/layout/vList4"/>
    <dgm:cxn modelId="{DBF00EF5-9568-44B5-A492-8D5B70925164}" type="presParOf" srcId="{24453653-0205-4CFA-89CD-0F175ADE1492}" destId="{9581B7B9-6B23-4872-B948-1FBA5D406823}" srcOrd="2" destOrd="0" presId="urn:microsoft.com/office/officeart/2005/8/layout/vList4"/>
    <dgm:cxn modelId="{DEC5C049-B92B-4A18-80A4-38EE2B91207A}" type="presParOf" srcId="{9581B7B9-6B23-4872-B948-1FBA5D406823}" destId="{C26E7AC2-4341-43C0-BB73-40ECBDDA27A3}" srcOrd="0" destOrd="0" presId="urn:microsoft.com/office/officeart/2005/8/layout/vList4"/>
    <dgm:cxn modelId="{5395A6AE-2D4C-42D4-93B3-A1EA4B93F3EB}" type="presParOf" srcId="{9581B7B9-6B23-4872-B948-1FBA5D406823}" destId="{DA014DD0-3D65-4292-9C9D-5B6AB0DA6C43}" srcOrd="1" destOrd="0" presId="urn:microsoft.com/office/officeart/2005/8/layout/vList4"/>
    <dgm:cxn modelId="{0930E507-0B62-4E0D-8002-755DF2A15ABE}" type="presParOf" srcId="{9581B7B9-6B23-4872-B948-1FBA5D406823}" destId="{347DF52C-60AA-4EFF-8C3B-01C550E6FE67}" srcOrd="2" destOrd="0" presId="urn:microsoft.com/office/officeart/2005/8/layout/vList4"/>
    <dgm:cxn modelId="{E056278A-D887-468E-AC7D-3A33F8E30919}" type="presParOf" srcId="{24453653-0205-4CFA-89CD-0F175ADE1492}" destId="{DDD272B1-3623-423B-89A8-E3DF8E964ADC}" srcOrd="3" destOrd="0" presId="urn:microsoft.com/office/officeart/2005/8/layout/vList4"/>
    <dgm:cxn modelId="{50BE3AF2-4A81-49CE-8D18-382F5F42E91A}" type="presParOf" srcId="{24453653-0205-4CFA-89CD-0F175ADE1492}" destId="{6304C222-C4E6-4F57-9CBC-D99881531852}" srcOrd="4" destOrd="0" presId="urn:microsoft.com/office/officeart/2005/8/layout/vList4"/>
    <dgm:cxn modelId="{861CDD44-645E-4903-A13B-2EAAAFD26315}" type="presParOf" srcId="{6304C222-C4E6-4F57-9CBC-D99881531852}" destId="{830E133A-4319-4C52-A479-3641588DA4A2}" srcOrd="0" destOrd="0" presId="urn:microsoft.com/office/officeart/2005/8/layout/vList4"/>
    <dgm:cxn modelId="{93C1FF3A-EEF5-4336-96A4-298EEE369FAD}" type="presParOf" srcId="{6304C222-C4E6-4F57-9CBC-D99881531852}" destId="{AFACEDFE-AF3F-4BEF-BFF1-981063C94761}" srcOrd="1" destOrd="0" presId="urn:microsoft.com/office/officeart/2005/8/layout/vList4"/>
    <dgm:cxn modelId="{EBF2DAD5-8BDE-482C-A0EF-5D75DE8CACD6}" type="presParOf" srcId="{6304C222-C4E6-4F57-9CBC-D99881531852}" destId="{E682F04B-7D2E-4B85-9D7E-FD9B804675B4}" srcOrd="2" destOrd="0" presId="urn:microsoft.com/office/officeart/2005/8/layout/vList4"/>
    <dgm:cxn modelId="{C2F979B6-BCD9-4B31-8E9C-3A4E25BA5A4F}" type="presParOf" srcId="{24453653-0205-4CFA-89CD-0F175ADE1492}" destId="{9404509D-631D-4442-9328-E000D99F9D43}" srcOrd="5" destOrd="0" presId="urn:microsoft.com/office/officeart/2005/8/layout/vList4"/>
    <dgm:cxn modelId="{7D1DA8AC-C3C3-4292-ACBB-73692E0F629B}" type="presParOf" srcId="{24453653-0205-4CFA-89CD-0F175ADE1492}" destId="{B4A1E885-BB55-4932-8860-5A0B9A097C56}" srcOrd="6" destOrd="0" presId="urn:microsoft.com/office/officeart/2005/8/layout/vList4"/>
    <dgm:cxn modelId="{33CB7E94-9F43-453E-BF3D-DAE6650CB9DE}" type="presParOf" srcId="{B4A1E885-BB55-4932-8860-5A0B9A097C56}" destId="{BA614864-5F84-4653-8186-1D759C05566B}" srcOrd="0" destOrd="0" presId="urn:microsoft.com/office/officeart/2005/8/layout/vList4"/>
    <dgm:cxn modelId="{850C2D83-0B18-4A46-930B-20DAF1CCA87D}" type="presParOf" srcId="{B4A1E885-BB55-4932-8860-5A0B9A097C56}" destId="{5C915F6A-8DDA-401E-ABED-50DD6DB136B2}" srcOrd="1" destOrd="0" presId="urn:microsoft.com/office/officeart/2005/8/layout/vList4"/>
    <dgm:cxn modelId="{406CE892-505F-4297-AF53-AE4D2FB49CDE}" type="presParOf" srcId="{B4A1E885-BB55-4932-8860-5A0B9A097C56}" destId="{22B27D67-6F8C-4B97-8EFD-BF8E3EB97D21}" srcOrd="2" destOrd="0" presId="urn:microsoft.com/office/officeart/2005/8/layout/vList4"/>
    <dgm:cxn modelId="{097CA5F4-F290-4117-A1C4-C23F490FD404}" type="presParOf" srcId="{24453653-0205-4CFA-89CD-0F175ADE1492}" destId="{FE291519-E66E-47C8-ADAA-5277390BD2A5}" srcOrd="7" destOrd="0" presId="urn:microsoft.com/office/officeart/2005/8/layout/vList4"/>
    <dgm:cxn modelId="{393A295E-5B53-435B-99A3-F746F0238852}" type="presParOf" srcId="{24453653-0205-4CFA-89CD-0F175ADE1492}" destId="{F1B0DC09-33CF-4329-B2D1-88D860A05637}" srcOrd="8" destOrd="0" presId="urn:microsoft.com/office/officeart/2005/8/layout/vList4"/>
    <dgm:cxn modelId="{26FB70EC-6C0D-4616-B368-B20B7561322E}" type="presParOf" srcId="{F1B0DC09-33CF-4329-B2D1-88D860A05637}" destId="{BA6B8CA3-646D-436C-90B6-CFC085956090}" srcOrd="0" destOrd="0" presId="urn:microsoft.com/office/officeart/2005/8/layout/vList4"/>
    <dgm:cxn modelId="{7085B9ED-4C29-43C3-8710-28EA5EA7B39C}" type="presParOf" srcId="{F1B0DC09-33CF-4329-B2D1-88D860A05637}" destId="{266635A2-15A1-4B03-A9D8-F82C4D8CF66F}" srcOrd="1" destOrd="0" presId="urn:microsoft.com/office/officeart/2005/8/layout/vList4"/>
    <dgm:cxn modelId="{64DC5F5F-EBAB-4479-8AAD-0CEA7BC11DB0}" type="presParOf" srcId="{F1B0DC09-33CF-4329-B2D1-88D860A05637}" destId="{8FF184C2-83B2-445B-BDED-0A1448A963D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C76355-0CDD-4078-9AE2-39290F70086E}"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de-DE"/>
        </a:p>
      </dgm:t>
    </dgm:pt>
    <dgm:pt modelId="{DFF2F764-3A16-4495-9F42-C2A7FD3F25C5}">
      <dgm:prSet/>
      <dgm:spPr>
        <a:solidFill>
          <a:srgbClr val="7030A0"/>
        </a:solidFill>
      </dgm:spPr>
      <dgm:t>
        <a:bodyPr/>
        <a:lstStyle/>
        <a:p>
          <a:pPr algn="ctr" rtl="0"/>
          <a:r>
            <a:rPr lang="de-DE" b="1" dirty="0" smtClean="0"/>
            <a:t>OUTLINE</a:t>
          </a:r>
          <a:endParaRPr lang="de-DE" b="1" dirty="0"/>
        </a:p>
      </dgm:t>
    </dgm:pt>
    <dgm:pt modelId="{5652AC76-10C5-4B56-A2CF-9B199E40C970}" type="parTrans" cxnId="{1D9CEAC5-7928-45BD-8D0C-E8CFE076EE5A}">
      <dgm:prSet/>
      <dgm:spPr/>
      <dgm:t>
        <a:bodyPr/>
        <a:lstStyle/>
        <a:p>
          <a:endParaRPr lang="de-DE"/>
        </a:p>
      </dgm:t>
    </dgm:pt>
    <dgm:pt modelId="{923B3D4C-7949-42DD-9DD1-64981006C8BE}" type="sibTrans" cxnId="{1D9CEAC5-7928-45BD-8D0C-E8CFE076EE5A}">
      <dgm:prSet/>
      <dgm:spPr/>
      <dgm:t>
        <a:bodyPr/>
        <a:lstStyle/>
        <a:p>
          <a:endParaRPr lang="de-DE"/>
        </a:p>
      </dgm:t>
    </dgm:pt>
    <dgm:pt modelId="{3EB515EF-80DE-470D-AD33-C361D21AB132}" type="pres">
      <dgm:prSet presAssocID="{1DC76355-0CDD-4078-9AE2-39290F70086E}" presName="linear" presStyleCnt="0">
        <dgm:presLayoutVars>
          <dgm:animLvl val="lvl"/>
          <dgm:resizeHandles val="exact"/>
        </dgm:presLayoutVars>
      </dgm:prSet>
      <dgm:spPr/>
      <dgm:t>
        <a:bodyPr/>
        <a:lstStyle/>
        <a:p>
          <a:endParaRPr lang="de-DE"/>
        </a:p>
      </dgm:t>
    </dgm:pt>
    <dgm:pt modelId="{F8419B46-2337-4454-BA76-E74DA01751B7}" type="pres">
      <dgm:prSet presAssocID="{DFF2F764-3A16-4495-9F42-C2A7FD3F25C5}" presName="parentText" presStyleLbl="node1" presStyleIdx="0" presStyleCnt="1">
        <dgm:presLayoutVars>
          <dgm:chMax val="0"/>
          <dgm:bulletEnabled val="1"/>
        </dgm:presLayoutVars>
      </dgm:prSet>
      <dgm:spPr/>
      <dgm:t>
        <a:bodyPr/>
        <a:lstStyle/>
        <a:p>
          <a:endParaRPr lang="de-DE"/>
        </a:p>
      </dgm:t>
    </dgm:pt>
  </dgm:ptLst>
  <dgm:cxnLst>
    <dgm:cxn modelId="{7A7822A9-F45B-452D-A6B3-5C4EE2D85AA3}" type="presOf" srcId="{1DC76355-0CDD-4078-9AE2-39290F70086E}" destId="{3EB515EF-80DE-470D-AD33-C361D21AB132}" srcOrd="0" destOrd="0" presId="urn:microsoft.com/office/officeart/2005/8/layout/vList2"/>
    <dgm:cxn modelId="{1D9CEAC5-7928-45BD-8D0C-E8CFE076EE5A}" srcId="{1DC76355-0CDD-4078-9AE2-39290F70086E}" destId="{DFF2F764-3A16-4495-9F42-C2A7FD3F25C5}" srcOrd="0" destOrd="0" parTransId="{5652AC76-10C5-4B56-A2CF-9B199E40C970}" sibTransId="{923B3D4C-7949-42DD-9DD1-64981006C8BE}"/>
    <dgm:cxn modelId="{EB27A87F-C6E4-46EB-9C3F-714747D6E85E}" type="presOf" srcId="{DFF2F764-3A16-4495-9F42-C2A7FD3F25C5}" destId="{F8419B46-2337-4454-BA76-E74DA01751B7}" srcOrd="0" destOrd="0" presId="urn:microsoft.com/office/officeart/2005/8/layout/vList2"/>
    <dgm:cxn modelId="{EE13B01A-2A34-4FDE-8E79-CF5E7FB7FC65}" type="presParOf" srcId="{3EB515EF-80DE-470D-AD33-C361D21AB132}" destId="{F8419B46-2337-4454-BA76-E74DA01751B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29FCFE-6B36-491E-9DF4-20AC77D81F40}"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de-DE"/>
        </a:p>
      </dgm:t>
    </dgm:pt>
    <dgm:pt modelId="{078F4072-1A89-4FA5-ABE3-45D02DAC8A25}">
      <dgm:prSet custT="1"/>
      <dgm:spPr/>
      <dgm:t>
        <a:bodyPr/>
        <a:lstStyle/>
        <a:p>
          <a:pPr algn="just" rtl="0"/>
          <a:r>
            <a:rPr lang="en-GB" sz="2400" b="1" dirty="0" smtClean="0"/>
            <a:t>Range of complex challenges and threats.</a:t>
          </a:r>
          <a:endParaRPr lang="de-DE" sz="2400" b="1" dirty="0"/>
        </a:p>
      </dgm:t>
    </dgm:pt>
    <dgm:pt modelId="{6DAACB3C-E64A-41A0-A577-195657102D80}" type="parTrans" cxnId="{6A547D7A-A012-4E06-89A8-72B3DF867BC0}">
      <dgm:prSet/>
      <dgm:spPr/>
      <dgm:t>
        <a:bodyPr/>
        <a:lstStyle/>
        <a:p>
          <a:pPr algn="just"/>
          <a:endParaRPr lang="de-DE" sz="2800" b="1"/>
        </a:p>
      </dgm:t>
    </dgm:pt>
    <dgm:pt modelId="{248285A0-06EE-47FE-A645-75C9ED0D0AFF}" type="sibTrans" cxnId="{6A547D7A-A012-4E06-89A8-72B3DF867BC0}">
      <dgm:prSet/>
      <dgm:spPr/>
      <dgm:t>
        <a:bodyPr/>
        <a:lstStyle/>
        <a:p>
          <a:pPr algn="just"/>
          <a:endParaRPr lang="de-DE" sz="2800" b="1"/>
        </a:p>
      </dgm:t>
    </dgm:pt>
    <dgm:pt modelId="{13EEA401-8762-4B95-B5EF-3ED9AB3BF572}">
      <dgm:prSet custT="1"/>
      <dgm:spPr/>
      <dgm:t>
        <a:bodyPr/>
        <a:lstStyle/>
        <a:p>
          <a:pPr algn="just" rtl="0"/>
          <a:r>
            <a:rPr lang="en-GB" sz="2400" b="1" dirty="0" smtClean="0"/>
            <a:t>Both State and non-State actor threats.</a:t>
          </a:r>
          <a:endParaRPr lang="de-DE" sz="2400" b="1" dirty="0"/>
        </a:p>
      </dgm:t>
    </dgm:pt>
    <dgm:pt modelId="{E663F6D0-720E-415B-BAD6-10EAAA625FE6}" type="parTrans" cxnId="{0E163C48-6663-4423-8B4C-68E1444CDF55}">
      <dgm:prSet/>
      <dgm:spPr/>
      <dgm:t>
        <a:bodyPr/>
        <a:lstStyle/>
        <a:p>
          <a:pPr algn="just"/>
          <a:endParaRPr lang="de-DE" sz="2800" b="1"/>
        </a:p>
      </dgm:t>
    </dgm:pt>
    <dgm:pt modelId="{FED9021F-F89C-4188-B535-EB2A1D234BE0}" type="sibTrans" cxnId="{0E163C48-6663-4423-8B4C-68E1444CDF55}">
      <dgm:prSet/>
      <dgm:spPr/>
      <dgm:t>
        <a:bodyPr/>
        <a:lstStyle/>
        <a:p>
          <a:pPr algn="just"/>
          <a:endParaRPr lang="de-DE" sz="2800" b="1"/>
        </a:p>
      </dgm:t>
    </dgm:pt>
    <dgm:pt modelId="{EDB0FBBB-A371-4CD5-9CBA-FEA72EDEED46}">
      <dgm:prSet custT="1"/>
      <dgm:spPr/>
      <dgm:t>
        <a:bodyPr/>
        <a:lstStyle/>
        <a:p>
          <a:pPr algn="just" rtl="0"/>
          <a:r>
            <a:rPr lang="en-GB" sz="2400" b="1" dirty="0" smtClean="0"/>
            <a:t>The spread of WMD and the possibility that terrorists will acquire them.</a:t>
          </a:r>
          <a:endParaRPr lang="de-DE" sz="2400" b="1" dirty="0"/>
        </a:p>
      </dgm:t>
    </dgm:pt>
    <dgm:pt modelId="{87218164-DD1A-46FE-A624-FE7489F9B7AC}" type="parTrans" cxnId="{C52B9887-FCD0-46AE-89C7-ED7B6DBE2BEA}">
      <dgm:prSet/>
      <dgm:spPr/>
      <dgm:t>
        <a:bodyPr/>
        <a:lstStyle/>
        <a:p>
          <a:pPr algn="just"/>
          <a:endParaRPr lang="de-DE" sz="2800" b="1"/>
        </a:p>
      </dgm:t>
    </dgm:pt>
    <dgm:pt modelId="{ADDE5BA3-671D-4500-9AD7-4CCA95434321}" type="sibTrans" cxnId="{C52B9887-FCD0-46AE-89C7-ED7B6DBE2BEA}">
      <dgm:prSet/>
      <dgm:spPr/>
      <dgm:t>
        <a:bodyPr/>
        <a:lstStyle/>
        <a:p>
          <a:pPr algn="just"/>
          <a:endParaRPr lang="de-DE" sz="2800" b="1"/>
        </a:p>
      </dgm:t>
    </dgm:pt>
    <dgm:pt modelId="{AA2BC860-AA32-4C5A-87CC-EB434FC53771}">
      <dgm:prSet custT="1"/>
      <dgm:spPr/>
      <dgm:t>
        <a:bodyPr/>
        <a:lstStyle/>
        <a:p>
          <a:pPr algn="just" rtl="0"/>
          <a:r>
            <a:rPr lang="en-GB" sz="2400" b="1" dirty="0" smtClean="0"/>
            <a:t>Non-adherence to international arms control, disarmament and non-proliferation commitments.</a:t>
          </a:r>
          <a:endParaRPr lang="de-DE" sz="2400" b="1" dirty="0"/>
        </a:p>
      </dgm:t>
    </dgm:pt>
    <dgm:pt modelId="{9527FB21-EA6B-4BD5-83C1-AA171B8F2E5E}" type="parTrans" cxnId="{8A6F5F8D-EE37-4A73-BC00-456A6F97BCFD}">
      <dgm:prSet/>
      <dgm:spPr/>
      <dgm:t>
        <a:bodyPr/>
        <a:lstStyle/>
        <a:p>
          <a:pPr algn="just"/>
          <a:endParaRPr lang="de-DE" sz="2800" b="1"/>
        </a:p>
      </dgm:t>
    </dgm:pt>
    <dgm:pt modelId="{5F76592B-AE67-4F09-B3AF-7A5496ADC1F5}" type="sibTrans" cxnId="{8A6F5F8D-EE37-4A73-BC00-456A6F97BCFD}">
      <dgm:prSet/>
      <dgm:spPr/>
      <dgm:t>
        <a:bodyPr/>
        <a:lstStyle/>
        <a:p>
          <a:pPr algn="just"/>
          <a:endParaRPr lang="de-DE" sz="2800" b="1"/>
        </a:p>
      </dgm:t>
    </dgm:pt>
    <dgm:pt modelId="{88E69C37-08EC-423A-927B-C0A6C633ADD7}">
      <dgm:prSet custT="1"/>
      <dgm:spPr/>
      <dgm:t>
        <a:bodyPr/>
        <a:lstStyle/>
        <a:p>
          <a:pPr algn="just" rtl="0"/>
          <a:r>
            <a:rPr lang="en-GB" sz="2400" b="1" dirty="0" smtClean="0"/>
            <a:t>Programmes to develop WMD and their means of delivery.</a:t>
          </a:r>
          <a:endParaRPr lang="de-DE" sz="2400" b="1" dirty="0"/>
        </a:p>
      </dgm:t>
    </dgm:pt>
    <dgm:pt modelId="{97E798A8-780A-4B0D-A9D8-3EA1FA059EA4}" type="parTrans" cxnId="{A83365C6-4566-4177-8273-80FF3E8925C1}">
      <dgm:prSet/>
      <dgm:spPr/>
      <dgm:t>
        <a:bodyPr/>
        <a:lstStyle/>
        <a:p>
          <a:pPr algn="just"/>
          <a:endParaRPr lang="de-DE" sz="2800" b="1"/>
        </a:p>
      </dgm:t>
    </dgm:pt>
    <dgm:pt modelId="{CC39532D-B73A-48E6-8E2E-9D6C63FB6404}" type="sibTrans" cxnId="{A83365C6-4566-4177-8273-80FF3E8925C1}">
      <dgm:prSet/>
      <dgm:spPr/>
      <dgm:t>
        <a:bodyPr/>
        <a:lstStyle/>
        <a:p>
          <a:pPr algn="just"/>
          <a:endParaRPr lang="de-DE" sz="2800" b="1"/>
        </a:p>
      </dgm:t>
    </dgm:pt>
    <dgm:pt modelId="{6466B12F-D7A2-4D85-AC9F-D89FCD48B1DC}">
      <dgm:prSet custT="1"/>
      <dgm:spPr/>
      <dgm:t>
        <a:bodyPr/>
        <a:lstStyle/>
        <a:p>
          <a:pPr algn="just" rtl="0"/>
          <a:r>
            <a:rPr lang="en-GB" sz="2400" b="1" dirty="0" smtClean="0"/>
            <a:t>Nuclear weapons and CBRN materials vulnerable to exploitation.</a:t>
          </a:r>
          <a:endParaRPr lang="de-DE" sz="2400" b="1" dirty="0"/>
        </a:p>
      </dgm:t>
    </dgm:pt>
    <dgm:pt modelId="{251F37FA-81CB-4660-B807-D541BFC26572}" type="parTrans" cxnId="{81A5C557-95C9-4879-9382-F4A45E0E8D12}">
      <dgm:prSet/>
      <dgm:spPr/>
      <dgm:t>
        <a:bodyPr/>
        <a:lstStyle/>
        <a:p>
          <a:pPr algn="just"/>
          <a:endParaRPr lang="de-DE" sz="2800" b="1"/>
        </a:p>
      </dgm:t>
    </dgm:pt>
    <dgm:pt modelId="{4D0772F3-0CA8-4D79-9D4D-5AB652D2531A}" type="sibTrans" cxnId="{81A5C557-95C9-4879-9382-F4A45E0E8D12}">
      <dgm:prSet/>
      <dgm:spPr/>
      <dgm:t>
        <a:bodyPr/>
        <a:lstStyle/>
        <a:p>
          <a:pPr algn="just"/>
          <a:endParaRPr lang="de-DE" sz="2800" b="1"/>
        </a:p>
      </dgm:t>
    </dgm:pt>
    <dgm:pt modelId="{DFBFC4DC-2881-4B45-BB4A-3CDF42006961}">
      <dgm:prSet custT="1"/>
      <dgm:spPr/>
      <dgm:t>
        <a:bodyPr/>
        <a:lstStyle/>
        <a:p>
          <a:pPr algn="just" rtl="0"/>
          <a:r>
            <a:rPr lang="en-GB" sz="2400" b="1" dirty="0" smtClean="0"/>
            <a:t>Increase of bio-terrorism threat.</a:t>
          </a:r>
          <a:endParaRPr lang="de-DE" sz="2400" b="1" dirty="0"/>
        </a:p>
      </dgm:t>
    </dgm:pt>
    <dgm:pt modelId="{3DB385E3-EDAD-4824-B93C-C51BDA7F9C3F}" type="parTrans" cxnId="{428AB5A9-0791-44F8-930F-10688C4534FB}">
      <dgm:prSet/>
      <dgm:spPr/>
      <dgm:t>
        <a:bodyPr/>
        <a:lstStyle/>
        <a:p>
          <a:pPr algn="just"/>
          <a:endParaRPr lang="de-DE" sz="2800" b="1"/>
        </a:p>
      </dgm:t>
    </dgm:pt>
    <dgm:pt modelId="{8A06C57F-215C-4057-8B02-E9516D0D8091}" type="sibTrans" cxnId="{428AB5A9-0791-44F8-930F-10688C4534FB}">
      <dgm:prSet/>
      <dgm:spPr/>
      <dgm:t>
        <a:bodyPr/>
        <a:lstStyle/>
        <a:p>
          <a:pPr algn="just"/>
          <a:endParaRPr lang="de-DE" sz="2800" b="1"/>
        </a:p>
      </dgm:t>
    </dgm:pt>
    <dgm:pt modelId="{AFC2435B-19D1-4360-95DD-6BC2F28A9A63}" type="pres">
      <dgm:prSet presAssocID="{0429FCFE-6B36-491E-9DF4-20AC77D81F40}" presName="linear" presStyleCnt="0">
        <dgm:presLayoutVars>
          <dgm:animLvl val="lvl"/>
          <dgm:resizeHandles val="exact"/>
        </dgm:presLayoutVars>
      </dgm:prSet>
      <dgm:spPr/>
      <dgm:t>
        <a:bodyPr/>
        <a:lstStyle/>
        <a:p>
          <a:endParaRPr lang="de-DE"/>
        </a:p>
      </dgm:t>
    </dgm:pt>
    <dgm:pt modelId="{1EB9C5A6-4CDA-4FE6-8EA2-D4A5A2EE097B}" type="pres">
      <dgm:prSet presAssocID="{078F4072-1A89-4FA5-ABE3-45D02DAC8A25}" presName="parentText" presStyleLbl="node1" presStyleIdx="0" presStyleCnt="7">
        <dgm:presLayoutVars>
          <dgm:chMax val="0"/>
          <dgm:bulletEnabled val="1"/>
        </dgm:presLayoutVars>
      </dgm:prSet>
      <dgm:spPr/>
      <dgm:t>
        <a:bodyPr/>
        <a:lstStyle/>
        <a:p>
          <a:endParaRPr lang="de-DE"/>
        </a:p>
      </dgm:t>
    </dgm:pt>
    <dgm:pt modelId="{5BD087BE-8CE8-4DCB-AD7C-305108DDBADA}" type="pres">
      <dgm:prSet presAssocID="{248285A0-06EE-47FE-A645-75C9ED0D0AFF}" presName="spacer" presStyleCnt="0"/>
      <dgm:spPr/>
    </dgm:pt>
    <dgm:pt modelId="{862A857B-A75F-467B-8AA2-CB3AE8776504}" type="pres">
      <dgm:prSet presAssocID="{13EEA401-8762-4B95-B5EF-3ED9AB3BF572}" presName="parentText" presStyleLbl="node1" presStyleIdx="1" presStyleCnt="7">
        <dgm:presLayoutVars>
          <dgm:chMax val="0"/>
          <dgm:bulletEnabled val="1"/>
        </dgm:presLayoutVars>
      </dgm:prSet>
      <dgm:spPr/>
      <dgm:t>
        <a:bodyPr/>
        <a:lstStyle/>
        <a:p>
          <a:endParaRPr lang="de-DE"/>
        </a:p>
      </dgm:t>
    </dgm:pt>
    <dgm:pt modelId="{570F9B3D-8795-49C8-B33F-4F70BC9B6ED1}" type="pres">
      <dgm:prSet presAssocID="{FED9021F-F89C-4188-B535-EB2A1D234BE0}" presName="spacer" presStyleCnt="0"/>
      <dgm:spPr/>
    </dgm:pt>
    <dgm:pt modelId="{2C126CA6-D52A-4AF8-AC55-C9B95DC513DC}" type="pres">
      <dgm:prSet presAssocID="{EDB0FBBB-A371-4CD5-9CBA-FEA72EDEED46}" presName="parentText" presStyleLbl="node1" presStyleIdx="2" presStyleCnt="7">
        <dgm:presLayoutVars>
          <dgm:chMax val="0"/>
          <dgm:bulletEnabled val="1"/>
        </dgm:presLayoutVars>
      </dgm:prSet>
      <dgm:spPr/>
      <dgm:t>
        <a:bodyPr/>
        <a:lstStyle/>
        <a:p>
          <a:endParaRPr lang="de-DE"/>
        </a:p>
      </dgm:t>
    </dgm:pt>
    <dgm:pt modelId="{127CDF47-C497-45CD-8790-CC3568CD816B}" type="pres">
      <dgm:prSet presAssocID="{ADDE5BA3-671D-4500-9AD7-4CCA95434321}" presName="spacer" presStyleCnt="0"/>
      <dgm:spPr/>
    </dgm:pt>
    <dgm:pt modelId="{E6958A14-C640-46D9-8ADB-0A30BCF997B6}" type="pres">
      <dgm:prSet presAssocID="{AA2BC860-AA32-4C5A-87CC-EB434FC53771}" presName="parentText" presStyleLbl="node1" presStyleIdx="3" presStyleCnt="7">
        <dgm:presLayoutVars>
          <dgm:chMax val="0"/>
          <dgm:bulletEnabled val="1"/>
        </dgm:presLayoutVars>
      </dgm:prSet>
      <dgm:spPr/>
      <dgm:t>
        <a:bodyPr/>
        <a:lstStyle/>
        <a:p>
          <a:endParaRPr lang="de-DE"/>
        </a:p>
      </dgm:t>
    </dgm:pt>
    <dgm:pt modelId="{521D51B4-0A6D-4E65-8EC6-C6BCE5A1FA22}" type="pres">
      <dgm:prSet presAssocID="{5F76592B-AE67-4F09-B3AF-7A5496ADC1F5}" presName="spacer" presStyleCnt="0"/>
      <dgm:spPr/>
    </dgm:pt>
    <dgm:pt modelId="{6387AE89-FBAD-4D10-B49E-CE3BA84F32F1}" type="pres">
      <dgm:prSet presAssocID="{88E69C37-08EC-423A-927B-C0A6C633ADD7}" presName="parentText" presStyleLbl="node1" presStyleIdx="4" presStyleCnt="7">
        <dgm:presLayoutVars>
          <dgm:chMax val="0"/>
          <dgm:bulletEnabled val="1"/>
        </dgm:presLayoutVars>
      </dgm:prSet>
      <dgm:spPr/>
      <dgm:t>
        <a:bodyPr/>
        <a:lstStyle/>
        <a:p>
          <a:endParaRPr lang="de-DE"/>
        </a:p>
      </dgm:t>
    </dgm:pt>
    <dgm:pt modelId="{14484C99-D46B-448E-A89B-8491D53E7A74}" type="pres">
      <dgm:prSet presAssocID="{CC39532D-B73A-48E6-8E2E-9D6C63FB6404}" presName="spacer" presStyleCnt="0"/>
      <dgm:spPr/>
    </dgm:pt>
    <dgm:pt modelId="{922C9198-3517-4D2C-9563-6E6B06A1326A}" type="pres">
      <dgm:prSet presAssocID="{6466B12F-D7A2-4D85-AC9F-D89FCD48B1DC}" presName="parentText" presStyleLbl="node1" presStyleIdx="5" presStyleCnt="7">
        <dgm:presLayoutVars>
          <dgm:chMax val="0"/>
          <dgm:bulletEnabled val="1"/>
        </dgm:presLayoutVars>
      </dgm:prSet>
      <dgm:spPr/>
      <dgm:t>
        <a:bodyPr/>
        <a:lstStyle/>
        <a:p>
          <a:endParaRPr lang="de-DE"/>
        </a:p>
      </dgm:t>
    </dgm:pt>
    <dgm:pt modelId="{B2926F6A-315B-4B61-9F38-89BB6B202A64}" type="pres">
      <dgm:prSet presAssocID="{4D0772F3-0CA8-4D79-9D4D-5AB652D2531A}" presName="spacer" presStyleCnt="0"/>
      <dgm:spPr/>
    </dgm:pt>
    <dgm:pt modelId="{37619017-7011-4FF3-91F5-2895663DB911}" type="pres">
      <dgm:prSet presAssocID="{DFBFC4DC-2881-4B45-BB4A-3CDF42006961}" presName="parentText" presStyleLbl="node1" presStyleIdx="6" presStyleCnt="7">
        <dgm:presLayoutVars>
          <dgm:chMax val="0"/>
          <dgm:bulletEnabled val="1"/>
        </dgm:presLayoutVars>
      </dgm:prSet>
      <dgm:spPr/>
      <dgm:t>
        <a:bodyPr/>
        <a:lstStyle/>
        <a:p>
          <a:endParaRPr lang="de-DE"/>
        </a:p>
      </dgm:t>
    </dgm:pt>
  </dgm:ptLst>
  <dgm:cxnLst>
    <dgm:cxn modelId="{428AB5A9-0791-44F8-930F-10688C4534FB}" srcId="{0429FCFE-6B36-491E-9DF4-20AC77D81F40}" destId="{DFBFC4DC-2881-4B45-BB4A-3CDF42006961}" srcOrd="6" destOrd="0" parTransId="{3DB385E3-EDAD-4824-B93C-C51BDA7F9C3F}" sibTransId="{8A06C57F-215C-4057-8B02-E9516D0D8091}"/>
    <dgm:cxn modelId="{6A547D7A-A012-4E06-89A8-72B3DF867BC0}" srcId="{0429FCFE-6B36-491E-9DF4-20AC77D81F40}" destId="{078F4072-1A89-4FA5-ABE3-45D02DAC8A25}" srcOrd="0" destOrd="0" parTransId="{6DAACB3C-E64A-41A0-A577-195657102D80}" sibTransId="{248285A0-06EE-47FE-A645-75C9ED0D0AFF}"/>
    <dgm:cxn modelId="{68B7CF2E-ACAA-42BB-9F99-D91545592331}" type="presOf" srcId="{6466B12F-D7A2-4D85-AC9F-D89FCD48B1DC}" destId="{922C9198-3517-4D2C-9563-6E6B06A1326A}" srcOrd="0" destOrd="0" presId="urn:microsoft.com/office/officeart/2005/8/layout/vList2"/>
    <dgm:cxn modelId="{ECF5D65E-C530-47DE-9103-92F2CB4F1043}" type="presOf" srcId="{88E69C37-08EC-423A-927B-C0A6C633ADD7}" destId="{6387AE89-FBAD-4D10-B49E-CE3BA84F32F1}" srcOrd="0" destOrd="0" presId="urn:microsoft.com/office/officeart/2005/8/layout/vList2"/>
    <dgm:cxn modelId="{8A3FC22B-4EED-4C50-AFE5-5AAC360516A7}" type="presOf" srcId="{0429FCFE-6B36-491E-9DF4-20AC77D81F40}" destId="{AFC2435B-19D1-4360-95DD-6BC2F28A9A63}" srcOrd="0" destOrd="0" presId="urn:microsoft.com/office/officeart/2005/8/layout/vList2"/>
    <dgm:cxn modelId="{AED3BDCB-286C-4619-A5CC-F53DA9A6008D}" type="presOf" srcId="{AA2BC860-AA32-4C5A-87CC-EB434FC53771}" destId="{E6958A14-C640-46D9-8ADB-0A30BCF997B6}" srcOrd="0" destOrd="0" presId="urn:microsoft.com/office/officeart/2005/8/layout/vList2"/>
    <dgm:cxn modelId="{81A5C557-95C9-4879-9382-F4A45E0E8D12}" srcId="{0429FCFE-6B36-491E-9DF4-20AC77D81F40}" destId="{6466B12F-D7A2-4D85-AC9F-D89FCD48B1DC}" srcOrd="5" destOrd="0" parTransId="{251F37FA-81CB-4660-B807-D541BFC26572}" sibTransId="{4D0772F3-0CA8-4D79-9D4D-5AB652D2531A}"/>
    <dgm:cxn modelId="{0E163C48-6663-4423-8B4C-68E1444CDF55}" srcId="{0429FCFE-6B36-491E-9DF4-20AC77D81F40}" destId="{13EEA401-8762-4B95-B5EF-3ED9AB3BF572}" srcOrd="1" destOrd="0" parTransId="{E663F6D0-720E-415B-BAD6-10EAAA625FE6}" sibTransId="{FED9021F-F89C-4188-B535-EB2A1D234BE0}"/>
    <dgm:cxn modelId="{30BF737D-E957-438B-9873-D57D413F394E}" type="presOf" srcId="{078F4072-1A89-4FA5-ABE3-45D02DAC8A25}" destId="{1EB9C5A6-4CDA-4FE6-8EA2-D4A5A2EE097B}" srcOrd="0" destOrd="0" presId="urn:microsoft.com/office/officeart/2005/8/layout/vList2"/>
    <dgm:cxn modelId="{A83365C6-4566-4177-8273-80FF3E8925C1}" srcId="{0429FCFE-6B36-491E-9DF4-20AC77D81F40}" destId="{88E69C37-08EC-423A-927B-C0A6C633ADD7}" srcOrd="4" destOrd="0" parTransId="{97E798A8-780A-4B0D-A9D8-3EA1FA059EA4}" sibTransId="{CC39532D-B73A-48E6-8E2E-9D6C63FB6404}"/>
    <dgm:cxn modelId="{C52B9887-FCD0-46AE-89C7-ED7B6DBE2BEA}" srcId="{0429FCFE-6B36-491E-9DF4-20AC77D81F40}" destId="{EDB0FBBB-A371-4CD5-9CBA-FEA72EDEED46}" srcOrd="2" destOrd="0" parTransId="{87218164-DD1A-46FE-A624-FE7489F9B7AC}" sibTransId="{ADDE5BA3-671D-4500-9AD7-4CCA95434321}"/>
    <dgm:cxn modelId="{8A6F5F8D-EE37-4A73-BC00-456A6F97BCFD}" srcId="{0429FCFE-6B36-491E-9DF4-20AC77D81F40}" destId="{AA2BC860-AA32-4C5A-87CC-EB434FC53771}" srcOrd="3" destOrd="0" parTransId="{9527FB21-EA6B-4BD5-83C1-AA171B8F2E5E}" sibTransId="{5F76592B-AE67-4F09-B3AF-7A5496ADC1F5}"/>
    <dgm:cxn modelId="{94E48DF2-CF85-4F53-831C-5834E451D9D6}" type="presOf" srcId="{13EEA401-8762-4B95-B5EF-3ED9AB3BF572}" destId="{862A857B-A75F-467B-8AA2-CB3AE8776504}" srcOrd="0" destOrd="0" presId="urn:microsoft.com/office/officeart/2005/8/layout/vList2"/>
    <dgm:cxn modelId="{B83875EA-FD0A-422E-B808-D8810DA5C854}" type="presOf" srcId="{DFBFC4DC-2881-4B45-BB4A-3CDF42006961}" destId="{37619017-7011-4FF3-91F5-2895663DB911}" srcOrd="0" destOrd="0" presId="urn:microsoft.com/office/officeart/2005/8/layout/vList2"/>
    <dgm:cxn modelId="{74229691-101C-451B-B9BB-A1C8EC55B313}" type="presOf" srcId="{EDB0FBBB-A371-4CD5-9CBA-FEA72EDEED46}" destId="{2C126CA6-D52A-4AF8-AC55-C9B95DC513DC}" srcOrd="0" destOrd="0" presId="urn:microsoft.com/office/officeart/2005/8/layout/vList2"/>
    <dgm:cxn modelId="{1260557C-E567-497F-BB6B-9F01560E22D4}" type="presParOf" srcId="{AFC2435B-19D1-4360-95DD-6BC2F28A9A63}" destId="{1EB9C5A6-4CDA-4FE6-8EA2-D4A5A2EE097B}" srcOrd="0" destOrd="0" presId="urn:microsoft.com/office/officeart/2005/8/layout/vList2"/>
    <dgm:cxn modelId="{1BCC0F89-792C-4167-8225-837B1363776A}" type="presParOf" srcId="{AFC2435B-19D1-4360-95DD-6BC2F28A9A63}" destId="{5BD087BE-8CE8-4DCB-AD7C-305108DDBADA}" srcOrd="1" destOrd="0" presId="urn:microsoft.com/office/officeart/2005/8/layout/vList2"/>
    <dgm:cxn modelId="{497B7991-D1BA-48EF-A2E5-74B8ABFB5D26}" type="presParOf" srcId="{AFC2435B-19D1-4360-95DD-6BC2F28A9A63}" destId="{862A857B-A75F-467B-8AA2-CB3AE8776504}" srcOrd="2" destOrd="0" presId="urn:microsoft.com/office/officeart/2005/8/layout/vList2"/>
    <dgm:cxn modelId="{25793666-E313-4BA3-8597-798A88144335}" type="presParOf" srcId="{AFC2435B-19D1-4360-95DD-6BC2F28A9A63}" destId="{570F9B3D-8795-49C8-B33F-4F70BC9B6ED1}" srcOrd="3" destOrd="0" presId="urn:microsoft.com/office/officeart/2005/8/layout/vList2"/>
    <dgm:cxn modelId="{F072FBDC-D87A-4D0D-8E5F-44C7D76AB6A8}" type="presParOf" srcId="{AFC2435B-19D1-4360-95DD-6BC2F28A9A63}" destId="{2C126CA6-D52A-4AF8-AC55-C9B95DC513DC}" srcOrd="4" destOrd="0" presId="urn:microsoft.com/office/officeart/2005/8/layout/vList2"/>
    <dgm:cxn modelId="{11E811E7-E9EE-434D-B3D6-7B95AE732822}" type="presParOf" srcId="{AFC2435B-19D1-4360-95DD-6BC2F28A9A63}" destId="{127CDF47-C497-45CD-8790-CC3568CD816B}" srcOrd="5" destOrd="0" presId="urn:microsoft.com/office/officeart/2005/8/layout/vList2"/>
    <dgm:cxn modelId="{A5F9F064-99C6-4D76-9042-9EA6E13D5582}" type="presParOf" srcId="{AFC2435B-19D1-4360-95DD-6BC2F28A9A63}" destId="{E6958A14-C640-46D9-8ADB-0A30BCF997B6}" srcOrd="6" destOrd="0" presId="urn:microsoft.com/office/officeart/2005/8/layout/vList2"/>
    <dgm:cxn modelId="{17EE9AC1-9D45-4051-BF47-4C16F5716BDC}" type="presParOf" srcId="{AFC2435B-19D1-4360-95DD-6BC2F28A9A63}" destId="{521D51B4-0A6D-4E65-8EC6-C6BCE5A1FA22}" srcOrd="7" destOrd="0" presId="urn:microsoft.com/office/officeart/2005/8/layout/vList2"/>
    <dgm:cxn modelId="{8AA3C867-B99D-43AB-86BB-B1200BB45C78}" type="presParOf" srcId="{AFC2435B-19D1-4360-95DD-6BC2F28A9A63}" destId="{6387AE89-FBAD-4D10-B49E-CE3BA84F32F1}" srcOrd="8" destOrd="0" presId="urn:microsoft.com/office/officeart/2005/8/layout/vList2"/>
    <dgm:cxn modelId="{4BA2D92B-385C-4129-A69F-CC49D3B886E4}" type="presParOf" srcId="{AFC2435B-19D1-4360-95DD-6BC2F28A9A63}" destId="{14484C99-D46B-448E-A89B-8491D53E7A74}" srcOrd="9" destOrd="0" presId="urn:microsoft.com/office/officeart/2005/8/layout/vList2"/>
    <dgm:cxn modelId="{DBEFDFB1-7DF2-46D6-98F7-5B437A249803}" type="presParOf" srcId="{AFC2435B-19D1-4360-95DD-6BC2F28A9A63}" destId="{922C9198-3517-4D2C-9563-6E6B06A1326A}" srcOrd="10" destOrd="0" presId="urn:microsoft.com/office/officeart/2005/8/layout/vList2"/>
    <dgm:cxn modelId="{1B2E8776-13DF-4FB6-AD2B-74829E7460F4}" type="presParOf" srcId="{AFC2435B-19D1-4360-95DD-6BC2F28A9A63}" destId="{B2926F6A-315B-4B61-9F38-89BB6B202A64}" srcOrd="11" destOrd="0" presId="urn:microsoft.com/office/officeart/2005/8/layout/vList2"/>
    <dgm:cxn modelId="{5C2D03D9-B843-484A-82E9-9837444E0CF7}" type="presParOf" srcId="{AFC2435B-19D1-4360-95DD-6BC2F28A9A63}" destId="{37619017-7011-4FF3-91F5-2895663DB91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CDA207-E1C7-4E21-BC68-7CFF07897742}"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de-DE"/>
        </a:p>
      </dgm:t>
    </dgm:pt>
    <dgm:pt modelId="{62FA51DF-ABC3-4235-B91A-C203B4781C79}">
      <dgm:prSet custT="1"/>
      <dgm:spPr/>
      <dgm:t>
        <a:bodyPr/>
        <a:lstStyle/>
        <a:p>
          <a:pPr algn="just" rtl="0"/>
          <a:r>
            <a:rPr lang="en-US" sz="3200" b="1" dirty="0" smtClean="0">
              <a:solidFill>
                <a:srgbClr val="FFFF00"/>
              </a:solidFill>
            </a:rPr>
            <a:t>Collective Defence. </a:t>
          </a:r>
          <a:r>
            <a:rPr lang="en-US" sz="2000" b="1" dirty="0" smtClean="0"/>
            <a:t>NATO members will always assist each other against attack, in accordance with Article 5 of the Washington Treaty. </a:t>
          </a:r>
          <a:endParaRPr lang="de-DE" sz="2000" b="1" dirty="0"/>
        </a:p>
      </dgm:t>
    </dgm:pt>
    <dgm:pt modelId="{95920FD2-3DD6-4797-8388-AAD201AF1858}" type="parTrans" cxnId="{5F110F25-6BE8-4FAA-BC3C-E0A2ED173191}">
      <dgm:prSet/>
      <dgm:spPr/>
      <dgm:t>
        <a:bodyPr/>
        <a:lstStyle/>
        <a:p>
          <a:pPr algn="just"/>
          <a:endParaRPr lang="de-DE" sz="3200" b="1"/>
        </a:p>
      </dgm:t>
    </dgm:pt>
    <dgm:pt modelId="{59C18427-0B86-4A2F-9147-66CB04B38A97}" type="sibTrans" cxnId="{5F110F25-6BE8-4FAA-BC3C-E0A2ED173191}">
      <dgm:prSet/>
      <dgm:spPr/>
      <dgm:t>
        <a:bodyPr/>
        <a:lstStyle/>
        <a:p>
          <a:pPr algn="just"/>
          <a:endParaRPr lang="de-DE" sz="3200" b="1"/>
        </a:p>
      </dgm:t>
    </dgm:pt>
    <dgm:pt modelId="{8105FDDE-1E78-47BD-8B84-1CF14C847E7F}">
      <dgm:prSet custT="1"/>
      <dgm:spPr/>
      <dgm:t>
        <a:bodyPr/>
        <a:lstStyle/>
        <a:p>
          <a:pPr algn="just" rtl="0"/>
          <a:r>
            <a:rPr lang="en-US" sz="3200" b="1" dirty="0" smtClean="0">
              <a:solidFill>
                <a:srgbClr val="FFFF00"/>
              </a:solidFill>
            </a:rPr>
            <a:t>Crisis Management. </a:t>
          </a:r>
          <a:r>
            <a:rPr lang="en-US" sz="2000" b="1" dirty="0" smtClean="0"/>
            <a:t>NATO has a unique and robust set of political and military capabilities to address the full spectrum of crises – before, during and after conflicts. </a:t>
          </a:r>
          <a:endParaRPr lang="de-DE" sz="2000" b="1" dirty="0"/>
        </a:p>
      </dgm:t>
    </dgm:pt>
    <dgm:pt modelId="{661388B3-B630-4E93-AC13-6EAD8DF1B36E}" type="parTrans" cxnId="{F672B9B0-4177-41D1-9066-120B9147915E}">
      <dgm:prSet/>
      <dgm:spPr/>
      <dgm:t>
        <a:bodyPr/>
        <a:lstStyle/>
        <a:p>
          <a:pPr algn="just"/>
          <a:endParaRPr lang="de-DE" sz="3200" b="1"/>
        </a:p>
      </dgm:t>
    </dgm:pt>
    <dgm:pt modelId="{6C71648F-2795-4FAF-BAC7-B9217419D489}" type="sibTrans" cxnId="{F672B9B0-4177-41D1-9066-120B9147915E}">
      <dgm:prSet/>
      <dgm:spPr/>
      <dgm:t>
        <a:bodyPr/>
        <a:lstStyle/>
        <a:p>
          <a:pPr algn="just"/>
          <a:endParaRPr lang="de-DE" sz="3200" b="1"/>
        </a:p>
      </dgm:t>
    </dgm:pt>
    <dgm:pt modelId="{367C4435-CEE1-42F2-A50C-D0B68B57CA42}">
      <dgm:prSet custT="1"/>
      <dgm:spPr/>
      <dgm:t>
        <a:bodyPr/>
        <a:lstStyle/>
        <a:p>
          <a:pPr algn="just" rtl="0"/>
          <a:r>
            <a:rPr lang="en-US" sz="3200" b="1" dirty="0" smtClean="0">
              <a:solidFill>
                <a:srgbClr val="FFFF00"/>
              </a:solidFill>
            </a:rPr>
            <a:t>Cooperative Security. </a:t>
          </a:r>
          <a:r>
            <a:rPr lang="en-US" sz="2000" b="1" dirty="0" smtClean="0"/>
            <a:t>The Alliance will engage actively to enhance international security, through partnership with relevant countries and other international </a:t>
          </a:r>
          <a:r>
            <a:rPr lang="en-US" sz="2000" b="1" dirty="0" err="1" smtClean="0"/>
            <a:t>organisations</a:t>
          </a:r>
          <a:r>
            <a:rPr lang="de-DE" sz="2000" b="1" dirty="0" smtClean="0"/>
            <a:t>.</a:t>
          </a:r>
          <a:endParaRPr lang="de-DE" sz="2000" b="1" dirty="0"/>
        </a:p>
      </dgm:t>
    </dgm:pt>
    <dgm:pt modelId="{D0EC7EB5-30CB-49EF-B963-B1AD742994CC}" type="parTrans" cxnId="{A56E60F3-2A6A-4D36-BE21-7F5EC8C082EE}">
      <dgm:prSet/>
      <dgm:spPr/>
      <dgm:t>
        <a:bodyPr/>
        <a:lstStyle/>
        <a:p>
          <a:pPr algn="just"/>
          <a:endParaRPr lang="de-DE" sz="3200" b="1"/>
        </a:p>
      </dgm:t>
    </dgm:pt>
    <dgm:pt modelId="{07E7712D-9694-42B4-B193-0FC4210FA7D9}" type="sibTrans" cxnId="{A56E60F3-2A6A-4D36-BE21-7F5EC8C082EE}">
      <dgm:prSet/>
      <dgm:spPr/>
      <dgm:t>
        <a:bodyPr/>
        <a:lstStyle/>
        <a:p>
          <a:pPr algn="just"/>
          <a:endParaRPr lang="de-DE" sz="3200" b="1"/>
        </a:p>
      </dgm:t>
    </dgm:pt>
    <dgm:pt modelId="{0F95A618-83D9-4309-BC7A-D4B2E8DFB371}" type="pres">
      <dgm:prSet presAssocID="{72CDA207-E1C7-4E21-BC68-7CFF07897742}" presName="linear" presStyleCnt="0">
        <dgm:presLayoutVars>
          <dgm:animLvl val="lvl"/>
          <dgm:resizeHandles val="exact"/>
        </dgm:presLayoutVars>
      </dgm:prSet>
      <dgm:spPr/>
      <dgm:t>
        <a:bodyPr/>
        <a:lstStyle/>
        <a:p>
          <a:endParaRPr lang="de-DE"/>
        </a:p>
      </dgm:t>
    </dgm:pt>
    <dgm:pt modelId="{BC4F009D-A417-4F45-BAC1-889302C5CD8E}" type="pres">
      <dgm:prSet presAssocID="{62FA51DF-ABC3-4235-B91A-C203B4781C79}" presName="parentText" presStyleLbl="node1" presStyleIdx="0" presStyleCnt="3">
        <dgm:presLayoutVars>
          <dgm:chMax val="0"/>
          <dgm:bulletEnabled val="1"/>
        </dgm:presLayoutVars>
      </dgm:prSet>
      <dgm:spPr/>
      <dgm:t>
        <a:bodyPr/>
        <a:lstStyle/>
        <a:p>
          <a:endParaRPr lang="de-DE"/>
        </a:p>
      </dgm:t>
    </dgm:pt>
    <dgm:pt modelId="{88A00CA7-46A2-4DDD-85AB-200F59B2DCC7}" type="pres">
      <dgm:prSet presAssocID="{59C18427-0B86-4A2F-9147-66CB04B38A97}" presName="spacer" presStyleCnt="0"/>
      <dgm:spPr/>
      <dgm:t>
        <a:bodyPr/>
        <a:lstStyle/>
        <a:p>
          <a:endParaRPr lang="de-DE"/>
        </a:p>
      </dgm:t>
    </dgm:pt>
    <dgm:pt modelId="{C2F745D6-D190-4234-ACDD-27E09C73FECF}" type="pres">
      <dgm:prSet presAssocID="{8105FDDE-1E78-47BD-8B84-1CF14C847E7F}" presName="parentText" presStyleLbl="node1" presStyleIdx="1" presStyleCnt="3">
        <dgm:presLayoutVars>
          <dgm:chMax val="0"/>
          <dgm:bulletEnabled val="1"/>
        </dgm:presLayoutVars>
      </dgm:prSet>
      <dgm:spPr/>
      <dgm:t>
        <a:bodyPr/>
        <a:lstStyle/>
        <a:p>
          <a:endParaRPr lang="de-DE"/>
        </a:p>
      </dgm:t>
    </dgm:pt>
    <dgm:pt modelId="{4DD5059B-92CB-41EE-94BC-C048F1F30557}" type="pres">
      <dgm:prSet presAssocID="{6C71648F-2795-4FAF-BAC7-B9217419D489}" presName="spacer" presStyleCnt="0"/>
      <dgm:spPr/>
      <dgm:t>
        <a:bodyPr/>
        <a:lstStyle/>
        <a:p>
          <a:endParaRPr lang="de-DE"/>
        </a:p>
      </dgm:t>
    </dgm:pt>
    <dgm:pt modelId="{38158579-B291-4B46-BA2C-4260C2570692}" type="pres">
      <dgm:prSet presAssocID="{367C4435-CEE1-42F2-A50C-D0B68B57CA42}" presName="parentText" presStyleLbl="node1" presStyleIdx="2" presStyleCnt="3">
        <dgm:presLayoutVars>
          <dgm:chMax val="0"/>
          <dgm:bulletEnabled val="1"/>
        </dgm:presLayoutVars>
      </dgm:prSet>
      <dgm:spPr/>
      <dgm:t>
        <a:bodyPr/>
        <a:lstStyle/>
        <a:p>
          <a:endParaRPr lang="de-DE"/>
        </a:p>
      </dgm:t>
    </dgm:pt>
  </dgm:ptLst>
  <dgm:cxnLst>
    <dgm:cxn modelId="{2F7B8304-D42E-4040-B080-899BF439DD2A}" type="presOf" srcId="{62FA51DF-ABC3-4235-B91A-C203B4781C79}" destId="{BC4F009D-A417-4F45-BAC1-889302C5CD8E}" srcOrd="0" destOrd="0" presId="urn:microsoft.com/office/officeart/2005/8/layout/vList2"/>
    <dgm:cxn modelId="{3FF8643A-F8D1-45A9-B5BD-32B48EFEDA3E}" type="presOf" srcId="{367C4435-CEE1-42F2-A50C-D0B68B57CA42}" destId="{38158579-B291-4B46-BA2C-4260C2570692}" srcOrd="0" destOrd="0" presId="urn:microsoft.com/office/officeart/2005/8/layout/vList2"/>
    <dgm:cxn modelId="{F672B9B0-4177-41D1-9066-120B9147915E}" srcId="{72CDA207-E1C7-4E21-BC68-7CFF07897742}" destId="{8105FDDE-1E78-47BD-8B84-1CF14C847E7F}" srcOrd="1" destOrd="0" parTransId="{661388B3-B630-4E93-AC13-6EAD8DF1B36E}" sibTransId="{6C71648F-2795-4FAF-BAC7-B9217419D489}"/>
    <dgm:cxn modelId="{17BA3C5F-3530-4E6E-8603-CFA4F41CA3C3}" type="presOf" srcId="{8105FDDE-1E78-47BD-8B84-1CF14C847E7F}" destId="{C2F745D6-D190-4234-ACDD-27E09C73FECF}" srcOrd="0" destOrd="0" presId="urn:microsoft.com/office/officeart/2005/8/layout/vList2"/>
    <dgm:cxn modelId="{A56E60F3-2A6A-4D36-BE21-7F5EC8C082EE}" srcId="{72CDA207-E1C7-4E21-BC68-7CFF07897742}" destId="{367C4435-CEE1-42F2-A50C-D0B68B57CA42}" srcOrd="2" destOrd="0" parTransId="{D0EC7EB5-30CB-49EF-B963-B1AD742994CC}" sibTransId="{07E7712D-9694-42B4-B193-0FC4210FA7D9}"/>
    <dgm:cxn modelId="{6EB00911-BE11-4DA1-9996-5BAFB4A2C4A8}" type="presOf" srcId="{72CDA207-E1C7-4E21-BC68-7CFF07897742}" destId="{0F95A618-83D9-4309-BC7A-D4B2E8DFB371}" srcOrd="0" destOrd="0" presId="urn:microsoft.com/office/officeart/2005/8/layout/vList2"/>
    <dgm:cxn modelId="{5F110F25-6BE8-4FAA-BC3C-E0A2ED173191}" srcId="{72CDA207-E1C7-4E21-BC68-7CFF07897742}" destId="{62FA51DF-ABC3-4235-B91A-C203B4781C79}" srcOrd="0" destOrd="0" parTransId="{95920FD2-3DD6-4797-8388-AAD201AF1858}" sibTransId="{59C18427-0B86-4A2F-9147-66CB04B38A97}"/>
    <dgm:cxn modelId="{FFF9EBE3-6E56-4EC9-BC50-5CFB0451DF97}" type="presParOf" srcId="{0F95A618-83D9-4309-BC7A-D4B2E8DFB371}" destId="{BC4F009D-A417-4F45-BAC1-889302C5CD8E}" srcOrd="0" destOrd="0" presId="urn:microsoft.com/office/officeart/2005/8/layout/vList2"/>
    <dgm:cxn modelId="{819E1C45-94DD-44B9-B280-67938C7C7C6A}" type="presParOf" srcId="{0F95A618-83D9-4309-BC7A-D4B2E8DFB371}" destId="{88A00CA7-46A2-4DDD-85AB-200F59B2DCC7}" srcOrd="1" destOrd="0" presId="urn:microsoft.com/office/officeart/2005/8/layout/vList2"/>
    <dgm:cxn modelId="{8CBE0F89-E501-46D7-942D-F0396831E5E6}" type="presParOf" srcId="{0F95A618-83D9-4309-BC7A-D4B2E8DFB371}" destId="{C2F745D6-D190-4234-ACDD-27E09C73FECF}" srcOrd="2" destOrd="0" presId="urn:microsoft.com/office/officeart/2005/8/layout/vList2"/>
    <dgm:cxn modelId="{85CF98AF-D90C-4D24-A66F-9E459BC48576}" type="presParOf" srcId="{0F95A618-83D9-4309-BC7A-D4B2E8DFB371}" destId="{4DD5059B-92CB-41EE-94BC-C048F1F30557}" srcOrd="3" destOrd="0" presId="urn:microsoft.com/office/officeart/2005/8/layout/vList2"/>
    <dgm:cxn modelId="{DA67C4AA-2C2F-4B4E-B68A-9D048A6163E1}" type="presParOf" srcId="{0F95A618-83D9-4309-BC7A-D4B2E8DFB371}" destId="{38158579-B291-4B46-BA2C-4260C257069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CDA207-E1C7-4E21-BC68-7CFF07897742}"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de-DE"/>
        </a:p>
      </dgm:t>
    </dgm:pt>
    <dgm:pt modelId="{62FA51DF-ABC3-4235-B91A-C203B4781C79}">
      <dgm:prSet/>
      <dgm:spPr/>
      <dgm:t>
        <a:bodyPr/>
        <a:lstStyle/>
        <a:p>
          <a:pPr rtl="0"/>
          <a:r>
            <a:rPr lang="en-US" b="1" dirty="0" smtClean="0"/>
            <a:t>The proliferation of nuclear weapons and other weapons of mass destruction, and their means of delivery, threatens incalculable consequences for global stability and prosperity. During the next decade, proliferation will be most acute in some of the world’s most volatile regions. </a:t>
          </a:r>
          <a:endParaRPr lang="de-DE" b="1" dirty="0"/>
        </a:p>
      </dgm:t>
    </dgm:pt>
    <dgm:pt modelId="{95920FD2-3DD6-4797-8388-AAD201AF1858}" type="parTrans" cxnId="{5F110F25-6BE8-4FAA-BC3C-E0A2ED173191}">
      <dgm:prSet/>
      <dgm:spPr/>
      <dgm:t>
        <a:bodyPr/>
        <a:lstStyle/>
        <a:p>
          <a:endParaRPr lang="de-DE" b="1"/>
        </a:p>
      </dgm:t>
    </dgm:pt>
    <dgm:pt modelId="{59C18427-0B86-4A2F-9147-66CB04B38A97}" type="sibTrans" cxnId="{5F110F25-6BE8-4FAA-BC3C-E0A2ED173191}">
      <dgm:prSet/>
      <dgm:spPr/>
      <dgm:t>
        <a:bodyPr/>
        <a:lstStyle/>
        <a:p>
          <a:endParaRPr lang="de-DE" b="1"/>
        </a:p>
      </dgm:t>
    </dgm:pt>
    <dgm:pt modelId="{8105FDDE-1E78-47BD-8B84-1CF14C847E7F}">
      <dgm:prSet/>
      <dgm:spPr>
        <a:solidFill>
          <a:srgbClr val="7030A0"/>
        </a:solidFill>
      </dgm:spPr>
      <dgm:t>
        <a:bodyPr/>
        <a:lstStyle/>
        <a:p>
          <a:pPr rtl="0"/>
          <a:r>
            <a:rPr lang="en-US" b="1" dirty="0" smtClean="0"/>
            <a:t>(NATO will) further develop NATO’s capacity to defend against the threat of chemical, biological, radiological and nuclear weapons of mass destruction.</a:t>
          </a:r>
          <a:endParaRPr lang="de-DE" b="1" dirty="0"/>
        </a:p>
      </dgm:t>
    </dgm:pt>
    <dgm:pt modelId="{661388B3-B630-4E93-AC13-6EAD8DF1B36E}" type="parTrans" cxnId="{F672B9B0-4177-41D1-9066-120B9147915E}">
      <dgm:prSet/>
      <dgm:spPr/>
      <dgm:t>
        <a:bodyPr/>
        <a:lstStyle/>
        <a:p>
          <a:endParaRPr lang="de-DE" b="1"/>
        </a:p>
      </dgm:t>
    </dgm:pt>
    <dgm:pt modelId="{6C71648F-2795-4FAF-BAC7-B9217419D489}" type="sibTrans" cxnId="{F672B9B0-4177-41D1-9066-120B9147915E}">
      <dgm:prSet/>
      <dgm:spPr/>
      <dgm:t>
        <a:bodyPr/>
        <a:lstStyle/>
        <a:p>
          <a:endParaRPr lang="de-DE" b="1"/>
        </a:p>
      </dgm:t>
    </dgm:pt>
    <dgm:pt modelId="{367C4435-CEE1-42F2-A50C-D0B68B57CA42}">
      <dgm:prSet/>
      <dgm:spPr/>
      <dgm:t>
        <a:bodyPr/>
        <a:lstStyle/>
        <a:p>
          <a:pPr rtl="0"/>
          <a:r>
            <a:rPr lang="en-US" b="1" dirty="0" smtClean="0"/>
            <a:t>(NATO will) enhance the capacity to detect and defend against international terrorism.</a:t>
          </a:r>
          <a:endParaRPr lang="de-DE" b="1" dirty="0"/>
        </a:p>
      </dgm:t>
    </dgm:pt>
    <dgm:pt modelId="{D0EC7EB5-30CB-49EF-B963-B1AD742994CC}" type="parTrans" cxnId="{A56E60F3-2A6A-4D36-BE21-7F5EC8C082EE}">
      <dgm:prSet/>
      <dgm:spPr/>
      <dgm:t>
        <a:bodyPr/>
        <a:lstStyle/>
        <a:p>
          <a:endParaRPr lang="de-DE" b="1"/>
        </a:p>
      </dgm:t>
    </dgm:pt>
    <dgm:pt modelId="{07E7712D-9694-42B4-B193-0FC4210FA7D9}" type="sibTrans" cxnId="{A56E60F3-2A6A-4D36-BE21-7F5EC8C082EE}">
      <dgm:prSet/>
      <dgm:spPr/>
      <dgm:t>
        <a:bodyPr/>
        <a:lstStyle/>
        <a:p>
          <a:endParaRPr lang="de-DE" b="1"/>
        </a:p>
      </dgm:t>
    </dgm:pt>
    <dgm:pt modelId="{B3EA1418-BD95-45C0-A18F-00E265325D07}">
      <dgm:prSet/>
      <dgm:spPr/>
      <dgm:t>
        <a:bodyPr/>
        <a:lstStyle/>
        <a:p>
          <a:pPr rtl="0"/>
          <a:r>
            <a:rPr lang="en-US" b="1" dirty="0" smtClean="0"/>
            <a:t>(NATO will) identify and train civilian specialists from member states, made available for rapid deployment by Allies for selected missions, able to work alongside our military personnel and civilian specialists from partner countries and institutions.</a:t>
          </a:r>
          <a:endParaRPr lang="de-DE" b="1" dirty="0"/>
        </a:p>
      </dgm:t>
    </dgm:pt>
    <dgm:pt modelId="{D81FEFF2-2D22-4D90-A930-2D2BCFEAEF25}" type="parTrans" cxnId="{3F143849-7F03-4F55-A6DB-9750EDFAA76B}">
      <dgm:prSet/>
      <dgm:spPr/>
      <dgm:t>
        <a:bodyPr/>
        <a:lstStyle/>
        <a:p>
          <a:endParaRPr lang="de-DE" b="1"/>
        </a:p>
      </dgm:t>
    </dgm:pt>
    <dgm:pt modelId="{8C36AB9D-8D18-4D9A-A755-E7B22AEFA70C}" type="sibTrans" cxnId="{3F143849-7F03-4F55-A6DB-9750EDFAA76B}">
      <dgm:prSet/>
      <dgm:spPr/>
      <dgm:t>
        <a:bodyPr/>
        <a:lstStyle/>
        <a:p>
          <a:endParaRPr lang="de-DE" b="1"/>
        </a:p>
      </dgm:t>
    </dgm:pt>
    <dgm:pt modelId="{0F95A618-83D9-4309-BC7A-D4B2E8DFB371}" type="pres">
      <dgm:prSet presAssocID="{72CDA207-E1C7-4E21-BC68-7CFF07897742}" presName="linear" presStyleCnt="0">
        <dgm:presLayoutVars>
          <dgm:animLvl val="lvl"/>
          <dgm:resizeHandles val="exact"/>
        </dgm:presLayoutVars>
      </dgm:prSet>
      <dgm:spPr/>
      <dgm:t>
        <a:bodyPr/>
        <a:lstStyle/>
        <a:p>
          <a:endParaRPr lang="de-DE"/>
        </a:p>
      </dgm:t>
    </dgm:pt>
    <dgm:pt modelId="{BC4F009D-A417-4F45-BAC1-889302C5CD8E}" type="pres">
      <dgm:prSet presAssocID="{62FA51DF-ABC3-4235-B91A-C203B4781C79}" presName="parentText" presStyleLbl="node1" presStyleIdx="0" presStyleCnt="4">
        <dgm:presLayoutVars>
          <dgm:chMax val="0"/>
          <dgm:bulletEnabled val="1"/>
        </dgm:presLayoutVars>
      </dgm:prSet>
      <dgm:spPr/>
      <dgm:t>
        <a:bodyPr/>
        <a:lstStyle/>
        <a:p>
          <a:endParaRPr lang="de-DE"/>
        </a:p>
      </dgm:t>
    </dgm:pt>
    <dgm:pt modelId="{88A00CA7-46A2-4DDD-85AB-200F59B2DCC7}" type="pres">
      <dgm:prSet presAssocID="{59C18427-0B86-4A2F-9147-66CB04B38A97}" presName="spacer" presStyleCnt="0"/>
      <dgm:spPr/>
    </dgm:pt>
    <dgm:pt modelId="{C2F745D6-D190-4234-ACDD-27E09C73FECF}" type="pres">
      <dgm:prSet presAssocID="{8105FDDE-1E78-47BD-8B84-1CF14C847E7F}" presName="parentText" presStyleLbl="node1" presStyleIdx="1" presStyleCnt="4">
        <dgm:presLayoutVars>
          <dgm:chMax val="0"/>
          <dgm:bulletEnabled val="1"/>
        </dgm:presLayoutVars>
      </dgm:prSet>
      <dgm:spPr/>
      <dgm:t>
        <a:bodyPr/>
        <a:lstStyle/>
        <a:p>
          <a:endParaRPr lang="de-DE"/>
        </a:p>
      </dgm:t>
    </dgm:pt>
    <dgm:pt modelId="{4DD5059B-92CB-41EE-94BC-C048F1F30557}" type="pres">
      <dgm:prSet presAssocID="{6C71648F-2795-4FAF-BAC7-B9217419D489}" presName="spacer" presStyleCnt="0"/>
      <dgm:spPr/>
    </dgm:pt>
    <dgm:pt modelId="{38158579-B291-4B46-BA2C-4260C2570692}" type="pres">
      <dgm:prSet presAssocID="{367C4435-CEE1-42F2-A50C-D0B68B57CA42}" presName="parentText" presStyleLbl="node1" presStyleIdx="2" presStyleCnt="4">
        <dgm:presLayoutVars>
          <dgm:chMax val="0"/>
          <dgm:bulletEnabled val="1"/>
        </dgm:presLayoutVars>
      </dgm:prSet>
      <dgm:spPr/>
      <dgm:t>
        <a:bodyPr/>
        <a:lstStyle/>
        <a:p>
          <a:endParaRPr lang="de-DE"/>
        </a:p>
      </dgm:t>
    </dgm:pt>
    <dgm:pt modelId="{951A4A56-68A8-4DC9-8CEA-4FFE08ABAA04}" type="pres">
      <dgm:prSet presAssocID="{07E7712D-9694-42B4-B193-0FC4210FA7D9}" presName="spacer" presStyleCnt="0"/>
      <dgm:spPr/>
    </dgm:pt>
    <dgm:pt modelId="{2DF7DD2F-86BE-4BB1-9FF0-8C3A667E0C49}" type="pres">
      <dgm:prSet presAssocID="{B3EA1418-BD95-45C0-A18F-00E265325D07}" presName="parentText" presStyleLbl="node1" presStyleIdx="3" presStyleCnt="4">
        <dgm:presLayoutVars>
          <dgm:chMax val="0"/>
          <dgm:bulletEnabled val="1"/>
        </dgm:presLayoutVars>
      </dgm:prSet>
      <dgm:spPr/>
      <dgm:t>
        <a:bodyPr/>
        <a:lstStyle/>
        <a:p>
          <a:endParaRPr lang="de-DE"/>
        </a:p>
      </dgm:t>
    </dgm:pt>
  </dgm:ptLst>
  <dgm:cxnLst>
    <dgm:cxn modelId="{5F110F25-6BE8-4FAA-BC3C-E0A2ED173191}" srcId="{72CDA207-E1C7-4E21-BC68-7CFF07897742}" destId="{62FA51DF-ABC3-4235-B91A-C203B4781C79}" srcOrd="0" destOrd="0" parTransId="{95920FD2-3DD6-4797-8388-AAD201AF1858}" sibTransId="{59C18427-0B86-4A2F-9147-66CB04B38A97}"/>
    <dgm:cxn modelId="{F9823172-2042-4DC0-80AF-BD2CD6082960}" type="presOf" srcId="{367C4435-CEE1-42F2-A50C-D0B68B57CA42}" destId="{38158579-B291-4B46-BA2C-4260C2570692}" srcOrd="0" destOrd="0" presId="urn:microsoft.com/office/officeart/2005/8/layout/vList2"/>
    <dgm:cxn modelId="{3F143849-7F03-4F55-A6DB-9750EDFAA76B}" srcId="{72CDA207-E1C7-4E21-BC68-7CFF07897742}" destId="{B3EA1418-BD95-45C0-A18F-00E265325D07}" srcOrd="3" destOrd="0" parTransId="{D81FEFF2-2D22-4D90-A930-2D2BCFEAEF25}" sibTransId="{8C36AB9D-8D18-4D9A-A755-E7B22AEFA70C}"/>
    <dgm:cxn modelId="{F672B9B0-4177-41D1-9066-120B9147915E}" srcId="{72CDA207-E1C7-4E21-BC68-7CFF07897742}" destId="{8105FDDE-1E78-47BD-8B84-1CF14C847E7F}" srcOrd="1" destOrd="0" parTransId="{661388B3-B630-4E93-AC13-6EAD8DF1B36E}" sibTransId="{6C71648F-2795-4FAF-BAC7-B9217419D489}"/>
    <dgm:cxn modelId="{8C9054AB-78EF-4633-8C4B-BBFE27DB1BBD}" type="presOf" srcId="{62FA51DF-ABC3-4235-B91A-C203B4781C79}" destId="{BC4F009D-A417-4F45-BAC1-889302C5CD8E}" srcOrd="0" destOrd="0" presId="urn:microsoft.com/office/officeart/2005/8/layout/vList2"/>
    <dgm:cxn modelId="{8F548A7A-9839-4560-B704-08E2E30CE669}" type="presOf" srcId="{B3EA1418-BD95-45C0-A18F-00E265325D07}" destId="{2DF7DD2F-86BE-4BB1-9FF0-8C3A667E0C49}" srcOrd="0" destOrd="0" presId="urn:microsoft.com/office/officeart/2005/8/layout/vList2"/>
    <dgm:cxn modelId="{A56E60F3-2A6A-4D36-BE21-7F5EC8C082EE}" srcId="{72CDA207-E1C7-4E21-BC68-7CFF07897742}" destId="{367C4435-CEE1-42F2-A50C-D0B68B57CA42}" srcOrd="2" destOrd="0" parTransId="{D0EC7EB5-30CB-49EF-B963-B1AD742994CC}" sibTransId="{07E7712D-9694-42B4-B193-0FC4210FA7D9}"/>
    <dgm:cxn modelId="{DB9E12F3-2746-4CCA-AD3F-0A27A21FACAC}" type="presOf" srcId="{72CDA207-E1C7-4E21-BC68-7CFF07897742}" destId="{0F95A618-83D9-4309-BC7A-D4B2E8DFB371}" srcOrd="0" destOrd="0" presId="urn:microsoft.com/office/officeart/2005/8/layout/vList2"/>
    <dgm:cxn modelId="{63A0130B-9EAD-404C-90B9-5612ED65DA17}" type="presOf" srcId="{8105FDDE-1E78-47BD-8B84-1CF14C847E7F}" destId="{C2F745D6-D190-4234-ACDD-27E09C73FECF}" srcOrd="0" destOrd="0" presId="urn:microsoft.com/office/officeart/2005/8/layout/vList2"/>
    <dgm:cxn modelId="{DD418B42-679B-4717-972A-932CD56A21E3}" type="presParOf" srcId="{0F95A618-83D9-4309-BC7A-D4B2E8DFB371}" destId="{BC4F009D-A417-4F45-BAC1-889302C5CD8E}" srcOrd="0" destOrd="0" presId="urn:microsoft.com/office/officeart/2005/8/layout/vList2"/>
    <dgm:cxn modelId="{B2D96019-8B04-4906-AA57-C83E4C2A0319}" type="presParOf" srcId="{0F95A618-83D9-4309-BC7A-D4B2E8DFB371}" destId="{88A00CA7-46A2-4DDD-85AB-200F59B2DCC7}" srcOrd="1" destOrd="0" presId="urn:microsoft.com/office/officeart/2005/8/layout/vList2"/>
    <dgm:cxn modelId="{86A13203-D724-4004-9534-C4E823BF644B}" type="presParOf" srcId="{0F95A618-83D9-4309-BC7A-D4B2E8DFB371}" destId="{C2F745D6-D190-4234-ACDD-27E09C73FECF}" srcOrd="2" destOrd="0" presId="urn:microsoft.com/office/officeart/2005/8/layout/vList2"/>
    <dgm:cxn modelId="{BC6C7168-B76A-4A9B-8AB0-228E1B442B1B}" type="presParOf" srcId="{0F95A618-83D9-4309-BC7A-D4B2E8DFB371}" destId="{4DD5059B-92CB-41EE-94BC-C048F1F30557}" srcOrd="3" destOrd="0" presId="urn:microsoft.com/office/officeart/2005/8/layout/vList2"/>
    <dgm:cxn modelId="{5041477E-FF2F-4D77-A940-4177429BC6FB}" type="presParOf" srcId="{0F95A618-83D9-4309-BC7A-D4B2E8DFB371}" destId="{38158579-B291-4B46-BA2C-4260C2570692}" srcOrd="4" destOrd="0" presId="urn:microsoft.com/office/officeart/2005/8/layout/vList2"/>
    <dgm:cxn modelId="{4DDB097C-D11E-4C91-AD56-277AD7F57685}" type="presParOf" srcId="{0F95A618-83D9-4309-BC7A-D4B2E8DFB371}" destId="{951A4A56-68A8-4DC9-8CEA-4FFE08ABAA04}" srcOrd="5" destOrd="0" presId="urn:microsoft.com/office/officeart/2005/8/layout/vList2"/>
    <dgm:cxn modelId="{E126559D-8E51-449A-A014-F2997B5FBC4A}" type="presParOf" srcId="{0F95A618-83D9-4309-BC7A-D4B2E8DFB371}" destId="{2DF7DD2F-86BE-4BB1-9FF0-8C3A667E0C4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C0F673-E4D6-4E31-B4F1-13703E2957FB}" type="doc">
      <dgm:prSet loTypeId="urn:microsoft.com/office/officeart/2005/8/layout/vList4#2" loCatId="list" qsTypeId="urn:microsoft.com/office/officeart/2005/8/quickstyle/3d4" qsCatId="3D" csTypeId="urn:microsoft.com/office/officeart/2005/8/colors/colorful5" csCatId="colorful"/>
      <dgm:spPr/>
      <dgm:t>
        <a:bodyPr/>
        <a:lstStyle/>
        <a:p>
          <a:endParaRPr lang="de-DE"/>
        </a:p>
      </dgm:t>
    </dgm:pt>
    <dgm:pt modelId="{3C714AE8-DFAF-4DD2-BAEA-AA08C809AA33}">
      <dgm:prSet custT="1"/>
      <dgm:spPr/>
      <dgm:t>
        <a:bodyPr/>
        <a:lstStyle/>
        <a:p>
          <a:pPr algn="just" rtl="0"/>
          <a:r>
            <a:rPr lang="en-GB" sz="1600" b="1" noProof="0" dirty="0" smtClean="0"/>
            <a:t>Cooperation between NATO and the United Nations continues to make a substantial contribution to security in operations around the world. The Alliance aims to deepen political dialogue and practical cooperation  with the UN, (…).</a:t>
          </a:r>
          <a:endParaRPr lang="en-GB" sz="1600" b="1" noProof="0" dirty="0"/>
        </a:p>
      </dgm:t>
    </dgm:pt>
    <dgm:pt modelId="{49F9012F-AA5B-4D5E-9FA7-57EAC7E68475}" type="parTrans" cxnId="{193C136F-3132-45BF-A547-1D12CED6BF3F}">
      <dgm:prSet/>
      <dgm:spPr/>
      <dgm:t>
        <a:bodyPr/>
        <a:lstStyle/>
        <a:p>
          <a:pPr algn="just"/>
          <a:endParaRPr lang="en-GB" sz="1600" b="1" noProof="0"/>
        </a:p>
      </dgm:t>
    </dgm:pt>
    <dgm:pt modelId="{28DFD055-1DCB-48C7-86ED-BDC0C5A0CA01}" type="sibTrans" cxnId="{193C136F-3132-45BF-A547-1D12CED6BF3F}">
      <dgm:prSet/>
      <dgm:spPr/>
      <dgm:t>
        <a:bodyPr/>
        <a:lstStyle/>
        <a:p>
          <a:pPr algn="just"/>
          <a:endParaRPr lang="en-GB" sz="1600" b="1" noProof="0"/>
        </a:p>
      </dgm:t>
    </dgm:pt>
    <dgm:pt modelId="{A71130EC-67E2-4801-B943-CCE8AF506083}">
      <dgm:prSet custT="1"/>
      <dgm:spPr/>
      <dgm:t>
        <a:bodyPr/>
        <a:lstStyle/>
        <a:p>
          <a:pPr algn="just" rtl="0"/>
          <a:r>
            <a:rPr lang="en-GB" sz="1600" b="1" noProof="0" smtClean="0"/>
            <a:t>An active and effective European Union contributes to the overall security of the Euro-Atlantic area. Therefore the EU is a unique and essential partner for NATO.</a:t>
          </a:r>
          <a:endParaRPr lang="en-GB" sz="1600" b="1" noProof="0"/>
        </a:p>
      </dgm:t>
    </dgm:pt>
    <dgm:pt modelId="{21E6B56A-95E0-4967-9851-9DD14065E441}" type="parTrans" cxnId="{479B603D-8C61-4146-8123-A7D49E1AE8C7}">
      <dgm:prSet/>
      <dgm:spPr/>
      <dgm:t>
        <a:bodyPr/>
        <a:lstStyle/>
        <a:p>
          <a:pPr algn="just"/>
          <a:endParaRPr lang="en-GB" sz="1600" b="1" noProof="0"/>
        </a:p>
      </dgm:t>
    </dgm:pt>
    <dgm:pt modelId="{F75EBD0F-7FAF-4AB9-BEFD-180811613198}" type="sibTrans" cxnId="{479B603D-8C61-4146-8123-A7D49E1AE8C7}">
      <dgm:prSet/>
      <dgm:spPr/>
      <dgm:t>
        <a:bodyPr/>
        <a:lstStyle/>
        <a:p>
          <a:pPr algn="just"/>
          <a:endParaRPr lang="en-GB" sz="1600" b="1" noProof="0"/>
        </a:p>
      </dgm:t>
    </dgm:pt>
    <dgm:pt modelId="{D68E0133-9915-462A-8E9B-EE0E5831181F}">
      <dgm:prSet custT="1"/>
      <dgm:spPr/>
      <dgm:t>
        <a:bodyPr/>
        <a:lstStyle/>
        <a:p>
          <a:pPr algn="just" rtl="0"/>
          <a:r>
            <a:rPr lang="en-GB" sz="1600" b="1" noProof="0" smtClean="0"/>
            <a:t>NATO-Russia cooperation is of strategic importance as it contributes to creating a common space of peace, stability and security. NATO poses no threat to Russia.</a:t>
          </a:r>
          <a:endParaRPr lang="en-GB" sz="1600" b="1" noProof="0"/>
        </a:p>
      </dgm:t>
    </dgm:pt>
    <dgm:pt modelId="{78BE7062-83F7-448B-A7CA-D746F7CF9191}" type="parTrans" cxnId="{CB6893AD-9B59-4C27-8284-5155D5E6D2B5}">
      <dgm:prSet/>
      <dgm:spPr/>
      <dgm:t>
        <a:bodyPr/>
        <a:lstStyle/>
        <a:p>
          <a:pPr algn="just"/>
          <a:endParaRPr lang="en-GB" sz="1600" b="1" noProof="0"/>
        </a:p>
      </dgm:t>
    </dgm:pt>
    <dgm:pt modelId="{AF423C58-3855-4F45-9654-56F493109390}" type="sibTrans" cxnId="{CB6893AD-9B59-4C27-8284-5155D5E6D2B5}">
      <dgm:prSet/>
      <dgm:spPr/>
      <dgm:t>
        <a:bodyPr/>
        <a:lstStyle/>
        <a:p>
          <a:pPr algn="just"/>
          <a:endParaRPr lang="en-GB" sz="1600" b="1" noProof="0"/>
        </a:p>
      </dgm:t>
    </dgm:pt>
    <dgm:pt modelId="{22CA546C-0052-40B1-8C35-25F1C8DAA1C5}" type="pres">
      <dgm:prSet presAssocID="{2DC0F673-E4D6-4E31-B4F1-13703E2957FB}" presName="linear" presStyleCnt="0">
        <dgm:presLayoutVars>
          <dgm:dir/>
          <dgm:resizeHandles val="exact"/>
        </dgm:presLayoutVars>
      </dgm:prSet>
      <dgm:spPr/>
      <dgm:t>
        <a:bodyPr/>
        <a:lstStyle/>
        <a:p>
          <a:endParaRPr lang="de-DE"/>
        </a:p>
      </dgm:t>
    </dgm:pt>
    <dgm:pt modelId="{1E54A5DE-1C91-4ABC-B7B3-B7B27AB41E57}" type="pres">
      <dgm:prSet presAssocID="{3C714AE8-DFAF-4DD2-BAEA-AA08C809AA33}" presName="comp" presStyleCnt="0"/>
      <dgm:spPr/>
    </dgm:pt>
    <dgm:pt modelId="{B74A9F0C-89AE-45D1-8110-F99F1FA4652D}" type="pres">
      <dgm:prSet presAssocID="{3C714AE8-DFAF-4DD2-BAEA-AA08C809AA33}" presName="box" presStyleLbl="node1" presStyleIdx="0" presStyleCnt="3"/>
      <dgm:spPr/>
      <dgm:t>
        <a:bodyPr/>
        <a:lstStyle/>
        <a:p>
          <a:endParaRPr lang="de-DE"/>
        </a:p>
      </dgm:t>
    </dgm:pt>
    <dgm:pt modelId="{96EBFD3F-1500-4D2F-9BE5-E2DC27B0B7FC}" type="pres">
      <dgm:prSet presAssocID="{3C714AE8-DFAF-4DD2-BAEA-AA08C809AA33}" presName="img" presStyleLbl="fgImgPlace1" presStyleIdx="0" presStyleCnt="3"/>
      <dgm:spPr>
        <a:blipFill rotWithShape="0">
          <a:blip xmlns:r="http://schemas.openxmlformats.org/officeDocument/2006/relationships" r:embed="rId1"/>
          <a:stretch>
            <a:fillRect/>
          </a:stretch>
        </a:blipFill>
      </dgm:spPr>
    </dgm:pt>
    <dgm:pt modelId="{15ADB417-3EEF-4570-B80E-9E5DF7087729}" type="pres">
      <dgm:prSet presAssocID="{3C714AE8-DFAF-4DD2-BAEA-AA08C809AA33}" presName="text" presStyleLbl="node1" presStyleIdx="0" presStyleCnt="3">
        <dgm:presLayoutVars>
          <dgm:bulletEnabled val="1"/>
        </dgm:presLayoutVars>
      </dgm:prSet>
      <dgm:spPr/>
      <dgm:t>
        <a:bodyPr/>
        <a:lstStyle/>
        <a:p>
          <a:endParaRPr lang="de-DE"/>
        </a:p>
      </dgm:t>
    </dgm:pt>
    <dgm:pt modelId="{8C999908-765F-4D17-A3DB-8E0E0373FAE3}" type="pres">
      <dgm:prSet presAssocID="{28DFD055-1DCB-48C7-86ED-BDC0C5A0CA01}" presName="spacer" presStyleCnt="0"/>
      <dgm:spPr/>
    </dgm:pt>
    <dgm:pt modelId="{EC3B7C29-3359-407E-9B0B-1CDEF665B888}" type="pres">
      <dgm:prSet presAssocID="{A71130EC-67E2-4801-B943-CCE8AF506083}" presName="comp" presStyleCnt="0"/>
      <dgm:spPr/>
    </dgm:pt>
    <dgm:pt modelId="{E563A10F-149D-4947-9FF7-0560C31AEB72}" type="pres">
      <dgm:prSet presAssocID="{A71130EC-67E2-4801-B943-CCE8AF506083}" presName="box" presStyleLbl="node1" presStyleIdx="1" presStyleCnt="3"/>
      <dgm:spPr/>
      <dgm:t>
        <a:bodyPr/>
        <a:lstStyle/>
        <a:p>
          <a:endParaRPr lang="de-DE"/>
        </a:p>
      </dgm:t>
    </dgm:pt>
    <dgm:pt modelId="{542EE2E7-25DC-4A8E-8451-E246AB31BC22}" type="pres">
      <dgm:prSet presAssocID="{A71130EC-67E2-4801-B943-CCE8AF506083}" presName="img" presStyleLbl="fgImgPlace1" presStyleIdx="1" presStyleCnt="3"/>
      <dgm:spPr>
        <a:blipFill rotWithShape="0">
          <a:blip xmlns:r="http://schemas.openxmlformats.org/officeDocument/2006/relationships" r:embed="rId2"/>
          <a:stretch>
            <a:fillRect/>
          </a:stretch>
        </a:blipFill>
      </dgm:spPr>
    </dgm:pt>
    <dgm:pt modelId="{531EFB05-55C2-43A2-9080-964370A3280E}" type="pres">
      <dgm:prSet presAssocID="{A71130EC-67E2-4801-B943-CCE8AF506083}" presName="text" presStyleLbl="node1" presStyleIdx="1" presStyleCnt="3">
        <dgm:presLayoutVars>
          <dgm:bulletEnabled val="1"/>
        </dgm:presLayoutVars>
      </dgm:prSet>
      <dgm:spPr/>
      <dgm:t>
        <a:bodyPr/>
        <a:lstStyle/>
        <a:p>
          <a:endParaRPr lang="de-DE"/>
        </a:p>
      </dgm:t>
    </dgm:pt>
    <dgm:pt modelId="{DFB48418-4CF9-4246-BC61-8C9D5BA50337}" type="pres">
      <dgm:prSet presAssocID="{F75EBD0F-7FAF-4AB9-BEFD-180811613198}" presName="spacer" presStyleCnt="0"/>
      <dgm:spPr/>
    </dgm:pt>
    <dgm:pt modelId="{34241C61-9F7A-4079-8BB1-24D79CD58D17}" type="pres">
      <dgm:prSet presAssocID="{D68E0133-9915-462A-8E9B-EE0E5831181F}" presName="comp" presStyleCnt="0"/>
      <dgm:spPr/>
    </dgm:pt>
    <dgm:pt modelId="{C27FDBD6-0B8F-430C-BA00-00EE5DDCA4CE}" type="pres">
      <dgm:prSet presAssocID="{D68E0133-9915-462A-8E9B-EE0E5831181F}" presName="box" presStyleLbl="node1" presStyleIdx="2" presStyleCnt="3"/>
      <dgm:spPr/>
      <dgm:t>
        <a:bodyPr/>
        <a:lstStyle/>
        <a:p>
          <a:endParaRPr lang="de-DE"/>
        </a:p>
      </dgm:t>
    </dgm:pt>
    <dgm:pt modelId="{14D070FB-993C-4FC1-A56B-7B3E36ED8790}" type="pres">
      <dgm:prSet presAssocID="{D68E0133-9915-462A-8E9B-EE0E5831181F}" presName="img" presStyleLbl="fgImgPlace1" presStyleIdx="2" presStyleCnt="3"/>
      <dgm:spPr>
        <a:blipFill rotWithShape="0">
          <a:blip xmlns:r="http://schemas.openxmlformats.org/officeDocument/2006/relationships" r:embed="rId3"/>
          <a:stretch>
            <a:fillRect/>
          </a:stretch>
        </a:blipFill>
      </dgm:spPr>
    </dgm:pt>
    <dgm:pt modelId="{93F4B5EC-9803-47B1-B11F-D628BB2C9683}" type="pres">
      <dgm:prSet presAssocID="{D68E0133-9915-462A-8E9B-EE0E5831181F}" presName="text" presStyleLbl="node1" presStyleIdx="2" presStyleCnt="3">
        <dgm:presLayoutVars>
          <dgm:bulletEnabled val="1"/>
        </dgm:presLayoutVars>
      </dgm:prSet>
      <dgm:spPr/>
      <dgm:t>
        <a:bodyPr/>
        <a:lstStyle/>
        <a:p>
          <a:endParaRPr lang="de-DE"/>
        </a:p>
      </dgm:t>
    </dgm:pt>
  </dgm:ptLst>
  <dgm:cxnLst>
    <dgm:cxn modelId="{CB6893AD-9B59-4C27-8284-5155D5E6D2B5}" srcId="{2DC0F673-E4D6-4E31-B4F1-13703E2957FB}" destId="{D68E0133-9915-462A-8E9B-EE0E5831181F}" srcOrd="2" destOrd="0" parTransId="{78BE7062-83F7-448B-A7CA-D746F7CF9191}" sibTransId="{AF423C58-3855-4F45-9654-56F493109390}"/>
    <dgm:cxn modelId="{479B603D-8C61-4146-8123-A7D49E1AE8C7}" srcId="{2DC0F673-E4D6-4E31-B4F1-13703E2957FB}" destId="{A71130EC-67E2-4801-B943-CCE8AF506083}" srcOrd="1" destOrd="0" parTransId="{21E6B56A-95E0-4967-9851-9DD14065E441}" sibTransId="{F75EBD0F-7FAF-4AB9-BEFD-180811613198}"/>
    <dgm:cxn modelId="{8CE9A3E7-2F70-42DF-9D37-791BE906D1F1}" type="presOf" srcId="{2DC0F673-E4D6-4E31-B4F1-13703E2957FB}" destId="{22CA546C-0052-40B1-8C35-25F1C8DAA1C5}" srcOrd="0" destOrd="0" presId="urn:microsoft.com/office/officeart/2005/8/layout/vList4#2"/>
    <dgm:cxn modelId="{300EF7F1-94CA-4DCB-A847-E07F69FA5080}" type="presOf" srcId="{D68E0133-9915-462A-8E9B-EE0E5831181F}" destId="{93F4B5EC-9803-47B1-B11F-D628BB2C9683}" srcOrd="1" destOrd="0" presId="urn:microsoft.com/office/officeart/2005/8/layout/vList4#2"/>
    <dgm:cxn modelId="{34E29CBF-D4ED-4E87-B591-1B78BD27B878}" type="presOf" srcId="{3C714AE8-DFAF-4DD2-BAEA-AA08C809AA33}" destId="{15ADB417-3EEF-4570-B80E-9E5DF7087729}" srcOrd="1" destOrd="0" presId="urn:microsoft.com/office/officeart/2005/8/layout/vList4#2"/>
    <dgm:cxn modelId="{20D8C820-DD64-49FC-98A0-1D35F2E2F8F2}" type="presOf" srcId="{D68E0133-9915-462A-8E9B-EE0E5831181F}" destId="{C27FDBD6-0B8F-430C-BA00-00EE5DDCA4CE}" srcOrd="0" destOrd="0" presId="urn:microsoft.com/office/officeart/2005/8/layout/vList4#2"/>
    <dgm:cxn modelId="{193C136F-3132-45BF-A547-1D12CED6BF3F}" srcId="{2DC0F673-E4D6-4E31-B4F1-13703E2957FB}" destId="{3C714AE8-DFAF-4DD2-BAEA-AA08C809AA33}" srcOrd="0" destOrd="0" parTransId="{49F9012F-AA5B-4D5E-9FA7-57EAC7E68475}" sibTransId="{28DFD055-1DCB-48C7-86ED-BDC0C5A0CA01}"/>
    <dgm:cxn modelId="{56E5A62D-C7B7-4488-8452-5FD4A202C07F}" type="presOf" srcId="{A71130EC-67E2-4801-B943-CCE8AF506083}" destId="{531EFB05-55C2-43A2-9080-964370A3280E}" srcOrd="1" destOrd="0" presId="urn:microsoft.com/office/officeart/2005/8/layout/vList4#2"/>
    <dgm:cxn modelId="{C654C19F-8171-4522-BF0B-0EA445B2B05A}" type="presOf" srcId="{A71130EC-67E2-4801-B943-CCE8AF506083}" destId="{E563A10F-149D-4947-9FF7-0560C31AEB72}" srcOrd="0" destOrd="0" presId="urn:microsoft.com/office/officeart/2005/8/layout/vList4#2"/>
    <dgm:cxn modelId="{F5533280-9DA2-496D-B58A-13DA442CFAEB}" type="presOf" srcId="{3C714AE8-DFAF-4DD2-BAEA-AA08C809AA33}" destId="{B74A9F0C-89AE-45D1-8110-F99F1FA4652D}" srcOrd="0" destOrd="0" presId="urn:microsoft.com/office/officeart/2005/8/layout/vList4#2"/>
    <dgm:cxn modelId="{6B188F61-5588-4DBD-98AE-7CC1E6E8B0AA}" type="presParOf" srcId="{22CA546C-0052-40B1-8C35-25F1C8DAA1C5}" destId="{1E54A5DE-1C91-4ABC-B7B3-B7B27AB41E57}" srcOrd="0" destOrd="0" presId="urn:microsoft.com/office/officeart/2005/8/layout/vList4#2"/>
    <dgm:cxn modelId="{E38F2195-0840-4708-B8B4-F2C182E21FA5}" type="presParOf" srcId="{1E54A5DE-1C91-4ABC-B7B3-B7B27AB41E57}" destId="{B74A9F0C-89AE-45D1-8110-F99F1FA4652D}" srcOrd="0" destOrd="0" presId="urn:microsoft.com/office/officeart/2005/8/layout/vList4#2"/>
    <dgm:cxn modelId="{AF41E7B6-5DF3-488E-841E-EC961274C72F}" type="presParOf" srcId="{1E54A5DE-1C91-4ABC-B7B3-B7B27AB41E57}" destId="{96EBFD3F-1500-4D2F-9BE5-E2DC27B0B7FC}" srcOrd="1" destOrd="0" presId="urn:microsoft.com/office/officeart/2005/8/layout/vList4#2"/>
    <dgm:cxn modelId="{E1C11B5D-C3AA-4798-9EC6-9887ED3EC381}" type="presParOf" srcId="{1E54A5DE-1C91-4ABC-B7B3-B7B27AB41E57}" destId="{15ADB417-3EEF-4570-B80E-9E5DF7087729}" srcOrd="2" destOrd="0" presId="urn:microsoft.com/office/officeart/2005/8/layout/vList4#2"/>
    <dgm:cxn modelId="{7DBACA14-2DD9-480D-A128-A70287231A69}" type="presParOf" srcId="{22CA546C-0052-40B1-8C35-25F1C8DAA1C5}" destId="{8C999908-765F-4D17-A3DB-8E0E0373FAE3}" srcOrd="1" destOrd="0" presId="urn:microsoft.com/office/officeart/2005/8/layout/vList4#2"/>
    <dgm:cxn modelId="{4EF1765B-F418-4414-A692-DC08343BF708}" type="presParOf" srcId="{22CA546C-0052-40B1-8C35-25F1C8DAA1C5}" destId="{EC3B7C29-3359-407E-9B0B-1CDEF665B888}" srcOrd="2" destOrd="0" presId="urn:microsoft.com/office/officeart/2005/8/layout/vList4#2"/>
    <dgm:cxn modelId="{3D50F0CE-1024-4E23-9B51-627829716046}" type="presParOf" srcId="{EC3B7C29-3359-407E-9B0B-1CDEF665B888}" destId="{E563A10F-149D-4947-9FF7-0560C31AEB72}" srcOrd="0" destOrd="0" presId="urn:microsoft.com/office/officeart/2005/8/layout/vList4#2"/>
    <dgm:cxn modelId="{EBDA2579-9B54-41A5-B9EA-58830E135A4A}" type="presParOf" srcId="{EC3B7C29-3359-407E-9B0B-1CDEF665B888}" destId="{542EE2E7-25DC-4A8E-8451-E246AB31BC22}" srcOrd="1" destOrd="0" presId="urn:microsoft.com/office/officeart/2005/8/layout/vList4#2"/>
    <dgm:cxn modelId="{454A78F6-34E0-4E55-9E3E-FA876B2A6FDD}" type="presParOf" srcId="{EC3B7C29-3359-407E-9B0B-1CDEF665B888}" destId="{531EFB05-55C2-43A2-9080-964370A3280E}" srcOrd="2" destOrd="0" presId="urn:microsoft.com/office/officeart/2005/8/layout/vList4#2"/>
    <dgm:cxn modelId="{A8732877-C556-42C8-BB08-771FCBA235C2}" type="presParOf" srcId="{22CA546C-0052-40B1-8C35-25F1C8DAA1C5}" destId="{DFB48418-4CF9-4246-BC61-8C9D5BA50337}" srcOrd="3" destOrd="0" presId="urn:microsoft.com/office/officeart/2005/8/layout/vList4#2"/>
    <dgm:cxn modelId="{6B227E11-671F-4E93-85AA-3C1D615C5BAF}" type="presParOf" srcId="{22CA546C-0052-40B1-8C35-25F1C8DAA1C5}" destId="{34241C61-9F7A-4079-8BB1-24D79CD58D17}" srcOrd="4" destOrd="0" presId="urn:microsoft.com/office/officeart/2005/8/layout/vList4#2"/>
    <dgm:cxn modelId="{BE679EC2-B9DD-443B-9D9F-625FE25A3BEB}" type="presParOf" srcId="{34241C61-9F7A-4079-8BB1-24D79CD58D17}" destId="{C27FDBD6-0B8F-430C-BA00-00EE5DDCA4CE}" srcOrd="0" destOrd="0" presId="urn:microsoft.com/office/officeart/2005/8/layout/vList4#2"/>
    <dgm:cxn modelId="{C105D3A7-2EEB-4B0B-8B1A-6C87FE0C742F}" type="presParOf" srcId="{34241C61-9F7A-4079-8BB1-24D79CD58D17}" destId="{14D070FB-993C-4FC1-A56B-7B3E36ED8790}" srcOrd="1" destOrd="0" presId="urn:microsoft.com/office/officeart/2005/8/layout/vList4#2"/>
    <dgm:cxn modelId="{CAB14301-E5B3-43F8-8E22-1E3FA264DC0E}" type="presParOf" srcId="{34241C61-9F7A-4079-8BB1-24D79CD58D17}" destId="{93F4B5EC-9803-47B1-B11F-D628BB2C9683}" srcOrd="2" destOrd="0" presId="urn:microsoft.com/office/officeart/2005/8/layout/vList4#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5154E-B8BC-4421-9FB4-2AD2E55C0F1A}">
      <dsp:nvSpPr>
        <dsp:cNvPr id="0" name=""/>
        <dsp:cNvSpPr/>
      </dsp:nvSpPr>
      <dsp:spPr>
        <a:xfrm>
          <a:off x="0" y="396064"/>
          <a:ext cx="8632825" cy="16731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t>Inter/Intra State Conflicts and WMD </a:t>
          </a:r>
        </a:p>
        <a:p>
          <a:pPr lvl="0" algn="ctr" defTabSz="1600200" rtl="0">
            <a:lnSpc>
              <a:spcPct val="90000"/>
            </a:lnSpc>
            <a:spcBef>
              <a:spcPct val="0"/>
            </a:spcBef>
            <a:spcAft>
              <a:spcPct val="35000"/>
            </a:spcAft>
          </a:pPr>
          <a:r>
            <a:rPr lang="en-US" sz="4200" b="1" kern="1200" dirty="0" smtClean="0"/>
            <a:t>– The Role of NATO –</a:t>
          </a:r>
          <a:endParaRPr lang="de-DE" sz="4200" kern="1200" dirty="0"/>
        </a:p>
      </dsp:txBody>
      <dsp:txXfrm>
        <a:off x="81674" y="477738"/>
        <a:ext cx="8469477" cy="15097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9DB2F-6A01-4ABF-8B1D-FB2D61711025}">
      <dsp:nvSpPr>
        <dsp:cNvPr id="0" name=""/>
        <dsp:cNvSpPr/>
      </dsp:nvSpPr>
      <dsp:spPr>
        <a:xfrm>
          <a:off x="0" y="6759"/>
          <a:ext cx="8641655" cy="134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b="1" kern="1200" dirty="0" smtClean="0"/>
            <a:t>(…), the world’s oceans and seas are an increasingly accessible environment for transnational criminal and terrorist activities, </a:t>
          </a:r>
          <a:r>
            <a:rPr lang="en-GB" sz="2000" b="1" kern="1200" dirty="0" smtClean="0">
              <a:solidFill>
                <a:srgbClr val="FFFF00"/>
              </a:solidFill>
            </a:rPr>
            <a:t>including the transport and deployment of weapons of mass destruction and associated materials.</a:t>
          </a:r>
          <a:endParaRPr lang="de-DE" sz="2000" b="1" kern="1200" dirty="0">
            <a:solidFill>
              <a:srgbClr val="FFFF00"/>
            </a:solidFill>
          </a:endParaRPr>
        </a:p>
      </dsp:txBody>
      <dsp:txXfrm>
        <a:off x="65796" y="72555"/>
        <a:ext cx="8510063" cy="1216248"/>
      </dsp:txXfrm>
    </dsp:sp>
    <dsp:sp modelId="{90F0C02E-8FDE-434B-9437-477495837637}">
      <dsp:nvSpPr>
        <dsp:cNvPr id="0" name=""/>
        <dsp:cNvSpPr/>
      </dsp:nvSpPr>
      <dsp:spPr>
        <a:xfrm>
          <a:off x="0" y="1446759"/>
          <a:ext cx="8641655" cy="134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b="1" kern="1200" dirty="0" smtClean="0"/>
            <a:t>The potential role of the Alliance’s maritime forces in missile defence may also become an important part of </a:t>
          </a:r>
          <a:r>
            <a:rPr lang="en-GB" sz="2000" b="1" kern="1200" dirty="0" smtClean="0">
              <a:solidFill>
                <a:srgbClr val="FFFF00"/>
              </a:solidFill>
            </a:rPr>
            <a:t>NATO’s response to the proliferation of weapons of mass destruction and their means of delivery.</a:t>
          </a:r>
          <a:endParaRPr lang="de-DE" sz="2000" b="1" kern="1200" dirty="0">
            <a:solidFill>
              <a:srgbClr val="FFFF00"/>
            </a:solidFill>
          </a:endParaRPr>
        </a:p>
      </dsp:txBody>
      <dsp:txXfrm>
        <a:off x="65796" y="1512555"/>
        <a:ext cx="8510063" cy="1216248"/>
      </dsp:txXfrm>
    </dsp:sp>
    <dsp:sp modelId="{B7F0E708-BE62-42EE-9628-AD54BBC12A31}">
      <dsp:nvSpPr>
        <dsp:cNvPr id="0" name=""/>
        <dsp:cNvSpPr/>
      </dsp:nvSpPr>
      <dsp:spPr>
        <a:xfrm>
          <a:off x="0" y="2886759"/>
          <a:ext cx="8641655" cy="134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b="1" kern="1200" dirty="0" smtClean="0"/>
            <a:t>Maintaining the ability of NATO’s maritime forces to undertake the full range of maritime interdiction missions, including in support of law enforcement </a:t>
          </a:r>
          <a:r>
            <a:rPr lang="en-GB" sz="2000" b="1" kern="1200" dirty="0" smtClean="0">
              <a:solidFill>
                <a:srgbClr val="FFFF00"/>
              </a:solidFill>
            </a:rPr>
            <a:t>and in preventing the transport and deployment of weapons of mass destruction.</a:t>
          </a:r>
          <a:endParaRPr lang="de-DE" sz="2000" b="1" kern="1200" dirty="0">
            <a:solidFill>
              <a:srgbClr val="FFFF00"/>
            </a:solidFill>
          </a:endParaRPr>
        </a:p>
      </dsp:txBody>
      <dsp:txXfrm>
        <a:off x="65796" y="2952555"/>
        <a:ext cx="8510063" cy="12162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634E3-F26C-48EE-BDA2-FE154590B201}">
      <dsp:nvSpPr>
        <dsp:cNvPr id="0" name=""/>
        <dsp:cNvSpPr/>
      </dsp:nvSpPr>
      <dsp:spPr>
        <a:xfrm>
          <a:off x="3938837" y="1814601"/>
          <a:ext cx="2217846" cy="2217846"/>
        </a:xfrm>
        <a:prstGeom prst="gear9">
          <a:avLst/>
        </a:prstGeom>
        <a:solidFill>
          <a:srgbClr val="7030A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de-DE" sz="2000" b="1" kern="1200" smtClean="0"/>
            <a:t>2009 STRAS-BOURG </a:t>
          </a:r>
          <a:r>
            <a:rPr lang="de-DE" sz="2000" b="1" kern="1200" dirty="0" smtClean="0"/>
            <a:t>/ KEHL</a:t>
          </a:r>
          <a:endParaRPr lang="de-DE" sz="2000" b="1" kern="1200" dirty="0"/>
        </a:p>
      </dsp:txBody>
      <dsp:txXfrm>
        <a:off x="4384723" y="2334121"/>
        <a:ext cx="1326074" cy="1140018"/>
      </dsp:txXfrm>
    </dsp:sp>
    <dsp:sp modelId="{5DF2F534-5B22-4A56-B66F-EC3FF94E8499}">
      <dsp:nvSpPr>
        <dsp:cNvPr id="0" name=""/>
        <dsp:cNvSpPr/>
      </dsp:nvSpPr>
      <dsp:spPr>
        <a:xfrm>
          <a:off x="2648454" y="1290383"/>
          <a:ext cx="1612979" cy="1612979"/>
        </a:xfrm>
        <a:prstGeom prst="gear6">
          <a:avLst/>
        </a:prstGeom>
        <a:solidFill>
          <a:srgbClr val="7030A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de-DE" sz="1400" b="1" kern="1200" smtClean="0"/>
            <a:t>2002 PRAGUE</a:t>
          </a:r>
          <a:endParaRPr lang="de-DE" sz="1400" b="1" kern="1200"/>
        </a:p>
      </dsp:txBody>
      <dsp:txXfrm>
        <a:off x="3054526" y="1698910"/>
        <a:ext cx="800835" cy="795925"/>
      </dsp:txXfrm>
    </dsp:sp>
    <dsp:sp modelId="{25EE7717-0740-481F-BFD5-FC4D51E98A0E}">
      <dsp:nvSpPr>
        <dsp:cNvPr id="0" name=""/>
        <dsp:cNvSpPr/>
      </dsp:nvSpPr>
      <dsp:spPr>
        <a:xfrm rot="20700000">
          <a:off x="3551887" y="177592"/>
          <a:ext cx="1580390" cy="1580390"/>
        </a:xfrm>
        <a:prstGeom prst="gear6">
          <a:avLst/>
        </a:prstGeom>
        <a:solidFill>
          <a:srgbClr val="7030A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de-DE" sz="1200" b="1" kern="1200" dirty="0" smtClean="0"/>
            <a:t>1999 WASHING-TON</a:t>
          </a:r>
          <a:endParaRPr lang="de-DE" sz="1200" b="1" kern="1200" dirty="0"/>
        </a:p>
      </dsp:txBody>
      <dsp:txXfrm rot="-20700000">
        <a:off x="3898513" y="524218"/>
        <a:ext cx="887138" cy="887138"/>
      </dsp:txXfrm>
    </dsp:sp>
    <dsp:sp modelId="{F9868932-DEAB-4D51-BA06-11CB541C89DD}">
      <dsp:nvSpPr>
        <dsp:cNvPr id="0" name=""/>
        <dsp:cNvSpPr/>
      </dsp:nvSpPr>
      <dsp:spPr>
        <a:xfrm>
          <a:off x="3766534" y="1480935"/>
          <a:ext cx="2838843" cy="2838843"/>
        </a:xfrm>
        <a:prstGeom prst="circularArrow">
          <a:avLst>
            <a:gd name="adj1" fmla="val 4688"/>
            <a:gd name="adj2" fmla="val 299029"/>
            <a:gd name="adj3" fmla="val 2512291"/>
            <a:gd name="adj4" fmla="val 15869650"/>
            <a:gd name="adj5" fmla="val 5469"/>
          </a:avLst>
        </a:prstGeom>
        <a:solidFill>
          <a:srgbClr val="CC00FF"/>
        </a:solidFill>
        <a:ln>
          <a:noFill/>
        </a:ln>
        <a:effectLst/>
      </dsp:spPr>
      <dsp:style>
        <a:lnRef idx="0">
          <a:scrgbClr r="0" g="0" b="0"/>
        </a:lnRef>
        <a:fillRef idx="1">
          <a:scrgbClr r="0" g="0" b="0"/>
        </a:fillRef>
        <a:effectRef idx="0">
          <a:scrgbClr r="0" g="0" b="0"/>
        </a:effectRef>
        <a:fontRef idx="minor">
          <a:schemeClr val="lt1"/>
        </a:fontRef>
      </dsp:style>
    </dsp:sp>
    <dsp:sp modelId="{EA222380-0A57-4ED8-A203-FE573ED35FE3}">
      <dsp:nvSpPr>
        <dsp:cNvPr id="0" name=""/>
        <dsp:cNvSpPr/>
      </dsp:nvSpPr>
      <dsp:spPr>
        <a:xfrm>
          <a:off x="2362798" y="934186"/>
          <a:ext cx="2062597" cy="2062597"/>
        </a:xfrm>
        <a:prstGeom prst="leftCircularArrow">
          <a:avLst>
            <a:gd name="adj1" fmla="val 6452"/>
            <a:gd name="adj2" fmla="val 429999"/>
            <a:gd name="adj3" fmla="val 10489124"/>
            <a:gd name="adj4" fmla="val 14837806"/>
            <a:gd name="adj5" fmla="val 7527"/>
          </a:avLst>
        </a:prstGeom>
        <a:solidFill>
          <a:srgbClr val="CC00FF"/>
        </a:solidFill>
        <a:ln>
          <a:noFill/>
        </a:ln>
        <a:effectLst/>
      </dsp:spPr>
      <dsp:style>
        <a:lnRef idx="0">
          <a:scrgbClr r="0" g="0" b="0"/>
        </a:lnRef>
        <a:fillRef idx="1">
          <a:scrgbClr r="0" g="0" b="0"/>
        </a:fillRef>
        <a:effectRef idx="0">
          <a:scrgbClr r="0" g="0" b="0"/>
        </a:effectRef>
        <a:fontRef idx="minor">
          <a:schemeClr val="lt1"/>
        </a:fontRef>
      </dsp:style>
    </dsp:sp>
    <dsp:sp modelId="{5936ED20-73D0-4D5E-9026-FE0FFD30F7A1}">
      <dsp:nvSpPr>
        <dsp:cNvPr id="0" name=""/>
        <dsp:cNvSpPr/>
      </dsp:nvSpPr>
      <dsp:spPr>
        <a:xfrm>
          <a:off x="3186326" y="-167878"/>
          <a:ext cx="2223895" cy="2223895"/>
        </a:xfrm>
        <a:prstGeom prst="circularArrow">
          <a:avLst>
            <a:gd name="adj1" fmla="val 5984"/>
            <a:gd name="adj2" fmla="val 394124"/>
            <a:gd name="adj3" fmla="val 13313824"/>
            <a:gd name="adj4" fmla="val 10508221"/>
            <a:gd name="adj5" fmla="val 6981"/>
          </a:avLst>
        </a:prstGeom>
        <a:solidFill>
          <a:srgbClr val="CC00FF"/>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846C2-5F2A-40DA-BD50-9CFCB53A5F13}">
      <dsp:nvSpPr>
        <dsp:cNvPr id="0" name=""/>
        <dsp:cNvSpPr/>
      </dsp:nvSpPr>
      <dsp:spPr>
        <a:xfrm>
          <a:off x="2613863" y="1361142"/>
          <a:ext cx="2138937" cy="2138937"/>
        </a:xfrm>
        <a:prstGeom prst="gear9">
          <a:avLst/>
        </a:prstGeom>
        <a:solidFill>
          <a:srgbClr val="7030A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de-DE" sz="2400" b="1" kern="1200" dirty="0" smtClean="0"/>
            <a:t>2010 LISBON</a:t>
          </a:r>
          <a:endParaRPr lang="de-DE" sz="2400" kern="1200" dirty="0"/>
        </a:p>
      </dsp:txBody>
      <dsp:txXfrm>
        <a:off x="3043884" y="1862178"/>
        <a:ext cx="1278895" cy="1099458"/>
      </dsp:txXfrm>
    </dsp:sp>
    <dsp:sp modelId="{5E38D11B-B833-4D7C-9A18-2E3423867558}">
      <dsp:nvSpPr>
        <dsp:cNvPr id="0" name=""/>
        <dsp:cNvSpPr/>
      </dsp:nvSpPr>
      <dsp:spPr>
        <a:xfrm>
          <a:off x="1369390" y="855575"/>
          <a:ext cx="1555591" cy="1555591"/>
        </a:xfrm>
        <a:prstGeom prst="gear6">
          <a:avLst/>
        </a:prstGeom>
        <a:solidFill>
          <a:srgbClr val="7030A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de-DE" sz="1200" b="1" kern="1200" dirty="0" smtClean="0"/>
            <a:t>2012 CHICAGO</a:t>
          </a:r>
          <a:endParaRPr lang="de-DE" sz="1200" kern="1200" dirty="0"/>
        </a:p>
      </dsp:txBody>
      <dsp:txXfrm>
        <a:off x="1761015" y="1249567"/>
        <a:ext cx="772341" cy="767607"/>
      </dsp:txXfrm>
    </dsp:sp>
    <dsp:sp modelId="{387C2C1D-7C1A-4362-BC11-D0F2CD288E58}">
      <dsp:nvSpPr>
        <dsp:cNvPr id="0" name=""/>
        <dsp:cNvSpPr/>
      </dsp:nvSpPr>
      <dsp:spPr>
        <a:xfrm rot="5632948">
          <a:off x="2395628" y="1387517"/>
          <a:ext cx="2630893" cy="2630893"/>
        </a:xfrm>
        <a:prstGeom prst="circularArrow">
          <a:avLst>
            <a:gd name="adj1" fmla="val 4878"/>
            <a:gd name="adj2" fmla="val 312630"/>
            <a:gd name="adj3" fmla="val 3119226"/>
            <a:gd name="adj4" fmla="val 15253507"/>
            <a:gd name="adj5" fmla="val 5691"/>
          </a:avLst>
        </a:prstGeom>
        <a:solidFill>
          <a:srgbClr val="CC00FF"/>
        </a:solidFill>
        <a:ln>
          <a:noFill/>
        </a:ln>
        <a:effectLst/>
      </dsp:spPr>
      <dsp:style>
        <a:lnRef idx="0">
          <a:scrgbClr r="0" g="0" b="0"/>
        </a:lnRef>
        <a:fillRef idx="1">
          <a:scrgbClr r="0" g="0" b="0"/>
        </a:fillRef>
        <a:effectRef idx="0">
          <a:scrgbClr r="0" g="0" b="0"/>
        </a:effectRef>
        <a:fontRef idx="minor">
          <a:schemeClr val="lt1"/>
        </a:fontRef>
      </dsp:style>
    </dsp:sp>
    <dsp:sp modelId="{D7FB01E0-A561-4671-80A2-6C65FFE10770}">
      <dsp:nvSpPr>
        <dsp:cNvPr id="0" name=""/>
        <dsp:cNvSpPr/>
      </dsp:nvSpPr>
      <dsp:spPr>
        <a:xfrm>
          <a:off x="1093897" y="512691"/>
          <a:ext cx="1989212" cy="1989212"/>
        </a:xfrm>
        <a:prstGeom prst="leftCircularArrow">
          <a:avLst>
            <a:gd name="adj1" fmla="val 6452"/>
            <a:gd name="adj2" fmla="val 429999"/>
            <a:gd name="adj3" fmla="val 10489124"/>
            <a:gd name="adj4" fmla="val 14837806"/>
            <a:gd name="adj5" fmla="val 7527"/>
          </a:avLst>
        </a:prstGeom>
        <a:solidFill>
          <a:srgbClr val="CC00FF"/>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E68AA-9A5B-4A6A-845D-375097D6B878}">
      <dsp:nvSpPr>
        <dsp:cNvPr id="0" name=""/>
        <dsp:cNvSpPr/>
      </dsp:nvSpPr>
      <dsp:spPr>
        <a:xfrm>
          <a:off x="0" y="0"/>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US" sz="2800" b="1" kern="1200" dirty="0" smtClean="0"/>
            <a:t>Strategic Concept for the Defence and Security of The Members of the NATO</a:t>
          </a:r>
          <a:endParaRPr lang="de-DE" sz="2800" b="1" kern="1200" dirty="0"/>
        </a:p>
      </dsp:txBody>
      <dsp:txXfrm>
        <a:off x="1815087" y="0"/>
        <a:ext cx="6827262" cy="866170"/>
      </dsp:txXfrm>
    </dsp:sp>
    <dsp:sp modelId="{91BDFEDA-CBF1-4F64-846F-C80D47EE0A38}">
      <dsp:nvSpPr>
        <dsp:cNvPr id="0" name=""/>
        <dsp:cNvSpPr/>
      </dsp:nvSpPr>
      <dsp:spPr>
        <a:xfrm>
          <a:off x="86617" y="8661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26E7AC2-4341-43C0-BB73-40ECBDDA27A3}">
      <dsp:nvSpPr>
        <dsp:cNvPr id="0" name=""/>
        <dsp:cNvSpPr/>
      </dsp:nvSpPr>
      <dsp:spPr>
        <a:xfrm>
          <a:off x="0" y="952787"/>
          <a:ext cx="8642349" cy="86617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noProof="0" dirty="0" smtClean="0"/>
            <a:t>NATO’s Comprehensive, Strategic-Level WMD/CBRN Defence Policy</a:t>
          </a:r>
          <a:endParaRPr lang="en-GB" sz="2800" b="1" kern="1200" noProof="0" dirty="0"/>
        </a:p>
      </dsp:txBody>
      <dsp:txXfrm>
        <a:off x="1815087" y="952787"/>
        <a:ext cx="6827262" cy="866170"/>
      </dsp:txXfrm>
    </dsp:sp>
    <dsp:sp modelId="{DA014DD0-3D65-4292-9C9D-5B6AB0DA6C43}">
      <dsp:nvSpPr>
        <dsp:cNvPr id="0" name=""/>
        <dsp:cNvSpPr/>
      </dsp:nvSpPr>
      <dsp:spPr>
        <a:xfrm>
          <a:off x="86617" y="1039404"/>
          <a:ext cx="1728469" cy="69293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30E133A-4319-4C52-A479-3641588DA4A2}">
      <dsp:nvSpPr>
        <dsp:cNvPr id="0" name=""/>
        <dsp:cNvSpPr/>
      </dsp:nvSpPr>
      <dsp:spPr>
        <a:xfrm>
          <a:off x="0" y="1905574"/>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Lisbon Tasking how NATO can Better Counter the Proliferation of WMD</a:t>
          </a:r>
          <a:endParaRPr lang="de-DE" sz="2800" b="1" kern="1200" dirty="0" smtClean="0"/>
        </a:p>
      </dsp:txBody>
      <dsp:txXfrm>
        <a:off x="1815087" y="1905574"/>
        <a:ext cx="6827262" cy="866170"/>
      </dsp:txXfrm>
    </dsp:sp>
    <dsp:sp modelId="{AFACEDFE-AF3F-4BEF-BFF1-981063C94761}">
      <dsp:nvSpPr>
        <dsp:cNvPr id="0" name=""/>
        <dsp:cNvSpPr/>
      </dsp:nvSpPr>
      <dsp:spPr>
        <a:xfrm>
          <a:off x="86617" y="1992192"/>
          <a:ext cx="1728469" cy="6929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14864-5F84-4653-8186-1D759C05566B}">
      <dsp:nvSpPr>
        <dsp:cNvPr id="0" name=""/>
        <dsp:cNvSpPr/>
      </dsp:nvSpPr>
      <dsp:spPr>
        <a:xfrm>
          <a:off x="0" y="2858362"/>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Defence and Deterrence Posture Review</a:t>
          </a:r>
          <a:endParaRPr lang="de-DE" sz="2700" b="1" kern="1200" dirty="0" smtClean="0"/>
        </a:p>
      </dsp:txBody>
      <dsp:txXfrm>
        <a:off x="1815087" y="2858362"/>
        <a:ext cx="6827262" cy="866170"/>
      </dsp:txXfrm>
    </dsp:sp>
    <dsp:sp modelId="{5C915F6A-8DDA-401E-ABED-50DD6DB136B2}">
      <dsp:nvSpPr>
        <dsp:cNvPr id="0" name=""/>
        <dsp:cNvSpPr/>
      </dsp:nvSpPr>
      <dsp:spPr>
        <a:xfrm>
          <a:off x="86617" y="2944979"/>
          <a:ext cx="1728469" cy="69293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B8CA3-646D-436C-90B6-CFC085956090}">
      <dsp:nvSpPr>
        <dsp:cNvPr id="0" name=""/>
        <dsp:cNvSpPr/>
      </dsp:nvSpPr>
      <dsp:spPr>
        <a:xfrm>
          <a:off x="0" y="3811149"/>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Conclusion</a:t>
          </a:r>
          <a:endParaRPr lang="de-DE" sz="2800" b="1" kern="1200" dirty="0" smtClean="0"/>
        </a:p>
      </dsp:txBody>
      <dsp:txXfrm>
        <a:off x="1815087" y="3811149"/>
        <a:ext cx="6827262" cy="866170"/>
      </dsp:txXfrm>
    </dsp:sp>
    <dsp:sp modelId="{266635A2-15A1-4B03-A9D8-F82C4D8CF66F}">
      <dsp:nvSpPr>
        <dsp:cNvPr id="0" name=""/>
        <dsp:cNvSpPr/>
      </dsp:nvSpPr>
      <dsp:spPr>
        <a:xfrm>
          <a:off x="86617" y="389776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19B46-2337-4454-BA76-E74DA01751B7}">
      <dsp:nvSpPr>
        <dsp:cNvPr id="0" name=""/>
        <dsp:cNvSpPr/>
      </dsp:nvSpPr>
      <dsp:spPr>
        <a:xfrm>
          <a:off x="0" y="177"/>
          <a:ext cx="8642349" cy="585000"/>
        </a:xfrm>
        <a:prstGeom prst="round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de-DE" sz="2500" b="1" kern="1200" smtClean="0"/>
            <a:t>OUTLINE</a:t>
          </a:r>
          <a:endParaRPr lang="de-DE" sz="2500" b="1" kern="1200"/>
        </a:p>
      </dsp:txBody>
      <dsp:txXfrm>
        <a:off x="28557" y="28734"/>
        <a:ext cx="8585235" cy="5278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85AA1-5B92-4844-9608-B75A40946FA1}">
      <dsp:nvSpPr>
        <dsp:cNvPr id="0" name=""/>
        <dsp:cNvSpPr/>
      </dsp:nvSpPr>
      <dsp:spPr>
        <a:xfrm>
          <a:off x="0" y="0"/>
          <a:ext cx="8568952" cy="4536503"/>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531813" lvl="0" indent="0" algn="just" defTabSz="1200150" rtl="0">
            <a:lnSpc>
              <a:spcPct val="90000"/>
            </a:lnSpc>
            <a:spcBef>
              <a:spcPct val="0"/>
            </a:spcBef>
            <a:spcAft>
              <a:spcPct val="35000"/>
            </a:spcAft>
          </a:pPr>
          <a:r>
            <a:rPr lang="en-GB" sz="2700" b="1" kern="1200" noProof="0" dirty="0" smtClean="0"/>
            <a:t>(…) We will intensify our efforts to prevent state and non-state actors from accessing WMD and their means of delivery. </a:t>
          </a:r>
        </a:p>
        <a:p>
          <a:pPr marL="531813" lvl="0" indent="0" algn="just" defTabSz="1200150" rtl="0">
            <a:lnSpc>
              <a:spcPct val="90000"/>
            </a:lnSpc>
            <a:spcBef>
              <a:spcPct val="0"/>
            </a:spcBef>
            <a:spcAft>
              <a:spcPct val="35000"/>
            </a:spcAft>
          </a:pPr>
          <a:r>
            <a:rPr lang="en-GB" sz="2700" b="1" kern="1200" noProof="0" dirty="0" smtClean="0"/>
            <a:t>In this regard, we endorse NATO’s comprehensive strategic-level policy for preventing the pro-</a:t>
          </a:r>
          <a:r>
            <a:rPr lang="en-GB" sz="2700" b="1" kern="1200" noProof="0" dirty="0" err="1" smtClean="0"/>
            <a:t>liferation</a:t>
          </a:r>
          <a:r>
            <a:rPr lang="en-GB" sz="2700" b="1" kern="1200" noProof="0" dirty="0" smtClean="0"/>
            <a:t> of WMD and defending against Chemical, Biological, Radiological and Nuclear threats. (…)</a:t>
          </a:r>
          <a:endParaRPr lang="en-GB" sz="2700" b="1" kern="1200" noProof="0" dirty="0"/>
        </a:p>
      </dsp:txBody>
      <dsp:txXfrm>
        <a:off x="2167440" y="0"/>
        <a:ext cx="6401511" cy="4536503"/>
      </dsp:txXfrm>
    </dsp:sp>
    <dsp:sp modelId="{97A91FF8-1E75-4F72-89B2-DD55FDF2ED80}">
      <dsp:nvSpPr>
        <dsp:cNvPr id="0" name=""/>
        <dsp:cNvSpPr/>
      </dsp:nvSpPr>
      <dsp:spPr>
        <a:xfrm>
          <a:off x="216016" y="1152126"/>
          <a:ext cx="2232246" cy="2236677"/>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907A5-D456-43C1-BCF9-44EBC3A3C825}">
      <dsp:nvSpPr>
        <dsp:cNvPr id="0" name=""/>
        <dsp:cNvSpPr/>
      </dsp:nvSpPr>
      <dsp:spPr>
        <a:xfrm>
          <a:off x="0" y="88221"/>
          <a:ext cx="8737599" cy="203909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b="1" kern="1200" dirty="0" smtClean="0"/>
            <a:t>VISION </a:t>
          </a:r>
        </a:p>
        <a:p>
          <a:pPr lvl="0" algn="just" defTabSz="889000" rtl="0">
            <a:lnSpc>
              <a:spcPct val="90000"/>
            </a:lnSpc>
            <a:spcBef>
              <a:spcPct val="0"/>
            </a:spcBef>
            <a:spcAft>
              <a:spcPct val="35000"/>
            </a:spcAft>
          </a:pPr>
          <a:r>
            <a:rPr lang="en-GB" sz="2000" b="1" kern="1200" dirty="0" smtClean="0"/>
            <a:t>The Alliance - </a:t>
          </a:r>
          <a:r>
            <a:rPr lang="en-GB" sz="2000" b="1" i="1" kern="1200" dirty="0" smtClean="0"/>
            <a:t>its populations, territory and forces </a:t>
          </a:r>
          <a:r>
            <a:rPr lang="en-GB" sz="2000" b="1" kern="1200" dirty="0" smtClean="0"/>
            <a:t>- will be secure from CBRN threats, including WMD; and its members will not be coerced by those posing such threats.</a:t>
          </a:r>
          <a:r>
            <a:rPr lang="en-US" sz="2000" b="1" kern="1200" dirty="0" smtClean="0"/>
            <a:t> </a:t>
          </a:r>
          <a:endParaRPr lang="de-DE" sz="2000" b="1" kern="1200" dirty="0"/>
        </a:p>
      </dsp:txBody>
      <dsp:txXfrm>
        <a:off x="99540" y="187761"/>
        <a:ext cx="8538519" cy="1840010"/>
      </dsp:txXfrm>
    </dsp:sp>
    <dsp:sp modelId="{F68AF8D2-2507-4095-862A-679CE27D1AF6}">
      <dsp:nvSpPr>
        <dsp:cNvPr id="0" name=""/>
        <dsp:cNvSpPr/>
      </dsp:nvSpPr>
      <dsp:spPr>
        <a:xfrm>
          <a:off x="0" y="2314512"/>
          <a:ext cx="8737599" cy="203909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b="1" kern="1200" dirty="0" smtClean="0"/>
            <a:t>MISSION STATEMENT</a:t>
          </a:r>
        </a:p>
        <a:p>
          <a:pPr lvl="0" algn="just" defTabSz="889000" rtl="0">
            <a:lnSpc>
              <a:spcPct val="90000"/>
            </a:lnSpc>
            <a:spcBef>
              <a:spcPct val="0"/>
            </a:spcBef>
            <a:spcAft>
              <a:spcPct val="35000"/>
            </a:spcAft>
          </a:pPr>
          <a:r>
            <a:rPr lang="en-GB" sz="2000" b="1" kern="1200" dirty="0" smtClean="0"/>
            <a:t> (…) NATO will work actively to prevent</a:t>
          </a:r>
          <a:r>
            <a:rPr lang="en-GB" sz="2000" b="1" i="1" kern="1200" dirty="0" smtClean="0"/>
            <a:t> </a:t>
          </a:r>
          <a:r>
            <a:rPr lang="en-GB" sz="2000" b="1" kern="1200" dirty="0" smtClean="0"/>
            <a:t>the proliferation</a:t>
          </a:r>
          <a:r>
            <a:rPr lang="en-GB" sz="2000" b="1" i="1" kern="1200" dirty="0" smtClean="0"/>
            <a:t> </a:t>
          </a:r>
          <a:r>
            <a:rPr lang="en-GB" sz="2000" b="1" kern="1200" dirty="0" smtClean="0"/>
            <a:t>of WMD</a:t>
          </a:r>
          <a:r>
            <a:rPr lang="en-GB" sz="2000" b="1" i="1" kern="1200" dirty="0" smtClean="0"/>
            <a:t> </a:t>
          </a:r>
          <a:r>
            <a:rPr lang="en-GB" sz="2000" b="1" kern="1200" dirty="0" smtClean="0"/>
            <a:t>by State and non-State actors, to protect</a:t>
          </a:r>
          <a:r>
            <a:rPr lang="en-GB" sz="2000" b="1" i="1" kern="1200" dirty="0" smtClean="0"/>
            <a:t> </a:t>
          </a:r>
          <a:r>
            <a:rPr lang="en-GB" sz="2000" b="1" kern="1200" dirty="0" smtClean="0"/>
            <a:t>the Alliance from WMD threats should prevention fail, and be prepared for recovery efforts should the Alliance suffer a WMD attack or CBRN event, (…) through a comprehensive </a:t>
          </a:r>
          <a:r>
            <a:rPr lang="en-GB" sz="2000" b="1" i="1" kern="1200" dirty="0" smtClean="0"/>
            <a:t>political, military and civilian approach</a:t>
          </a:r>
          <a:r>
            <a:rPr lang="en-GB" sz="2000" b="1" kern="1200" dirty="0" smtClean="0"/>
            <a:t>.</a:t>
          </a:r>
          <a:endParaRPr lang="de-DE" sz="2000" b="1" kern="1200" dirty="0"/>
        </a:p>
      </dsp:txBody>
      <dsp:txXfrm>
        <a:off x="99540" y="2414052"/>
        <a:ext cx="8538519" cy="18400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E68AA-9A5B-4A6A-845D-375097D6B878}">
      <dsp:nvSpPr>
        <dsp:cNvPr id="0" name=""/>
        <dsp:cNvSpPr/>
      </dsp:nvSpPr>
      <dsp:spPr>
        <a:xfrm>
          <a:off x="0" y="0"/>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US" sz="2800" b="1" kern="1200" dirty="0" smtClean="0"/>
            <a:t>Strategic Concept for the Defence and Security of The Members of the NATO</a:t>
          </a:r>
          <a:endParaRPr lang="de-DE" sz="2800" b="1" kern="1200" dirty="0"/>
        </a:p>
      </dsp:txBody>
      <dsp:txXfrm>
        <a:off x="1815087" y="0"/>
        <a:ext cx="6827262" cy="866170"/>
      </dsp:txXfrm>
    </dsp:sp>
    <dsp:sp modelId="{91BDFEDA-CBF1-4F64-846F-C80D47EE0A38}">
      <dsp:nvSpPr>
        <dsp:cNvPr id="0" name=""/>
        <dsp:cNvSpPr/>
      </dsp:nvSpPr>
      <dsp:spPr>
        <a:xfrm>
          <a:off x="86617" y="8661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26E7AC2-4341-43C0-BB73-40ECBDDA27A3}">
      <dsp:nvSpPr>
        <dsp:cNvPr id="0" name=""/>
        <dsp:cNvSpPr/>
      </dsp:nvSpPr>
      <dsp:spPr>
        <a:xfrm>
          <a:off x="0" y="952787"/>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noProof="0" dirty="0" smtClean="0"/>
            <a:t>NATO’s Comprehensive, Strategic-Level WMD/CBRN Defence Policy</a:t>
          </a:r>
          <a:endParaRPr lang="en-GB" sz="2800" b="1" kern="1200" noProof="0" dirty="0"/>
        </a:p>
      </dsp:txBody>
      <dsp:txXfrm>
        <a:off x="1815087" y="952787"/>
        <a:ext cx="6827262" cy="866170"/>
      </dsp:txXfrm>
    </dsp:sp>
    <dsp:sp modelId="{DA014DD0-3D65-4292-9C9D-5B6AB0DA6C43}">
      <dsp:nvSpPr>
        <dsp:cNvPr id="0" name=""/>
        <dsp:cNvSpPr/>
      </dsp:nvSpPr>
      <dsp:spPr>
        <a:xfrm>
          <a:off x="86617" y="1039404"/>
          <a:ext cx="1728469" cy="69293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30E133A-4319-4C52-A479-3641588DA4A2}">
      <dsp:nvSpPr>
        <dsp:cNvPr id="0" name=""/>
        <dsp:cNvSpPr/>
      </dsp:nvSpPr>
      <dsp:spPr>
        <a:xfrm>
          <a:off x="0" y="1905574"/>
          <a:ext cx="8642349" cy="86617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Lisbon Tasking how NATO can Better Counter the Proliferation of WMD</a:t>
          </a:r>
          <a:endParaRPr lang="de-DE" sz="2800" b="1" kern="1200" dirty="0" smtClean="0"/>
        </a:p>
      </dsp:txBody>
      <dsp:txXfrm>
        <a:off x="1815087" y="1905574"/>
        <a:ext cx="6827262" cy="866170"/>
      </dsp:txXfrm>
    </dsp:sp>
    <dsp:sp modelId="{AFACEDFE-AF3F-4BEF-BFF1-981063C94761}">
      <dsp:nvSpPr>
        <dsp:cNvPr id="0" name=""/>
        <dsp:cNvSpPr/>
      </dsp:nvSpPr>
      <dsp:spPr>
        <a:xfrm>
          <a:off x="86617" y="1992192"/>
          <a:ext cx="1728469" cy="6929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14864-5F84-4653-8186-1D759C05566B}">
      <dsp:nvSpPr>
        <dsp:cNvPr id="0" name=""/>
        <dsp:cNvSpPr/>
      </dsp:nvSpPr>
      <dsp:spPr>
        <a:xfrm>
          <a:off x="0" y="2858362"/>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Defence and Deterrence Posture Review</a:t>
          </a:r>
          <a:endParaRPr lang="de-DE" sz="2700" b="1" kern="1200" dirty="0" smtClean="0"/>
        </a:p>
      </dsp:txBody>
      <dsp:txXfrm>
        <a:off x="1815087" y="2858362"/>
        <a:ext cx="6827262" cy="866170"/>
      </dsp:txXfrm>
    </dsp:sp>
    <dsp:sp modelId="{5C915F6A-8DDA-401E-ABED-50DD6DB136B2}">
      <dsp:nvSpPr>
        <dsp:cNvPr id="0" name=""/>
        <dsp:cNvSpPr/>
      </dsp:nvSpPr>
      <dsp:spPr>
        <a:xfrm>
          <a:off x="86617" y="2944979"/>
          <a:ext cx="1728469" cy="69293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B8CA3-646D-436C-90B6-CFC085956090}">
      <dsp:nvSpPr>
        <dsp:cNvPr id="0" name=""/>
        <dsp:cNvSpPr/>
      </dsp:nvSpPr>
      <dsp:spPr>
        <a:xfrm>
          <a:off x="0" y="3811149"/>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Conclusion</a:t>
          </a:r>
          <a:endParaRPr lang="de-DE" sz="2800" b="1" kern="1200" dirty="0" smtClean="0"/>
        </a:p>
      </dsp:txBody>
      <dsp:txXfrm>
        <a:off x="1815087" y="3811149"/>
        <a:ext cx="6827262" cy="866170"/>
      </dsp:txXfrm>
    </dsp:sp>
    <dsp:sp modelId="{266635A2-15A1-4B03-A9D8-F82C4D8CF66F}">
      <dsp:nvSpPr>
        <dsp:cNvPr id="0" name=""/>
        <dsp:cNvSpPr/>
      </dsp:nvSpPr>
      <dsp:spPr>
        <a:xfrm>
          <a:off x="86617" y="389776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19B46-2337-4454-BA76-E74DA01751B7}">
      <dsp:nvSpPr>
        <dsp:cNvPr id="0" name=""/>
        <dsp:cNvSpPr/>
      </dsp:nvSpPr>
      <dsp:spPr>
        <a:xfrm>
          <a:off x="0" y="177"/>
          <a:ext cx="8642349" cy="585000"/>
        </a:xfrm>
        <a:prstGeom prst="round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de-DE" sz="2500" b="1" kern="1200" dirty="0" smtClean="0"/>
            <a:t>OUTLINE</a:t>
          </a:r>
          <a:endParaRPr lang="de-DE" sz="2500" b="1" kern="1200" dirty="0"/>
        </a:p>
      </dsp:txBody>
      <dsp:txXfrm>
        <a:off x="28557" y="28734"/>
        <a:ext cx="8585235" cy="5278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85AA1-5B92-4844-9608-B75A40946FA1}">
      <dsp:nvSpPr>
        <dsp:cNvPr id="0" name=""/>
        <dsp:cNvSpPr/>
      </dsp:nvSpPr>
      <dsp:spPr>
        <a:xfrm>
          <a:off x="0" y="0"/>
          <a:ext cx="8568952" cy="4536504"/>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531813" lvl="0" indent="0" algn="just" defTabSz="1066800" rtl="0">
            <a:lnSpc>
              <a:spcPct val="90000"/>
            </a:lnSpc>
            <a:spcBef>
              <a:spcPct val="0"/>
            </a:spcBef>
            <a:spcAft>
              <a:spcPct val="35000"/>
            </a:spcAft>
          </a:pPr>
          <a:r>
            <a:rPr lang="en-GB" sz="2400" b="1" kern="1200" noProof="0" dirty="0" smtClean="0"/>
            <a:t>We continue to be concerned about the proliferation of weapons of mass destruction.</a:t>
          </a:r>
        </a:p>
        <a:p>
          <a:pPr marL="531813" lvl="0" indent="0" algn="just" defTabSz="1066800" rtl="0">
            <a:lnSpc>
              <a:spcPct val="90000"/>
            </a:lnSpc>
            <a:spcBef>
              <a:spcPct val="0"/>
            </a:spcBef>
            <a:spcAft>
              <a:spcPct val="35000"/>
            </a:spcAft>
          </a:pPr>
          <a:r>
            <a:rPr lang="en-GB" sz="2400" b="1" kern="1200" noProof="0" dirty="0" smtClean="0"/>
            <a:t>We will continue to implement NATO’s (Comprehensive) Strategic-Level Policy for Preventing the Proliferation of WMD and Defending against CBRN Threats.</a:t>
          </a:r>
        </a:p>
        <a:p>
          <a:pPr marL="531813" lvl="0" indent="0" algn="just" defTabSz="1066800" rtl="0">
            <a:lnSpc>
              <a:spcPct val="90000"/>
            </a:lnSpc>
            <a:spcBef>
              <a:spcPct val="0"/>
            </a:spcBef>
            <a:spcAft>
              <a:spcPct val="35000"/>
            </a:spcAft>
          </a:pPr>
          <a:r>
            <a:rPr lang="en-GB" sz="2400" b="1" kern="1200" noProof="0" dirty="0" smtClean="0"/>
            <a:t>We task the Council to access and report, before the meeting of Defence Ministers in June 2011, on how NATO can better counter the proliferation of WMD  and their means of delivery</a:t>
          </a:r>
          <a:r>
            <a:rPr lang="en-US" sz="2400" b="1" kern="1200" dirty="0" smtClean="0"/>
            <a:t>.</a:t>
          </a:r>
          <a:endParaRPr lang="de-DE" sz="2400" b="1" kern="1200" dirty="0"/>
        </a:p>
      </dsp:txBody>
      <dsp:txXfrm>
        <a:off x="2167440" y="0"/>
        <a:ext cx="6401511" cy="4536504"/>
      </dsp:txXfrm>
    </dsp:sp>
    <dsp:sp modelId="{97A91FF8-1E75-4F72-89B2-DD55FDF2ED80}">
      <dsp:nvSpPr>
        <dsp:cNvPr id="0" name=""/>
        <dsp:cNvSpPr/>
      </dsp:nvSpPr>
      <dsp:spPr>
        <a:xfrm>
          <a:off x="216016" y="1152126"/>
          <a:ext cx="2232246" cy="2236677"/>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E68AA-9A5B-4A6A-845D-375097D6B878}">
      <dsp:nvSpPr>
        <dsp:cNvPr id="0" name=""/>
        <dsp:cNvSpPr/>
      </dsp:nvSpPr>
      <dsp:spPr>
        <a:xfrm>
          <a:off x="0" y="0"/>
          <a:ext cx="8642349" cy="86617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US" sz="2800" b="1" kern="1200" dirty="0" smtClean="0"/>
            <a:t>Strategic Concept for the Defence and Security of The Members of the NATO</a:t>
          </a:r>
          <a:endParaRPr lang="de-DE" sz="2800" b="1" kern="1200" dirty="0"/>
        </a:p>
      </dsp:txBody>
      <dsp:txXfrm>
        <a:off x="1815087" y="0"/>
        <a:ext cx="6827262" cy="866170"/>
      </dsp:txXfrm>
    </dsp:sp>
    <dsp:sp modelId="{91BDFEDA-CBF1-4F64-846F-C80D47EE0A38}">
      <dsp:nvSpPr>
        <dsp:cNvPr id="0" name=""/>
        <dsp:cNvSpPr/>
      </dsp:nvSpPr>
      <dsp:spPr>
        <a:xfrm>
          <a:off x="86617" y="8661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26E7AC2-4341-43C0-BB73-40ECBDDA27A3}">
      <dsp:nvSpPr>
        <dsp:cNvPr id="0" name=""/>
        <dsp:cNvSpPr/>
      </dsp:nvSpPr>
      <dsp:spPr>
        <a:xfrm>
          <a:off x="0" y="952787"/>
          <a:ext cx="8642349" cy="86617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noProof="0" dirty="0" smtClean="0"/>
            <a:t>NATO’s Comprehensive, Strategic-Level WMD/CBRN Defence Policy</a:t>
          </a:r>
          <a:endParaRPr lang="en-GB" sz="2800" b="1" kern="1200" noProof="0" dirty="0"/>
        </a:p>
      </dsp:txBody>
      <dsp:txXfrm>
        <a:off x="1815087" y="952787"/>
        <a:ext cx="6827262" cy="866170"/>
      </dsp:txXfrm>
    </dsp:sp>
    <dsp:sp modelId="{DA014DD0-3D65-4292-9C9D-5B6AB0DA6C43}">
      <dsp:nvSpPr>
        <dsp:cNvPr id="0" name=""/>
        <dsp:cNvSpPr/>
      </dsp:nvSpPr>
      <dsp:spPr>
        <a:xfrm>
          <a:off x="86617" y="1039404"/>
          <a:ext cx="1728469" cy="69293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30E133A-4319-4C52-A479-3641588DA4A2}">
      <dsp:nvSpPr>
        <dsp:cNvPr id="0" name=""/>
        <dsp:cNvSpPr/>
      </dsp:nvSpPr>
      <dsp:spPr>
        <a:xfrm>
          <a:off x="0" y="1905574"/>
          <a:ext cx="8642349" cy="86617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Lisbon Tasking how NATO can Better Counter the Proliferation of WMD</a:t>
          </a:r>
          <a:endParaRPr lang="de-DE" sz="2800" b="1" kern="1200" dirty="0" smtClean="0"/>
        </a:p>
      </dsp:txBody>
      <dsp:txXfrm>
        <a:off x="1815087" y="1905574"/>
        <a:ext cx="6827262" cy="866170"/>
      </dsp:txXfrm>
    </dsp:sp>
    <dsp:sp modelId="{AFACEDFE-AF3F-4BEF-BFF1-981063C94761}">
      <dsp:nvSpPr>
        <dsp:cNvPr id="0" name=""/>
        <dsp:cNvSpPr/>
      </dsp:nvSpPr>
      <dsp:spPr>
        <a:xfrm>
          <a:off x="86617" y="1992192"/>
          <a:ext cx="1728469" cy="6929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14864-5F84-4653-8186-1D759C05566B}">
      <dsp:nvSpPr>
        <dsp:cNvPr id="0" name=""/>
        <dsp:cNvSpPr/>
      </dsp:nvSpPr>
      <dsp:spPr>
        <a:xfrm>
          <a:off x="0" y="2858362"/>
          <a:ext cx="8642349" cy="86617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Defence and Deterrence Posture Review</a:t>
          </a:r>
          <a:endParaRPr lang="de-DE" sz="2700" b="1" kern="1200" dirty="0" smtClean="0"/>
        </a:p>
      </dsp:txBody>
      <dsp:txXfrm>
        <a:off x="1815087" y="2858362"/>
        <a:ext cx="6827262" cy="866170"/>
      </dsp:txXfrm>
    </dsp:sp>
    <dsp:sp modelId="{5C915F6A-8DDA-401E-ABED-50DD6DB136B2}">
      <dsp:nvSpPr>
        <dsp:cNvPr id="0" name=""/>
        <dsp:cNvSpPr/>
      </dsp:nvSpPr>
      <dsp:spPr>
        <a:xfrm>
          <a:off x="86617" y="2944979"/>
          <a:ext cx="1728469" cy="69293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B8CA3-646D-436C-90B6-CFC085956090}">
      <dsp:nvSpPr>
        <dsp:cNvPr id="0" name=""/>
        <dsp:cNvSpPr/>
      </dsp:nvSpPr>
      <dsp:spPr>
        <a:xfrm>
          <a:off x="0" y="3811149"/>
          <a:ext cx="8642349" cy="86617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Conclusion</a:t>
          </a:r>
          <a:endParaRPr lang="de-DE" sz="2800" b="1" kern="1200" dirty="0" smtClean="0"/>
        </a:p>
      </dsp:txBody>
      <dsp:txXfrm>
        <a:off x="1815087" y="3811149"/>
        <a:ext cx="6827262" cy="866170"/>
      </dsp:txXfrm>
    </dsp:sp>
    <dsp:sp modelId="{266635A2-15A1-4B03-A9D8-F82C4D8CF66F}">
      <dsp:nvSpPr>
        <dsp:cNvPr id="0" name=""/>
        <dsp:cNvSpPr/>
      </dsp:nvSpPr>
      <dsp:spPr>
        <a:xfrm>
          <a:off x="86617" y="389776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FC73E-BB8B-4B69-AACC-2FFBEB4C904B}">
      <dsp:nvSpPr>
        <dsp:cNvPr id="0" name=""/>
        <dsp:cNvSpPr/>
      </dsp:nvSpPr>
      <dsp:spPr>
        <a:xfrm>
          <a:off x="0" y="773"/>
          <a:ext cx="8641655" cy="791314"/>
        </a:xfrm>
        <a:prstGeom prst="roundRect">
          <a:avLst/>
        </a:prstGeom>
        <a:solidFill>
          <a:schemeClr val="accent3">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endParaRPr lang="de-DE" sz="1800" b="1" kern="1200" dirty="0" smtClean="0">
            <a:solidFill>
              <a:schemeClr val="bg1">
                <a:lumMod val="50000"/>
              </a:schemeClr>
            </a:solidFill>
          </a:endParaRPr>
        </a:p>
        <a:p>
          <a:pPr lvl="0" algn="just" defTabSz="800100" rtl="0">
            <a:lnSpc>
              <a:spcPct val="90000"/>
            </a:lnSpc>
            <a:spcBef>
              <a:spcPct val="0"/>
            </a:spcBef>
            <a:spcAft>
              <a:spcPct val="35000"/>
            </a:spcAft>
          </a:pPr>
          <a:r>
            <a:rPr lang="de-DE" sz="1800" b="1" kern="1200" dirty="0" smtClean="0">
              <a:solidFill>
                <a:schemeClr val="bg1">
                  <a:lumMod val="50000"/>
                </a:schemeClr>
              </a:solidFill>
            </a:rPr>
            <a:t>REFERENCE: APPENDIX 2 TO C-M(2011)0041 DATED 7 JUNE 2011</a:t>
          </a:r>
        </a:p>
        <a:p>
          <a:pPr lvl="0" algn="just" defTabSz="800100" rtl="0">
            <a:lnSpc>
              <a:spcPct val="90000"/>
            </a:lnSpc>
            <a:spcBef>
              <a:spcPct val="0"/>
            </a:spcBef>
            <a:spcAft>
              <a:spcPct val="35000"/>
            </a:spcAft>
          </a:pPr>
          <a:r>
            <a:rPr lang="de-DE" sz="1800" b="1" kern="1200" dirty="0" smtClean="0">
              <a:solidFill>
                <a:schemeClr val="bg1">
                  <a:lumMod val="50000"/>
                </a:schemeClr>
              </a:solidFill>
            </a:rPr>
            <a:t>NB: CLASSIFIED AS „NATO RESTRICTED“</a:t>
          </a:r>
        </a:p>
        <a:p>
          <a:pPr lvl="0" algn="just" defTabSz="800100" rtl="0">
            <a:lnSpc>
              <a:spcPct val="90000"/>
            </a:lnSpc>
            <a:spcBef>
              <a:spcPct val="0"/>
            </a:spcBef>
            <a:spcAft>
              <a:spcPct val="35000"/>
            </a:spcAft>
          </a:pPr>
          <a:endParaRPr lang="de-DE" sz="1800" b="1" kern="1200" dirty="0">
            <a:solidFill>
              <a:schemeClr val="bg1">
                <a:lumMod val="50000"/>
              </a:schemeClr>
            </a:solidFill>
          </a:endParaRPr>
        </a:p>
      </dsp:txBody>
      <dsp:txXfrm>
        <a:off x="38629" y="39402"/>
        <a:ext cx="8564397" cy="71405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34FF5-AAC0-4E5A-8DF2-88724DA10A18}">
      <dsp:nvSpPr>
        <dsp:cNvPr id="0" name=""/>
        <dsp:cNvSpPr/>
      </dsp:nvSpPr>
      <dsp:spPr>
        <a:xfrm>
          <a:off x="0" y="67164"/>
          <a:ext cx="8678893" cy="353807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kern="1200" dirty="0" smtClean="0"/>
            <a:t>OUTLINE: </a:t>
          </a:r>
        </a:p>
        <a:p>
          <a:pPr lvl="0" algn="l" defTabSz="933450" rtl="0">
            <a:lnSpc>
              <a:spcPct val="90000"/>
            </a:lnSpc>
            <a:spcBef>
              <a:spcPct val="0"/>
            </a:spcBef>
            <a:spcAft>
              <a:spcPct val="35000"/>
            </a:spcAft>
            <a:tabLst>
              <a:tab pos="533400" algn="l"/>
            </a:tabLst>
          </a:pPr>
          <a:r>
            <a:rPr lang="en-GB" sz="2100" b="1" kern="1200" dirty="0" smtClean="0"/>
            <a:t>I.	INTRODUCTION AND BACKGROUND  </a:t>
          </a:r>
        </a:p>
        <a:p>
          <a:pPr lvl="0" algn="l" defTabSz="933450" rtl="0">
            <a:lnSpc>
              <a:spcPct val="90000"/>
            </a:lnSpc>
            <a:spcBef>
              <a:spcPct val="0"/>
            </a:spcBef>
            <a:spcAft>
              <a:spcPct val="35000"/>
            </a:spcAft>
            <a:tabLst>
              <a:tab pos="533400" algn="l"/>
            </a:tabLst>
          </a:pPr>
          <a:r>
            <a:rPr lang="en-GB" sz="2100" b="1" kern="1200" dirty="0" smtClean="0"/>
            <a:t>II.	SCOPE </a:t>
          </a:r>
        </a:p>
        <a:p>
          <a:pPr lvl="0" algn="l" defTabSz="933450" rtl="0">
            <a:lnSpc>
              <a:spcPct val="90000"/>
            </a:lnSpc>
            <a:spcBef>
              <a:spcPct val="0"/>
            </a:spcBef>
            <a:spcAft>
              <a:spcPct val="35000"/>
            </a:spcAft>
            <a:tabLst>
              <a:tab pos="533400" algn="l"/>
            </a:tabLst>
          </a:pPr>
          <a:r>
            <a:rPr lang="en-GB" sz="2100" b="1" kern="1200" dirty="0" smtClean="0"/>
            <a:t>III.	PLANNING </a:t>
          </a:r>
        </a:p>
        <a:p>
          <a:pPr lvl="0" algn="l" defTabSz="933450" rtl="0">
            <a:lnSpc>
              <a:spcPct val="90000"/>
            </a:lnSpc>
            <a:spcBef>
              <a:spcPct val="0"/>
            </a:spcBef>
            <a:spcAft>
              <a:spcPct val="35000"/>
            </a:spcAft>
            <a:tabLst>
              <a:tab pos="533400" algn="l"/>
            </a:tabLst>
          </a:pPr>
          <a:r>
            <a:rPr lang="en-GB" sz="2100" b="1" kern="1200" dirty="0" smtClean="0">
              <a:solidFill>
                <a:schemeClr val="tx1"/>
              </a:solidFill>
            </a:rPr>
            <a:t>IV.	TRAINING/EXERCISES </a:t>
          </a:r>
        </a:p>
        <a:p>
          <a:pPr lvl="0" algn="l" defTabSz="933450" rtl="0">
            <a:lnSpc>
              <a:spcPct val="90000"/>
            </a:lnSpc>
            <a:spcBef>
              <a:spcPct val="0"/>
            </a:spcBef>
            <a:spcAft>
              <a:spcPct val="35000"/>
            </a:spcAft>
            <a:tabLst>
              <a:tab pos="533400" algn="l"/>
            </a:tabLst>
          </a:pPr>
          <a:r>
            <a:rPr lang="en-GB" sz="2100" b="1" kern="1200" dirty="0" smtClean="0"/>
            <a:t>V.	OPERATIONS/CAPABILITIES</a:t>
          </a:r>
        </a:p>
        <a:p>
          <a:pPr lvl="0" algn="l" defTabSz="933450" rtl="0">
            <a:lnSpc>
              <a:spcPct val="90000"/>
            </a:lnSpc>
            <a:spcBef>
              <a:spcPct val="0"/>
            </a:spcBef>
            <a:spcAft>
              <a:spcPct val="35000"/>
            </a:spcAft>
            <a:tabLst>
              <a:tab pos="533400" algn="l"/>
            </a:tabLst>
          </a:pPr>
          <a:r>
            <a:rPr lang="en-GB" sz="2100" b="1" kern="1200" dirty="0" smtClean="0"/>
            <a:t>VI.	RECOMMENDATIONS/PATH AHEAD </a:t>
          </a:r>
        </a:p>
        <a:p>
          <a:pPr lvl="0" algn="l" defTabSz="933450" rtl="0">
            <a:lnSpc>
              <a:spcPct val="90000"/>
            </a:lnSpc>
            <a:spcBef>
              <a:spcPct val="0"/>
            </a:spcBef>
            <a:spcAft>
              <a:spcPct val="35000"/>
            </a:spcAft>
            <a:tabLst>
              <a:tab pos="533400" algn="l"/>
            </a:tabLst>
          </a:pPr>
          <a:r>
            <a:rPr lang="en-GB" sz="2100" b="1" kern="1200" dirty="0" smtClean="0"/>
            <a:t>VII.	RESOURCING</a:t>
          </a:r>
          <a:endParaRPr lang="de-DE" sz="2100" b="1" kern="1200" dirty="0"/>
        </a:p>
      </dsp:txBody>
      <dsp:txXfrm>
        <a:off x="172715" y="239879"/>
        <a:ext cx="8333463" cy="31926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FC73E-BB8B-4B69-AACC-2FFBEB4C904B}">
      <dsp:nvSpPr>
        <dsp:cNvPr id="0" name=""/>
        <dsp:cNvSpPr/>
      </dsp:nvSpPr>
      <dsp:spPr>
        <a:xfrm>
          <a:off x="0" y="562"/>
          <a:ext cx="8715436" cy="575501"/>
        </a:xfrm>
        <a:prstGeom prst="roundRect">
          <a:avLst/>
        </a:prstGeom>
        <a:solidFill>
          <a:schemeClr val="accent3">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rtl="0">
            <a:lnSpc>
              <a:spcPct val="90000"/>
            </a:lnSpc>
            <a:spcBef>
              <a:spcPct val="0"/>
            </a:spcBef>
            <a:spcAft>
              <a:spcPct val="35000"/>
            </a:spcAft>
          </a:pPr>
          <a:endParaRPr lang="de-DE" sz="1200" b="1" kern="1200" dirty="0" smtClean="0">
            <a:solidFill>
              <a:schemeClr val="bg1">
                <a:lumMod val="50000"/>
              </a:schemeClr>
            </a:solidFill>
          </a:endParaRPr>
        </a:p>
        <a:p>
          <a:pPr lvl="0" algn="just" defTabSz="533400" rtl="0">
            <a:lnSpc>
              <a:spcPct val="90000"/>
            </a:lnSpc>
            <a:spcBef>
              <a:spcPct val="0"/>
            </a:spcBef>
            <a:spcAft>
              <a:spcPct val="35000"/>
            </a:spcAft>
          </a:pPr>
          <a:r>
            <a:rPr lang="de-DE" sz="1200" b="1" kern="1200" dirty="0" smtClean="0">
              <a:solidFill>
                <a:schemeClr val="bg1">
                  <a:lumMod val="50000"/>
                </a:schemeClr>
              </a:solidFill>
            </a:rPr>
            <a:t>REFERENCE: ACC/333-N(2012)0012-REV3 DATED 31 AUGUST 2012</a:t>
          </a:r>
        </a:p>
        <a:p>
          <a:pPr lvl="0" algn="just" defTabSz="533400" rtl="0">
            <a:lnSpc>
              <a:spcPct val="90000"/>
            </a:lnSpc>
            <a:spcBef>
              <a:spcPct val="0"/>
            </a:spcBef>
            <a:spcAft>
              <a:spcPct val="35000"/>
            </a:spcAft>
          </a:pPr>
          <a:r>
            <a:rPr lang="de-DE" sz="1200" b="1" kern="1200" dirty="0" smtClean="0">
              <a:solidFill>
                <a:schemeClr val="bg1">
                  <a:lumMod val="50000"/>
                </a:schemeClr>
              </a:solidFill>
            </a:rPr>
            <a:t>NB: CLASSIFIED AS „NATO RESTRICTED“</a:t>
          </a:r>
        </a:p>
        <a:p>
          <a:pPr lvl="0" algn="just" defTabSz="533400" rtl="0">
            <a:lnSpc>
              <a:spcPct val="90000"/>
            </a:lnSpc>
            <a:spcBef>
              <a:spcPct val="0"/>
            </a:spcBef>
            <a:spcAft>
              <a:spcPct val="35000"/>
            </a:spcAft>
          </a:pPr>
          <a:endParaRPr lang="de-DE" sz="1200" b="1" kern="1200" dirty="0">
            <a:solidFill>
              <a:schemeClr val="bg1">
                <a:lumMod val="50000"/>
              </a:schemeClr>
            </a:solidFill>
          </a:endParaRPr>
        </a:p>
      </dsp:txBody>
      <dsp:txXfrm>
        <a:off x="28094" y="28656"/>
        <a:ext cx="8659248" cy="51931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65ABA-7D38-41BB-B350-ADF22DBF8AF2}">
      <dsp:nvSpPr>
        <dsp:cNvPr id="0" name=""/>
        <dsp:cNvSpPr/>
      </dsp:nvSpPr>
      <dsp:spPr>
        <a:xfrm>
          <a:off x="0" y="75956"/>
          <a:ext cx="8678893" cy="12168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b="1" kern="1200" smtClean="0"/>
            <a:t>Legal Basis for Potential NATO Actions to Counter WMD Proliferation in the Maritime Environment.</a:t>
          </a:r>
          <a:endParaRPr lang="de-DE" sz="2000" kern="1200"/>
        </a:p>
      </dsp:txBody>
      <dsp:txXfrm>
        <a:off x="59399" y="135355"/>
        <a:ext cx="8560095" cy="1098002"/>
      </dsp:txXfrm>
    </dsp:sp>
    <dsp:sp modelId="{45C6A8FD-1870-47A3-80D2-1CE8D20342D7}">
      <dsp:nvSpPr>
        <dsp:cNvPr id="0" name=""/>
        <dsp:cNvSpPr/>
      </dsp:nvSpPr>
      <dsp:spPr>
        <a:xfrm>
          <a:off x="0" y="1479956"/>
          <a:ext cx="8678893" cy="12168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b="1" kern="1200" smtClean="0"/>
            <a:t>Reflection of the alliance View of Such Legally Available Operational Opttions, Should the Alliance Decide to Include a WMD Interdiction Tasking in Any Maritime Interdiction in the Future.</a:t>
          </a:r>
          <a:endParaRPr lang="de-DE" sz="2000" kern="1200"/>
        </a:p>
      </dsp:txBody>
      <dsp:txXfrm>
        <a:off x="59399" y="1539355"/>
        <a:ext cx="8560095" cy="1098002"/>
      </dsp:txXfrm>
    </dsp:sp>
    <dsp:sp modelId="{CC39C340-2D39-41FD-A16A-DD87A7378D6C}">
      <dsp:nvSpPr>
        <dsp:cNvPr id="0" name=""/>
        <dsp:cNvSpPr/>
      </dsp:nvSpPr>
      <dsp:spPr>
        <a:xfrm>
          <a:off x="0" y="2883956"/>
          <a:ext cx="8678893" cy="12168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b="1" kern="1200" smtClean="0"/>
            <a:t>Used to Facilitate any WMD Interdiction Training and Exercises to Ensure NATO‘s Operational Readiness.</a:t>
          </a:r>
          <a:endParaRPr lang="de-DE" sz="2000" kern="1200"/>
        </a:p>
      </dsp:txBody>
      <dsp:txXfrm>
        <a:off x="59399" y="2943355"/>
        <a:ext cx="8560095" cy="109800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E68AA-9A5B-4A6A-845D-375097D6B878}">
      <dsp:nvSpPr>
        <dsp:cNvPr id="0" name=""/>
        <dsp:cNvSpPr/>
      </dsp:nvSpPr>
      <dsp:spPr>
        <a:xfrm>
          <a:off x="0" y="0"/>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US" sz="2800" b="1" kern="1200" dirty="0" smtClean="0"/>
            <a:t>Strategic Concept for the Defence and Security of The Members of the NATO</a:t>
          </a:r>
          <a:endParaRPr lang="de-DE" sz="2800" b="1" kern="1200" dirty="0"/>
        </a:p>
      </dsp:txBody>
      <dsp:txXfrm>
        <a:off x="1815087" y="0"/>
        <a:ext cx="6827262" cy="866170"/>
      </dsp:txXfrm>
    </dsp:sp>
    <dsp:sp modelId="{91BDFEDA-CBF1-4F64-846F-C80D47EE0A38}">
      <dsp:nvSpPr>
        <dsp:cNvPr id="0" name=""/>
        <dsp:cNvSpPr/>
      </dsp:nvSpPr>
      <dsp:spPr>
        <a:xfrm>
          <a:off x="86617" y="8661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26E7AC2-4341-43C0-BB73-40ECBDDA27A3}">
      <dsp:nvSpPr>
        <dsp:cNvPr id="0" name=""/>
        <dsp:cNvSpPr/>
      </dsp:nvSpPr>
      <dsp:spPr>
        <a:xfrm>
          <a:off x="0" y="952787"/>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noProof="0" dirty="0" smtClean="0"/>
            <a:t>NATO’s Comprehensive, Strategic-Level WMD/CBRN Defence Policy</a:t>
          </a:r>
          <a:endParaRPr lang="en-GB" sz="2800" b="1" kern="1200" noProof="0" dirty="0"/>
        </a:p>
      </dsp:txBody>
      <dsp:txXfrm>
        <a:off x="1815087" y="952787"/>
        <a:ext cx="6827262" cy="866170"/>
      </dsp:txXfrm>
    </dsp:sp>
    <dsp:sp modelId="{DA014DD0-3D65-4292-9C9D-5B6AB0DA6C43}">
      <dsp:nvSpPr>
        <dsp:cNvPr id="0" name=""/>
        <dsp:cNvSpPr/>
      </dsp:nvSpPr>
      <dsp:spPr>
        <a:xfrm>
          <a:off x="86617" y="1039404"/>
          <a:ext cx="1728469" cy="69293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30E133A-4319-4C52-A479-3641588DA4A2}">
      <dsp:nvSpPr>
        <dsp:cNvPr id="0" name=""/>
        <dsp:cNvSpPr/>
      </dsp:nvSpPr>
      <dsp:spPr>
        <a:xfrm>
          <a:off x="0" y="1905574"/>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Lisbon Tasking how NATO can Better Counter the Proliferation of WMD</a:t>
          </a:r>
          <a:endParaRPr lang="de-DE" sz="2800" b="1" kern="1200" dirty="0" smtClean="0"/>
        </a:p>
      </dsp:txBody>
      <dsp:txXfrm>
        <a:off x="1815087" y="1905574"/>
        <a:ext cx="6827262" cy="866170"/>
      </dsp:txXfrm>
    </dsp:sp>
    <dsp:sp modelId="{AFACEDFE-AF3F-4BEF-BFF1-981063C94761}">
      <dsp:nvSpPr>
        <dsp:cNvPr id="0" name=""/>
        <dsp:cNvSpPr/>
      </dsp:nvSpPr>
      <dsp:spPr>
        <a:xfrm>
          <a:off x="86617" y="1992192"/>
          <a:ext cx="1728469" cy="6929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14864-5F84-4653-8186-1D759C05566B}">
      <dsp:nvSpPr>
        <dsp:cNvPr id="0" name=""/>
        <dsp:cNvSpPr/>
      </dsp:nvSpPr>
      <dsp:spPr>
        <a:xfrm>
          <a:off x="0" y="2858362"/>
          <a:ext cx="8642349" cy="86617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Defence and Deterrence Posture Review</a:t>
          </a:r>
          <a:endParaRPr lang="de-DE" sz="2700" b="1" kern="1200" dirty="0" smtClean="0"/>
        </a:p>
      </dsp:txBody>
      <dsp:txXfrm>
        <a:off x="1815087" y="2858362"/>
        <a:ext cx="6827262" cy="866170"/>
      </dsp:txXfrm>
    </dsp:sp>
    <dsp:sp modelId="{5C915F6A-8DDA-401E-ABED-50DD6DB136B2}">
      <dsp:nvSpPr>
        <dsp:cNvPr id="0" name=""/>
        <dsp:cNvSpPr/>
      </dsp:nvSpPr>
      <dsp:spPr>
        <a:xfrm>
          <a:off x="86617" y="2944979"/>
          <a:ext cx="1728469" cy="69293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B8CA3-646D-436C-90B6-CFC085956090}">
      <dsp:nvSpPr>
        <dsp:cNvPr id="0" name=""/>
        <dsp:cNvSpPr/>
      </dsp:nvSpPr>
      <dsp:spPr>
        <a:xfrm>
          <a:off x="0" y="3811149"/>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Conclusion</a:t>
          </a:r>
          <a:endParaRPr lang="de-DE" sz="2800" b="1" kern="1200" dirty="0" smtClean="0"/>
        </a:p>
      </dsp:txBody>
      <dsp:txXfrm>
        <a:off x="1815087" y="3811149"/>
        <a:ext cx="6827262" cy="866170"/>
      </dsp:txXfrm>
    </dsp:sp>
    <dsp:sp modelId="{266635A2-15A1-4B03-A9D8-F82C4D8CF66F}">
      <dsp:nvSpPr>
        <dsp:cNvPr id="0" name=""/>
        <dsp:cNvSpPr/>
      </dsp:nvSpPr>
      <dsp:spPr>
        <a:xfrm>
          <a:off x="86617" y="389776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19B46-2337-4454-BA76-E74DA01751B7}">
      <dsp:nvSpPr>
        <dsp:cNvPr id="0" name=""/>
        <dsp:cNvSpPr/>
      </dsp:nvSpPr>
      <dsp:spPr>
        <a:xfrm>
          <a:off x="0" y="177"/>
          <a:ext cx="8642349" cy="585000"/>
        </a:xfrm>
        <a:prstGeom prst="round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de-DE" sz="2500" b="1" kern="1200" smtClean="0"/>
            <a:t>OUTLINE</a:t>
          </a:r>
          <a:endParaRPr lang="de-DE" sz="2500" b="1" kern="1200"/>
        </a:p>
      </dsp:txBody>
      <dsp:txXfrm>
        <a:off x="28557" y="28734"/>
        <a:ext cx="8585235" cy="52788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85AA1-5B92-4844-9608-B75A40946FA1}">
      <dsp:nvSpPr>
        <dsp:cNvPr id="0" name=""/>
        <dsp:cNvSpPr/>
      </dsp:nvSpPr>
      <dsp:spPr>
        <a:xfrm>
          <a:off x="0" y="0"/>
          <a:ext cx="8568952" cy="453650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533400" lvl="0" indent="0" algn="just" defTabSz="1111250" rtl="0">
            <a:lnSpc>
              <a:spcPct val="90000"/>
            </a:lnSpc>
            <a:spcBef>
              <a:spcPct val="0"/>
            </a:spcBef>
            <a:spcAft>
              <a:spcPct val="35000"/>
            </a:spcAft>
          </a:pPr>
          <a:r>
            <a:rPr lang="en-US" sz="2500" b="1" kern="1200" noProof="0" dirty="0" smtClean="0"/>
            <a:t>Nuclear weapons are a core component of NATO’s overall capabilities for deterrence and </a:t>
          </a:r>
          <a:r>
            <a:rPr lang="en-US" sz="2500" b="1" kern="1200" noProof="0" dirty="0" err="1" smtClean="0"/>
            <a:t>defence</a:t>
          </a:r>
          <a:r>
            <a:rPr lang="en-US" sz="2500" b="1" kern="1200" noProof="0" dirty="0" smtClean="0"/>
            <a:t> alongside conventional and missile </a:t>
          </a:r>
          <a:r>
            <a:rPr lang="en-US" sz="2500" b="1" kern="1200" noProof="0" dirty="0" err="1" smtClean="0"/>
            <a:t>defence</a:t>
          </a:r>
          <a:r>
            <a:rPr lang="en-US" sz="2500" b="1" kern="1200" noProof="0" dirty="0" smtClean="0"/>
            <a:t> forces. </a:t>
          </a:r>
        </a:p>
        <a:p>
          <a:pPr marL="533400" lvl="0" indent="0" algn="just" defTabSz="1111250" rtl="0">
            <a:lnSpc>
              <a:spcPct val="90000"/>
            </a:lnSpc>
            <a:spcBef>
              <a:spcPct val="0"/>
            </a:spcBef>
            <a:spcAft>
              <a:spcPct val="35000"/>
            </a:spcAft>
          </a:pPr>
          <a:r>
            <a:rPr lang="en-US" sz="2500" b="1" kern="1200" noProof="0" dirty="0" smtClean="0"/>
            <a:t>The review has shown that the Alliance’s nuclear force posture currently meets the criteria for an effective deterrence </a:t>
          </a:r>
          <a:r>
            <a:rPr lang="de-DE" sz="2500" b="1" kern="1200" noProof="0" dirty="0" smtClean="0"/>
            <a:t>and </a:t>
          </a:r>
          <a:r>
            <a:rPr lang="de-DE" sz="2500" b="1" kern="1200" noProof="0" dirty="0" err="1" smtClean="0"/>
            <a:t>defence</a:t>
          </a:r>
          <a:r>
            <a:rPr lang="de-DE" sz="2500" b="1" kern="1200" noProof="0" dirty="0" smtClean="0"/>
            <a:t> </a:t>
          </a:r>
          <a:r>
            <a:rPr lang="de-DE" sz="2500" b="1" kern="1200" noProof="0" dirty="0" err="1" smtClean="0"/>
            <a:t>posture</a:t>
          </a:r>
          <a:r>
            <a:rPr lang="de-DE" sz="2500" b="1" kern="1200" noProof="0" dirty="0" smtClean="0"/>
            <a:t>.</a:t>
          </a:r>
        </a:p>
        <a:p>
          <a:pPr marL="533400" lvl="0" indent="0" algn="just" defTabSz="1111250">
            <a:lnSpc>
              <a:spcPct val="90000"/>
            </a:lnSpc>
            <a:spcBef>
              <a:spcPct val="0"/>
            </a:spcBef>
            <a:spcAft>
              <a:spcPct val="35000"/>
            </a:spcAft>
          </a:pPr>
          <a:r>
            <a:rPr lang="en-US" sz="2500" b="1" kern="1200" noProof="0" dirty="0" smtClean="0"/>
            <a:t>As long as nuclear weapons exist, NATO will remain a nuclear </a:t>
          </a:r>
          <a:r>
            <a:rPr lang="de-DE" sz="2500" b="1" kern="1200" noProof="0" dirty="0" err="1" smtClean="0"/>
            <a:t>alliance</a:t>
          </a:r>
          <a:r>
            <a:rPr lang="de-DE" sz="2500" b="1" kern="1200" noProof="0" dirty="0" smtClean="0"/>
            <a:t>.</a:t>
          </a:r>
          <a:endParaRPr lang="de-DE" sz="2500" b="1" kern="1200" dirty="0"/>
        </a:p>
      </dsp:txBody>
      <dsp:txXfrm>
        <a:off x="2167440" y="0"/>
        <a:ext cx="6401511" cy="4536503"/>
      </dsp:txXfrm>
    </dsp:sp>
    <dsp:sp modelId="{97A91FF8-1E75-4F72-89B2-DD55FDF2ED80}">
      <dsp:nvSpPr>
        <dsp:cNvPr id="0" name=""/>
        <dsp:cNvSpPr/>
      </dsp:nvSpPr>
      <dsp:spPr>
        <a:xfrm>
          <a:off x="216016" y="1152126"/>
          <a:ext cx="2232246" cy="2236677"/>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85AA1-5B92-4844-9608-B75A40946FA1}">
      <dsp:nvSpPr>
        <dsp:cNvPr id="0" name=""/>
        <dsp:cNvSpPr/>
      </dsp:nvSpPr>
      <dsp:spPr>
        <a:xfrm>
          <a:off x="0" y="0"/>
          <a:ext cx="8568952" cy="4536503"/>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531813" lvl="0" indent="0" algn="just" defTabSz="977900" rtl="0">
            <a:lnSpc>
              <a:spcPct val="90000"/>
            </a:lnSpc>
            <a:spcBef>
              <a:spcPct val="0"/>
            </a:spcBef>
            <a:spcAft>
              <a:spcPct val="35000"/>
            </a:spcAft>
          </a:pPr>
          <a:r>
            <a:rPr lang="en-US" sz="2200" b="1" kern="1200" noProof="0" dirty="0" smtClean="0"/>
            <a:t>We continue to be deeply concerned about the proliferation of nuclear weapons and other weapons of mass destruction (WMD), as well as their means of delivery.  </a:t>
          </a:r>
        </a:p>
        <a:p>
          <a:pPr marL="531813" lvl="0" indent="0" algn="just" defTabSz="977900" rtl="0">
            <a:lnSpc>
              <a:spcPct val="90000"/>
            </a:lnSpc>
            <a:spcBef>
              <a:spcPct val="0"/>
            </a:spcBef>
            <a:spcAft>
              <a:spcPct val="35000"/>
            </a:spcAft>
          </a:pPr>
          <a:r>
            <a:rPr lang="en-US" sz="2200" b="1" kern="1200" noProof="0" dirty="0" smtClean="0"/>
            <a:t>We will continue to implement NATO’s Strategic-Level Policy for Preventing the Proliferation of WMD and Defending Against Chemical, Biological, Radiological and Nuclear (CBRN) Threats.  We will ensure NATO has the appropriate capabilities, including for planning efforts, training and exercises, to address and respond to CBRN attacks. </a:t>
          </a:r>
          <a:endParaRPr lang="de-DE" sz="2200" b="1" kern="1200" dirty="0"/>
        </a:p>
      </dsp:txBody>
      <dsp:txXfrm>
        <a:off x="2167440" y="0"/>
        <a:ext cx="6401511" cy="4536503"/>
      </dsp:txXfrm>
    </dsp:sp>
    <dsp:sp modelId="{97A91FF8-1E75-4F72-89B2-DD55FDF2ED80}">
      <dsp:nvSpPr>
        <dsp:cNvPr id="0" name=""/>
        <dsp:cNvSpPr/>
      </dsp:nvSpPr>
      <dsp:spPr>
        <a:xfrm>
          <a:off x="216016" y="1152126"/>
          <a:ext cx="2232246" cy="2236677"/>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E68AA-9A5B-4A6A-845D-375097D6B878}">
      <dsp:nvSpPr>
        <dsp:cNvPr id="0" name=""/>
        <dsp:cNvSpPr/>
      </dsp:nvSpPr>
      <dsp:spPr>
        <a:xfrm>
          <a:off x="0" y="0"/>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US" sz="2800" b="1" kern="1200" dirty="0" smtClean="0"/>
            <a:t>Strategic Concept for the Defence and Security of The Members of the NATO</a:t>
          </a:r>
          <a:endParaRPr lang="de-DE" sz="2800" b="1" kern="1200" dirty="0"/>
        </a:p>
      </dsp:txBody>
      <dsp:txXfrm>
        <a:off x="1815087" y="0"/>
        <a:ext cx="6827262" cy="866170"/>
      </dsp:txXfrm>
    </dsp:sp>
    <dsp:sp modelId="{91BDFEDA-CBF1-4F64-846F-C80D47EE0A38}">
      <dsp:nvSpPr>
        <dsp:cNvPr id="0" name=""/>
        <dsp:cNvSpPr/>
      </dsp:nvSpPr>
      <dsp:spPr>
        <a:xfrm>
          <a:off x="86617" y="8661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26E7AC2-4341-43C0-BB73-40ECBDDA27A3}">
      <dsp:nvSpPr>
        <dsp:cNvPr id="0" name=""/>
        <dsp:cNvSpPr/>
      </dsp:nvSpPr>
      <dsp:spPr>
        <a:xfrm>
          <a:off x="0" y="952787"/>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noProof="0" dirty="0" smtClean="0"/>
            <a:t>NATO’s Comprehensive, Strategic-Level WMD/CBRN Defence Policy</a:t>
          </a:r>
          <a:endParaRPr lang="en-GB" sz="2800" b="1" kern="1200" noProof="0" dirty="0"/>
        </a:p>
      </dsp:txBody>
      <dsp:txXfrm>
        <a:off x="1815087" y="952787"/>
        <a:ext cx="6827262" cy="866170"/>
      </dsp:txXfrm>
    </dsp:sp>
    <dsp:sp modelId="{DA014DD0-3D65-4292-9C9D-5B6AB0DA6C43}">
      <dsp:nvSpPr>
        <dsp:cNvPr id="0" name=""/>
        <dsp:cNvSpPr/>
      </dsp:nvSpPr>
      <dsp:spPr>
        <a:xfrm>
          <a:off x="86617" y="1039404"/>
          <a:ext cx="1728469" cy="69293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30E133A-4319-4C52-A479-3641588DA4A2}">
      <dsp:nvSpPr>
        <dsp:cNvPr id="0" name=""/>
        <dsp:cNvSpPr/>
      </dsp:nvSpPr>
      <dsp:spPr>
        <a:xfrm>
          <a:off x="0" y="1905574"/>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Lisbon Tasking how NATO can Better Counter the Proliferation of WMD</a:t>
          </a:r>
          <a:endParaRPr lang="de-DE" sz="2800" b="1" kern="1200" dirty="0" smtClean="0"/>
        </a:p>
      </dsp:txBody>
      <dsp:txXfrm>
        <a:off x="1815087" y="1905574"/>
        <a:ext cx="6827262" cy="866170"/>
      </dsp:txXfrm>
    </dsp:sp>
    <dsp:sp modelId="{AFACEDFE-AF3F-4BEF-BFF1-981063C94761}">
      <dsp:nvSpPr>
        <dsp:cNvPr id="0" name=""/>
        <dsp:cNvSpPr/>
      </dsp:nvSpPr>
      <dsp:spPr>
        <a:xfrm>
          <a:off x="86617" y="1992192"/>
          <a:ext cx="1728469" cy="6929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14864-5F84-4653-8186-1D759C05566B}">
      <dsp:nvSpPr>
        <dsp:cNvPr id="0" name=""/>
        <dsp:cNvSpPr/>
      </dsp:nvSpPr>
      <dsp:spPr>
        <a:xfrm>
          <a:off x="0" y="2858362"/>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Defence and Deterrence Posture Review</a:t>
          </a:r>
          <a:endParaRPr lang="de-DE" sz="2700" b="1" kern="1200" dirty="0" smtClean="0"/>
        </a:p>
      </dsp:txBody>
      <dsp:txXfrm>
        <a:off x="1815087" y="2858362"/>
        <a:ext cx="6827262" cy="866170"/>
      </dsp:txXfrm>
    </dsp:sp>
    <dsp:sp modelId="{5C915F6A-8DDA-401E-ABED-50DD6DB136B2}">
      <dsp:nvSpPr>
        <dsp:cNvPr id="0" name=""/>
        <dsp:cNvSpPr/>
      </dsp:nvSpPr>
      <dsp:spPr>
        <a:xfrm>
          <a:off x="86617" y="2944979"/>
          <a:ext cx="1728469" cy="69293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B8CA3-646D-436C-90B6-CFC085956090}">
      <dsp:nvSpPr>
        <dsp:cNvPr id="0" name=""/>
        <dsp:cNvSpPr/>
      </dsp:nvSpPr>
      <dsp:spPr>
        <a:xfrm>
          <a:off x="0" y="3811149"/>
          <a:ext cx="8642349" cy="86617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Conclusion</a:t>
          </a:r>
          <a:endParaRPr lang="de-DE" sz="2800" b="1" kern="1200" dirty="0" smtClean="0"/>
        </a:p>
      </dsp:txBody>
      <dsp:txXfrm>
        <a:off x="1815087" y="3811149"/>
        <a:ext cx="6827262" cy="866170"/>
      </dsp:txXfrm>
    </dsp:sp>
    <dsp:sp modelId="{266635A2-15A1-4B03-A9D8-F82C4D8CF66F}">
      <dsp:nvSpPr>
        <dsp:cNvPr id="0" name=""/>
        <dsp:cNvSpPr/>
      </dsp:nvSpPr>
      <dsp:spPr>
        <a:xfrm>
          <a:off x="86617" y="389776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19B46-2337-4454-BA76-E74DA01751B7}">
      <dsp:nvSpPr>
        <dsp:cNvPr id="0" name=""/>
        <dsp:cNvSpPr/>
      </dsp:nvSpPr>
      <dsp:spPr>
        <a:xfrm>
          <a:off x="0" y="177"/>
          <a:ext cx="8642349" cy="585000"/>
        </a:xfrm>
        <a:prstGeom prst="round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de-DE" sz="2500" b="1" kern="1200" smtClean="0"/>
            <a:t>OUTLINE</a:t>
          </a:r>
          <a:endParaRPr lang="de-DE" sz="2500" b="1" kern="1200"/>
        </a:p>
      </dsp:txBody>
      <dsp:txXfrm>
        <a:off x="28557" y="28734"/>
        <a:ext cx="8585235" cy="527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19B46-2337-4454-BA76-E74DA01751B7}">
      <dsp:nvSpPr>
        <dsp:cNvPr id="0" name=""/>
        <dsp:cNvSpPr/>
      </dsp:nvSpPr>
      <dsp:spPr>
        <a:xfrm>
          <a:off x="0" y="177"/>
          <a:ext cx="8642350" cy="585000"/>
        </a:xfrm>
        <a:prstGeom prst="round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de-DE" sz="2500" b="1" kern="1200" dirty="0" smtClean="0"/>
            <a:t>OUTLINE</a:t>
          </a:r>
          <a:endParaRPr lang="de-DE" sz="2500" b="1" kern="1200" dirty="0"/>
        </a:p>
      </dsp:txBody>
      <dsp:txXfrm>
        <a:off x="28557" y="28734"/>
        <a:ext cx="8585236" cy="52788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5DB0D-0E68-4AA4-BA20-82C5C4FFE3DA}">
      <dsp:nvSpPr>
        <dsp:cNvPr id="0" name=""/>
        <dsp:cNvSpPr/>
      </dsp:nvSpPr>
      <dsp:spPr>
        <a:xfrm>
          <a:off x="0" y="25229"/>
          <a:ext cx="8642350" cy="4680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smtClean="0"/>
            <a:t>Complacency on CBRN Threats</a:t>
          </a:r>
          <a:endParaRPr lang="de-DE" sz="2000" kern="1200"/>
        </a:p>
      </dsp:txBody>
      <dsp:txXfrm>
        <a:off x="22846" y="48075"/>
        <a:ext cx="8596658" cy="422308"/>
      </dsp:txXfrm>
    </dsp:sp>
    <dsp:sp modelId="{31BF6DC5-0D21-408F-B426-C33F8D99604C}">
      <dsp:nvSpPr>
        <dsp:cNvPr id="0" name=""/>
        <dsp:cNvSpPr/>
      </dsp:nvSpPr>
      <dsp:spPr>
        <a:xfrm>
          <a:off x="0" y="550830"/>
          <a:ext cx="8642350" cy="4680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smtClean="0"/>
            <a:t>Resource Constraints</a:t>
          </a:r>
          <a:endParaRPr lang="de-DE" sz="2000" kern="1200"/>
        </a:p>
      </dsp:txBody>
      <dsp:txXfrm>
        <a:off x="22846" y="573676"/>
        <a:ext cx="8596658" cy="422308"/>
      </dsp:txXfrm>
    </dsp:sp>
    <dsp:sp modelId="{DC8D254C-2CEA-4710-8558-8A0F482DAA15}">
      <dsp:nvSpPr>
        <dsp:cNvPr id="0" name=""/>
        <dsp:cNvSpPr/>
      </dsp:nvSpPr>
      <dsp:spPr>
        <a:xfrm>
          <a:off x="0" y="1076430"/>
          <a:ext cx="8642350" cy="4680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smtClean="0"/>
            <a:t>Ensure Comprehensive Approach</a:t>
          </a:r>
          <a:endParaRPr lang="de-DE" sz="2000" kern="1200"/>
        </a:p>
      </dsp:txBody>
      <dsp:txXfrm>
        <a:off x="22846" y="1099276"/>
        <a:ext cx="8596658" cy="42230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5DB0D-0E68-4AA4-BA20-82C5C4FFE3DA}">
      <dsp:nvSpPr>
        <dsp:cNvPr id="0" name=""/>
        <dsp:cNvSpPr/>
      </dsp:nvSpPr>
      <dsp:spPr>
        <a:xfrm>
          <a:off x="0" y="25229"/>
          <a:ext cx="8642350" cy="468000"/>
        </a:xfrm>
        <a:prstGeom prst="roundRect">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noProof="0" dirty="0" smtClean="0"/>
            <a:t>CBRN </a:t>
          </a:r>
          <a:r>
            <a:rPr lang="en-GB" sz="2000" b="1" kern="1200" noProof="0" dirty="0" err="1" smtClean="0"/>
            <a:t>Reachback</a:t>
          </a:r>
          <a:r>
            <a:rPr lang="en-GB" sz="2000" b="1" kern="1200" noProof="0" dirty="0" smtClean="0"/>
            <a:t> &amp; Fusion Capability</a:t>
          </a:r>
          <a:endParaRPr lang="en-GB" sz="2000" kern="1200" noProof="0" dirty="0"/>
        </a:p>
      </dsp:txBody>
      <dsp:txXfrm>
        <a:off x="22846" y="48075"/>
        <a:ext cx="8596658" cy="422308"/>
      </dsp:txXfrm>
    </dsp:sp>
    <dsp:sp modelId="{31BF6DC5-0D21-408F-B426-C33F8D99604C}">
      <dsp:nvSpPr>
        <dsp:cNvPr id="0" name=""/>
        <dsp:cNvSpPr/>
      </dsp:nvSpPr>
      <dsp:spPr>
        <a:xfrm>
          <a:off x="0" y="550830"/>
          <a:ext cx="8642350" cy="468000"/>
        </a:xfrm>
        <a:prstGeom prst="roundRect">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Training &amp; Exercises</a:t>
          </a:r>
          <a:endParaRPr lang="de-DE" sz="2000" kern="1200" dirty="0"/>
        </a:p>
      </dsp:txBody>
      <dsp:txXfrm>
        <a:off x="22846" y="573676"/>
        <a:ext cx="8596658" cy="422308"/>
      </dsp:txXfrm>
    </dsp:sp>
    <dsp:sp modelId="{DC8D254C-2CEA-4710-8558-8A0F482DAA15}">
      <dsp:nvSpPr>
        <dsp:cNvPr id="0" name=""/>
        <dsp:cNvSpPr/>
      </dsp:nvSpPr>
      <dsp:spPr>
        <a:xfrm>
          <a:off x="0" y="1076430"/>
          <a:ext cx="8642350" cy="468000"/>
        </a:xfrm>
        <a:prstGeom prst="roundRect">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Outreach and International Cooperation</a:t>
          </a:r>
          <a:endParaRPr lang="de-DE" sz="2000" kern="1200" dirty="0"/>
        </a:p>
      </dsp:txBody>
      <dsp:txXfrm>
        <a:off x="22846" y="1099276"/>
        <a:ext cx="8596658" cy="42230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C306-22DE-48EA-980E-448C08AF1C36}">
      <dsp:nvSpPr>
        <dsp:cNvPr id="0" name=""/>
        <dsp:cNvSpPr/>
      </dsp:nvSpPr>
      <dsp:spPr>
        <a:xfrm>
          <a:off x="0" y="0"/>
          <a:ext cx="6699250" cy="10161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400" b="1" kern="1200" dirty="0" smtClean="0"/>
            <a:t>LtCol (DEU-AR) Bernd Allert</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400" b="1" kern="1200" dirty="0" smtClean="0"/>
            <a:t>WMD Non-Proliferation Centre, NATO HQ Brussels</a:t>
          </a:r>
        </a:p>
        <a:p>
          <a:pPr marL="0" marR="0" lvl="0" indent="0" algn="ctr" defTabSz="914400" rtl="0" eaLnBrk="1" fontAlgn="auto" latinLnBrk="0" hangingPunct="1">
            <a:lnSpc>
              <a:spcPct val="100000"/>
            </a:lnSpc>
            <a:spcBef>
              <a:spcPct val="0"/>
            </a:spcBef>
            <a:spcAft>
              <a:spcPts val="0"/>
            </a:spcAft>
            <a:buClrTx/>
            <a:buSzTx/>
            <a:buFontTx/>
            <a:buNone/>
            <a:tabLst/>
            <a:defRPr/>
          </a:pPr>
          <a:r>
            <a:rPr lang="cs-CZ" sz="1400" b="1" kern="1200" dirty="0" smtClean="0"/>
            <a:t>Tel.: +32 2 707 190</a:t>
          </a:r>
          <a:r>
            <a:rPr lang="de-DE" sz="1400" b="1" kern="1200" dirty="0" smtClean="0"/>
            <a:t>3</a:t>
          </a:r>
        </a:p>
        <a:p>
          <a:pPr marL="0" marR="0" lvl="0" indent="0" algn="ctr" defTabSz="914400" rtl="0" eaLnBrk="1" fontAlgn="auto" latinLnBrk="0" hangingPunct="1">
            <a:lnSpc>
              <a:spcPct val="100000"/>
            </a:lnSpc>
            <a:spcBef>
              <a:spcPct val="0"/>
            </a:spcBef>
            <a:spcAft>
              <a:spcPts val="0"/>
            </a:spcAft>
            <a:buClrTx/>
            <a:buSzTx/>
            <a:buFontTx/>
            <a:buNone/>
            <a:tabLst/>
            <a:defRPr/>
          </a:pPr>
          <a:r>
            <a:rPr lang="de-DE" sz="1400" b="1" kern="1200" dirty="0" smtClean="0"/>
            <a:t> </a:t>
          </a:r>
          <a:r>
            <a:rPr lang="de-DE" sz="1400" b="1" kern="1200" dirty="0" err="1" smtClean="0"/>
            <a:t>Em</a:t>
          </a:r>
          <a:r>
            <a:rPr lang="cs-CZ" sz="1400" b="1" kern="1200" dirty="0" smtClean="0"/>
            <a:t>ail: </a:t>
          </a:r>
          <a:r>
            <a:rPr lang="de-DE" sz="1400" b="1" kern="1200" dirty="0" err="1" smtClean="0"/>
            <a:t>Allert.Bernd</a:t>
          </a:r>
          <a:r>
            <a:rPr lang="cs-CZ" sz="1400" b="1" kern="1200" dirty="0" smtClean="0"/>
            <a:t>@hq.nato.int</a:t>
          </a:r>
          <a:endParaRPr lang="de-DE" sz="1400" b="1" kern="1200" dirty="0" smtClean="0"/>
        </a:p>
        <a:p>
          <a:pPr lvl="0" algn="ctr" defTabSz="533400" rtl="0">
            <a:lnSpc>
              <a:spcPct val="90000"/>
            </a:lnSpc>
            <a:spcBef>
              <a:spcPct val="0"/>
            </a:spcBef>
            <a:spcAft>
              <a:spcPct val="35000"/>
            </a:spcAft>
          </a:pPr>
          <a:endParaRPr lang="de-DE" sz="1400" b="1" kern="1200" dirty="0"/>
        </a:p>
      </dsp:txBody>
      <dsp:txXfrm>
        <a:off x="49604" y="49604"/>
        <a:ext cx="6600042" cy="916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E68AA-9A5B-4A6A-845D-375097D6B878}">
      <dsp:nvSpPr>
        <dsp:cNvPr id="0" name=""/>
        <dsp:cNvSpPr/>
      </dsp:nvSpPr>
      <dsp:spPr>
        <a:xfrm>
          <a:off x="0" y="0"/>
          <a:ext cx="8642349" cy="866170"/>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US" sz="2800" b="1" kern="1200" dirty="0" smtClean="0"/>
            <a:t>Strategic Concept for the Defence and Security of The Members of the NATO</a:t>
          </a:r>
          <a:endParaRPr lang="de-DE" sz="2800" b="1" kern="1200" dirty="0"/>
        </a:p>
      </dsp:txBody>
      <dsp:txXfrm>
        <a:off x="1815087" y="0"/>
        <a:ext cx="6827262" cy="866170"/>
      </dsp:txXfrm>
    </dsp:sp>
    <dsp:sp modelId="{91BDFEDA-CBF1-4F64-846F-C80D47EE0A38}">
      <dsp:nvSpPr>
        <dsp:cNvPr id="0" name=""/>
        <dsp:cNvSpPr/>
      </dsp:nvSpPr>
      <dsp:spPr>
        <a:xfrm>
          <a:off x="86617" y="8661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26E7AC2-4341-43C0-BB73-40ECBDDA27A3}">
      <dsp:nvSpPr>
        <dsp:cNvPr id="0" name=""/>
        <dsp:cNvSpPr/>
      </dsp:nvSpPr>
      <dsp:spPr>
        <a:xfrm>
          <a:off x="0" y="952787"/>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noProof="0" dirty="0" smtClean="0"/>
            <a:t>NATO’s Comprehensive, Strategic-Level WMD/CBRN Defence Policy</a:t>
          </a:r>
          <a:endParaRPr lang="en-GB" sz="2800" b="1" kern="1200" noProof="0" dirty="0"/>
        </a:p>
      </dsp:txBody>
      <dsp:txXfrm>
        <a:off x="1815087" y="952787"/>
        <a:ext cx="6827262" cy="866170"/>
      </dsp:txXfrm>
    </dsp:sp>
    <dsp:sp modelId="{DA014DD0-3D65-4292-9C9D-5B6AB0DA6C43}">
      <dsp:nvSpPr>
        <dsp:cNvPr id="0" name=""/>
        <dsp:cNvSpPr/>
      </dsp:nvSpPr>
      <dsp:spPr>
        <a:xfrm>
          <a:off x="86617" y="1039404"/>
          <a:ext cx="1728469" cy="69293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30E133A-4319-4C52-A479-3641588DA4A2}">
      <dsp:nvSpPr>
        <dsp:cNvPr id="0" name=""/>
        <dsp:cNvSpPr/>
      </dsp:nvSpPr>
      <dsp:spPr>
        <a:xfrm>
          <a:off x="0" y="1905574"/>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Lisbon Tasking how NATO can Better Counter the Proliferation of WMD</a:t>
          </a:r>
          <a:endParaRPr lang="de-DE" sz="2800" b="1" kern="1200" dirty="0" smtClean="0"/>
        </a:p>
      </dsp:txBody>
      <dsp:txXfrm>
        <a:off x="1815087" y="1905574"/>
        <a:ext cx="6827262" cy="866170"/>
      </dsp:txXfrm>
    </dsp:sp>
    <dsp:sp modelId="{AFACEDFE-AF3F-4BEF-BFF1-981063C94761}">
      <dsp:nvSpPr>
        <dsp:cNvPr id="0" name=""/>
        <dsp:cNvSpPr/>
      </dsp:nvSpPr>
      <dsp:spPr>
        <a:xfrm>
          <a:off x="86617" y="1992192"/>
          <a:ext cx="1728469" cy="6929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1000" b="-3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14864-5F84-4653-8186-1D759C05566B}">
      <dsp:nvSpPr>
        <dsp:cNvPr id="0" name=""/>
        <dsp:cNvSpPr/>
      </dsp:nvSpPr>
      <dsp:spPr>
        <a:xfrm>
          <a:off x="0" y="2858362"/>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Defence and Deterrence Posture Review</a:t>
          </a:r>
          <a:endParaRPr lang="de-DE" sz="2700" b="1" kern="1200" dirty="0" smtClean="0"/>
        </a:p>
      </dsp:txBody>
      <dsp:txXfrm>
        <a:off x="1815087" y="2858362"/>
        <a:ext cx="6827262" cy="866170"/>
      </dsp:txXfrm>
    </dsp:sp>
    <dsp:sp modelId="{5C915F6A-8DDA-401E-ABED-50DD6DB136B2}">
      <dsp:nvSpPr>
        <dsp:cNvPr id="0" name=""/>
        <dsp:cNvSpPr/>
      </dsp:nvSpPr>
      <dsp:spPr>
        <a:xfrm>
          <a:off x="86617" y="2944979"/>
          <a:ext cx="1728469" cy="69293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A6B8CA3-646D-436C-90B6-CFC085956090}">
      <dsp:nvSpPr>
        <dsp:cNvPr id="0" name=""/>
        <dsp:cNvSpPr/>
      </dsp:nvSpPr>
      <dsp:spPr>
        <a:xfrm>
          <a:off x="0" y="3811149"/>
          <a:ext cx="8642349" cy="866170"/>
        </a:xfrm>
        <a:prstGeom prst="roundRect">
          <a:avLst>
            <a:gd name="adj" fmla="val 10000"/>
          </a:avLst>
        </a:prstGeom>
        <a:solidFill>
          <a:schemeClr val="tx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Conclusion</a:t>
          </a:r>
          <a:endParaRPr lang="de-DE" sz="2800" b="1" kern="1200" dirty="0" smtClean="0"/>
        </a:p>
      </dsp:txBody>
      <dsp:txXfrm>
        <a:off x="1815087" y="3811149"/>
        <a:ext cx="6827262" cy="866170"/>
      </dsp:txXfrm>
    </dsp:sp>
    <dsp:sp modelId="{266635A2-15A1-4B03-A9D8-F82C4D8CF66F}">
      <dsp:nvSpPr>
        <dsp:cNvPr id="0" name=""/>
        <dsp:cNvSpPr/>
      </dsp:nvSpPr>
      <dsp:spPr>
        <a:xfrm>
          <a:off x="86617" y="3897767"/>
          <a:ext cx="1728469" cy="6929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19B46-2337-4454-BA76-E74DA01751B7}">
      <dsp:nvSpPr>
        <dsp:cNvPr id="0" name=""/>
        <dsp:cNvSpPr/>
      </dsp:nvSpPr>
      <dsp:spPr>
        <a:xfrm>
          <a:off x="0" y="177"/>
          <a:ext cx="8642349" cy="585000"/>
        </a:xfrm>
        <a:prstGeom prst="round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de-DE" sz="2500" b="1" kern="1200" dirty="0" smtClean="0"/>
            <a:t>OUTLINE</a:t>
          </a:r>
          <a:endParaRPr lang="de-DE" sz="2500" b="1" kern="1200" dirty="0"/>
        </a:p>
      </dsp:txBody>
      <dsp:txXfrm>
        <a:off x="28557" y="28734"/>
        <a:ext cx="8585235" cy="527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9C5A6-4CDA-4FE6-8EA2-D4A5A2EE097B}">
      <dsp:nvSpPr>
        <dsp:cNvPr id="0" name=""/>
        <dsp:cNvSpPr/>
      </dsp:nvSpPr>
      <dsp:spPr>
        <a:xfrm>
          <a:off x="0" y="550"/>
          <a:ext cx="8642349" cy="71029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GB" sz="2400" b="1" kern="1200" dirty="0" smtClean="0"/>
            <a:t>Range of complex challenges and threats.</a:t>
          </a:r>
          <a:endParaRPr lang="de-DE" sz="2400" b="1" kern="1200" dirty="0"/>
        </a:p>
      </dsp:txBody>
      <dsp:txXfrm>
        <a:off x="34674" y="35224"/>
        <a:ext cx="8573001" cy="640947"/>
      </dsp:txXfrm>
    </dsp:sp>
    <dsp:sp modelId="{862A857B-A75F-467B-8AA2-CB3AE8776504}">
      <dsp:nvSpPr>
        <dsp:cNvPr id="0" name=""/>
        <dsp:cNvSpPr/>
      </dsp:nvSpPr>
      <dsp:spPr>
        <a:xfrm>
          <a:off x="0" y="722053"/>
          <a:ext cx="8642349" cy="71029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GB" sz="2400" b="1" kern="1200" dirty="0" smtClean="0"/>
            <a:t>Both State and non-State actor threats.</a:t>
          </a:r>
          <a:endParaRPr lang="de-DE" sz="2400" b="1" kern="1200" dirty="0"/>
        </a:p>
      </dsp:txBody>
      <dsp:txXfrm>
        <a:off x="34674" y="756727"/>
        <a:ext cx="8573001" cy="640947"/>
      </dsp:txXfrm>
    </dsp:sp>
    <dsp:sp modelId="{2C126CA6-D52A-4AF8-AC55-C9B95DC513DC}">
      <dsp:nvSpPr>
        <dsp:cNvPr id="0" name=""/>
        <dsp:cNvSpPr/>
      </dsp:nvSpPr>
      <dsp:spPr>
        <a:xfrm>
          <a:off x="0" y="1443556"/>
          <a:ext cx="8642349" cy="71029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GB" sz="2400" b="1" kern="1200" dirty="0" smtClean="0"/>
            <a:t>The spread of WMD and the possibility that terrorists will acquire them.</a:t>
          </a:r>
          <a:endParaRPr lang="de-DE" sz="2400" b="1" kern="1200" dirty="0"/>
        </a:p>
      </dsp:txBody>
      <dsp:txXfrm>
        <a:off x="34674" y="1478230"/>
        <a:ext cx="8573001" cy="640947"/>
      </dsp:txXfrm>
    </dsp:sp>
    <dsp:sp modelId="{E6958A14-C640-46D9-8ADB-0A30BCF997B6}">
      <dsp:nvSpPr>
        <dsp:cNvPr id="0" name=""/>
        <dsp:cNvSpPr/>
      </dsp:nvSpPr>
      <dsp:spPr>
        <a:xfrm>
          <a:off x="0" y="2165058"/>
          <a:ext cx="8642349" cy="71029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GB" sz="2400" b="1" kern="1200" dirty="0" smtClean="0"/>
            <a:t>Non-adherence to international arms control, disarmament and non-proliferation commitments.</a:t>
          </a:r>
          <a:endParaRPr lang="de-DE" sz="2400" b="1" kern="1200" dirty="0"/>
        </a:p>
      </dsp:txBody>
      <dsp:txXfrm>
        <a:off x="34674" y="2199732"/>
        <a:ext cx="8573001" cy="640947"/>
      </dsp:txXfrm>
    </dsp:sp>
    <dsp:sp modelId="{6387AE89-FBAD-4D10-B49E-CE3BA84F32F1}">
      <dsp:nvSpPr>
        <dsp:cNvPr id="0" name=""/>
        <dsp:cNvSpPr/>
      </dsp:nvSpPr>
      <dsp:spPr>
        <a:xfrm>
          <a:off x="0" y="2886561"/>
          <a:ext cx="8642349" cy="71029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GB" sz="2400" b="1" kern="1200" dirty="0" smtClean="0"/>
            <a:t>Programmes to develop WMD and their means of delivery.</a:t>
          </a:r>
          <a:endParaRPr lang="de-DE" sz="2400" b="1" kern="1200" dirty="0"/>
        </a:p>
      </dsp:txBody>
      <dsp:txXfrm>
        <a:off x="34674" y="2921235"/>
        <a:ext cx="8573001" cy="640947"/>
      </dsp:txXfrm>
    </dsp:sp>
    <dsp:sp modelId="{922C9198-3517-4D2C-9563-6E6B06A1326A}">
      <dsp:nvSpPr>
        <dsp:cNvPr id="0" name=""/>
        <dsp:cNvSpPr/>
      </dsp:nvSpPr>
      <dsp:spPr>
        <a:xfrm>
          <a:off x="0" y="3608064"/>
          <a:ext cx="8642349" cy="71029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GB" sz="2400" b="1" kern="1200" dirty="0" smtClean="0"/>
            <a:t>Nuclear weapons and CBRN materials vulnerable to exploitation.</a:t>
          </a:r>
          <a:endParaRPr lang="de-DE" sz="2400" b="1" kern="1200" dirty="0"/>
        </a:p>
      </dsp:txBody>
      <dsp:txXfrm>
        <a:off x="34674" y="3642738"/>
        <a:ext cx="8573001" cy="640947"/>
      </dsp:txXfrm>
    </dsp:sp>
    <dsp:sp modelId="{37619017-7011-4FF3-91F5-2895663DB911}">
      <dsp:nvSpPr>
        <dsp:cNvPr id="0" name=""/>
        <dsp:cNvSpPr/>
      </dsp:nvSpPr>
      <dsp:spPr>
        <a:xfrm>
          <a:off x="0" y="4329567"/>
          <a:ext cx="8642349" cy="71029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GB" sz="2400" b="1" kern="1200" dirty="0" smtClean="0"/>
            <a:t>Increase of bio-terrorism threat.</a:t>
          </a:r>
          <a:endParaRPr lang="de-DE" sz="2400" b="1" kern="1200" dirty="0"/>
        </a:p>
      </dsp:txBody>
      <dsp:txXfrm>
        <a:off x="34674" y="4364241"/>
        <a:ext cx="8573001" cy="640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F009D-A417-4F45-BAC1-889302C5CD8E}">
      <dsp:nvSpPr>
        <dsp:cNvPr id="0" name=""/>
        <dsp:cNvSpPr/>
      </dsp:nvSpPr>
      <dsp:spPr>
        <a:xfrm>
          <a:off x="0" y="84739"/>
          <a:ext cx="8568952" cy="1330875"/>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en-US" sz="3200" b="1" kern="1200" dirty="0" smtClean="0">
              <a:solidFill>
                <a:srgbClr val="FFFF00"/>
              </a:solidFill>
            </a:rPr>
            <a:t>Collective Defence. </a:t>
          </a:r>
          <a:r>
            <a:rPr lang="en-US" sz="2000" b="1" kern="1200" dirty="0" smtClean="0"/>
            <a:t>NATO members will always assist each other against attack, in accordance with Article 5 of the Washington Treaty. </a:t>
          </a:r>
          <a:endParaRPr lang="de-DE" sz="2000" b="1" kern="1200" dirty="0"/>
        </a:p>
      </dsp:txBody>
      <dsp:txXfrm>
        <a:off x="64968" y="149707"/>
        <a:ext cx="8439016" cy="1200939"/>
      </dsp:txXfrm>
    </dsp:sp>
    <dsp:sp modelId="{C2F745D6-D190-4234-ACDD-27E09C73FECF}">
      <dsp:nvSpPr>
        <dsp:cNvPr id="0" name=""/>
        <dsp:cNvSpPr/>
      </dsp:nvSpPr>
      <dsp:spPr>
        <a:xfrm>
          <a:off x="0" y="1602814"/>
          <a:ext cx="8568952" cy="1330875"/>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en-US" sz="3200" b="1" kern="1200" dirty="0" smtClean="0">
              <a:solidFill>
                <a:srgbClr val="FFFF00"/>
              </a:solidFill>
            </a:rPr>
            <a:t>Crisis Management. </a:t>
          </a:r>
          <a:r>
            <a:rPr lang="en-US" sz="2000" b="1" kern="1200" dirty="0" smtClean="0"/>
            <a:t>NATO has a unique and robust set of political and military capabilities to address the full spectrum of crises – before, during and after conflicts. </a:t>
          </a:r>
          <a:endParaRPr lang="de-DE" sz="2000" b="1" kern="1200" dirty="0"/>
        </a:p>
      </dsp:txBody>
      <dsp:txXfrm>
        <a:off x="64968" y="1667782"/>
        <a:ext cx="8439016" cy="1200939"/>
      </dsp:txXfrm>
    </dsp:sp>
    <dsp:sp modelId="{38158579-B291-4B46-BA2C-4260C2570692}">
      <dsp:nvSpPr>
        <dsp:cNvPr id="0" name=""/>
        <dsp:cNvSpPr/>
      </dsp:nvSpPr>
      <dsp:spPr>
        <a:xfrm>
          <a:off x="0" y="3120889"/>
          <a:ext cx="8568952" cy="1330875"/>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en-US" sz="3200" b="1" kern="1200" dirty="0" smtClean="0">
              <a:solidFill>
                <a:srgbClr val="FFFF00"/>
              </a:solidFill>
            </a:rPr>
            <a:t>Cooperative Security. </a:t>
          </a:r>
          <a:r>
            <a:rPr lang="en-US" sz="2000" b="1" kern="1200" dirty="0" smtClean="0"/>
            <a:t>The Alliance will engage actively to enhance international security, through partnership with relevant countries and other international </a:t>
          </a:r>
          <a:r>
            <a:rPr lang="en-US" sz="2000" b="1" kern="1200" dirty="0" err="1" smtClean="0"/>
            <a:t>organisations</a:t>
          </a:r>
          <a:r>
            <a:rPr lang="de-DE" sz="2000" b="1" kern="1200" dirty="0" smtClean="0"/>
            <a:t>.</a:t>
          </a:r>
          <a:endParaRPr lang="de-DE" sz="2000" b="1" kern="1200" dirty="0"/>
        </a:p>
      </dsp:txBody>
      <dsp:txXfrm>
        <a:off x="64968" y="3185857"/>
        <a:ext cx="8439016" cy="1200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F009D-A417-4F45-BAC1-889302C5CD8E}">
      <dsp:nvSpPr>
        <dsp:cNvPr id="0" name=""/>
        <dsp:cNvSpPr/>
      </dsp:nvSpPr>
      <dsp:spPr>
        <a:xfrm>
          <a:off x="0" y="27611"/>
          <a:ext cx="8568952" cy="108576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The proliferation of nuclear weapons and other weapons of mass destruction, and their means of delivery, threatens incalculable consequences for global stability and prosperity. During the next decade, proliferation will be most acute in some of the world’s most volatile regions. </a:t>
          </a:r>
          <a:endParaRPr lang="de-DE" sz="1600" b="1" kern="1200" dirty="0"/>
        </a:p>
      </dsp:txBody>
      <dsp:txXfrm>
        <a:off x="53002" y="80613"/>
        <a:ext cx="8462948" cy="979756"/>
      </dsp:txXfrm>
    </dsp:sp>
    <dsp:sp modelId="{C2F745D6-D190-4234-ACDD-27E09C73FECF}">
      <dsp:nvSpPr>
        <dsp:cNvPr id="0" name=""/>
        <dsp:cNvSpPr/>
      </dsp:nvSpPr>
      <dsp:spPr>
        <a:xfrm>
          <a:off x="0" y="1159451"/>
          <a:ext cx="8568952" cy="1085760"/>
        </a:xfrm>
        <a:prstGeom prst="roundRect">
          <a:avLst/>
        </a:prstGeom>
        <a:solidFill>
          <a:srgbClr val="7030A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(NATO will) further develop NATO’s capacity to defend against the threat of chemical, biological, radiological and nuclear weapons of mass destruction.</a:t>
          </a:r>
          <a:endParaRPr lang="de-DE" sz="1600" b="1" kern="1200" dirty="0"/>
        </a:p>
      </dsp:txBody>
      <dsp:txXfrm>
        <a:off x="53002" y="1212453"/>
        <a:ext cx="8462948" cy="979756"/>
      </dsp:txXfrm>
    </dsp:sp>
    <dsp:sp modelId="{38158579-B291-4B46-BA2C-4260C2570692}">
      <dsp:nvSpPr>
        <dsp:cNvPr id="0" name=""/>
        <dsp:cNvSpPr/>
      </dsp:nvSpPr>
      <dsp:spPr>
        <a:xfrm>
          <a:off x="0" y="2291292"/>
          <a:ext cx="8568952" cy="108576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(NATO will) enhance the capacity to detect and defend against international terrorism.</a:t>
          </a:r>
          <a:endParaRPr lang="de-DE" sz="1600" b="1" kern="1200" dirty="0"/>
        </a:p>
      </dsp:txBody>
      <dsp:txXfrm>
        <a:off x="53002" y="2344294"/>
        <a:ext cx="8462948" cy="979756"/>
      </dsp:txXfrm>
    </dsp:sp>
    <dsp:sp modelId="{2DF7DD2F-86BE-4BB1-9FF0-8C3A667E0C49}">
      <dsp:nvSpPr>
        <dsp:cNvPr id="0" name=""/>
        <dsp:cNvSpPr/>
      </dsp:nvSpPr>
      <dsp:spPr>
        <a:xfrm>
          <a:off x="0" y="3423132"/>
          <a:ext cx="8568952" cy="108576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(NATO will) identify and train civilian specialists from member states, made available for rapid deployment by Allies for selected missions, able to work alongside our military personnel and civilian specialists from partner countries and institutions.</a:t>
          </a:r>
          <a:endParaRPr lang="de-DE" sz="1600" b="1" kern="1200" dirty="0"/>
        </a:p>
      </dsp:txBody>
      <dsp:txXfrm>
        <a:off x="53002" y="3476134"/>
        <a:ext cx="8462948" cy="979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A9F0C-89AE-45D1-8110-F99F1FA4652D}">
      <dsp:nvSpPr>
        <dsp:cNvPr id="0" name=""/>
        <dsp:cNvSpPr/>
      </dsp:nvSpPr>
      <dsp:spPr>
        <a:xfrm>
          <a:off x="0" y="0"/>
          <a:ext cx="8892479" cy="1327647"/>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GB" sz="1600" b="1" kern="1200" noProof="0" dirty="0" smtClean="0"/>
            <a:t>Cooperation between NATO and the United Nations continues to make a substantial contribution to security in operations around the world. The Alliance aims to deepen political dialogue and practical cooperation  with the UN, (…).</a:t>
          </a:r>
          <a:endParaRPr lang="en-GB" sz="1600" b="1" kern="1200" noProof="0" dirty="0"/>
        </a:p>
      </dsp:txBody>
      <dsp:txXfrm>
        <a:off x="1911260" y="0"/>
        <a:ext cx="6981219" cy="1327647"/>
      </dsp:txXfrm>
    </dsp:sp>
    <dsp:sp modelId="{96EBFD3F-1500-4D2F-9BE5-E2DC27B0B7FC}">
      <dsp:nvSpPr>
        <dsp:cNvPr id="0" name=""/>
        <dsp:cNvSpPr/>
      </dsp:nvSpPr>
      <dsp:spPr>
        <a:xfrm>
          <a:off x="132764" y="132764"/>
          <a:ext cx="1778496" cy="1062118"/>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563A10F-149D-4947-9FF7-0560C31AEB72}">
      <dsp:nvSpPr>
        <dsp:cNvPr id="0" name=""/>
        <dsp:cNvSpPr/>
      </dsp:nvSpPr>
      <dsp:spPr>
        <a:xfrm>
          <a:off x="0" y="1460412"/>
          <a:ext cx="8892479" cy="1327647"/>
        </a:xfrm>
        <a:prstGeom prst="roundRect">
          <a:avLst>
            <a:gd name="adj" fmla="val 10000"/>
          </a:avLst>
        </a:prstGeom>
        <a:solidFill>
          <a:schemeClr val="accent5">
            <a:hueOff val="730433"/>
            <a:satOff val="38406"/>
            <a:lumOff val="-161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GB" sz="1600" b="1" kern="1200" noProof="0" smtClean="0"/>
            <a:t>An active and effective European Union contributes to the overall security of the Euro-Atlantic area. Therefore the EU is a unique and essential partner for NATO.</a:t>
          </a:r>
          <a:endParaRPr lang="en-GB" sz="1600" b="1" kern="1200" noProof="0"/>
        </a:p>
      </dsp:txBody>
      <dsp:txXfrm>
        <a:off x="1911260" y="1460412"/>
        <a:ext cx="6981219" cy="1327647"/>
      </dsp:txXfrm>
    </dsp:sp>
    <dsp:sp modelId="{542EE2E7-25DC-4A8E-8451-E246AB31BC22}">
      <dsp:nvSpPr>
        <dsp:cNvPr id="0" name=""/>
        <dsp:cNvSpPr/>
      </dsp:nvSpPr>
      <dsp:spPr>
        <a:xfrm>
          <a:off x="132764" y="1593177"/>
          <a:ext cx="1778496" cy="1062118"/>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27FDBD6-0B8F-430C-BA00-00EE5DDCA4CE}">
      <dsp:nvSpPr>
        <dsp:cNvPr id="0" name=""/>
        <dsp:cNvSpPr/>
      </dsp:nvSpPr>
      <dsp:spPr>
        <a:xfrm>
          <a:off x="0" y="2920824"/>
          <a:ext cx="8892479" cy="1327647"/>
        </a:xfrm>
        <a:prstGeom prst="roundRect">
          <a:avLst>
            <a:gd name="adj" fmla="val 10000"/>
          </a:avLst>
        </a:prstGeom>
        <a:solidFill>
          <a:schemeClr val="accent5">
            <a:hueOff val="1460866"/>
            <a:satOff val="76812"/>
            <a:lumOff val="-32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n-GB" sz="1600" b="1" kern="1200" noProof="0" smtClean="0"/>
            <a:t>NATO-Russia cooperation is of strategic importance as it contributes to creating a common space of peace, stability and security. NATO poses no threat to Russia.</a:t>
          </a:r>
          <a:endParaRPr lang="en-GB" sz="1600" b="1" kern="1200" noProof="0"/>
        </a:p>
      </dsp:txBody>
      <dsp:txXfrm>
        <a:off x="1911260" y="2920824"/>
        <a:ext cx="6981219" cy="1327647"/>
      </dsp:txXfrm>
    </dsp:sp>
    <dsp:sp modelId="{14D070FB-993C-4FC1-A56B-7B3E36ED8790}">
      <dsp:nvSpPr>
        <dsp:cNvPr id="0" name=""/>
        <dsp:cNvSpPr/>
      </dsp:nvSpPr>
      <dsp:spPr>
        <a:xfrm>
          <a:off x="132764" y="3053589"/>
          <a:ext cx="1778496" cy="1062118"/>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24378DD7-48A3-4304-88CA-ABF682869322}" type="datetimeFigureOut">
              <a:rPr lang="de-DE" smtClean="0"/>
              <a:pPr/>
              <a:t>12.09.2012</a:t>
            </a:fld>
            <a:endParaRPr lang="de-DE" dirty="0"/>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D357A127-47F7-4692-A0FE-F1E4CCFE8191}" type="slidenum">
              <a:rPr lang="de-DE" smtClean="0"/>
              <a:pPr/>
              <a:t>‹Nr.›</a:t>
            </a:fld>
            <a:endParaRPr lang="de-DE"/>
          </a:p>
        </p:txBody>
      </p:sp>
    </p:spTree>
    <p:extLst>
      <p:ext uri="{BB962C8B-B14F-4D97-AF65-F5344CB8AC3E}">
        <p14:creationId xmlns:p14="http://schemas.microsoft.com/office/powerpoint/2010/main" val="1442931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smtClean="0">
                <a:latin typeface="+mn-lt"/>
              </a:defRPr>
            </a:lvl1pPr>
          </a:lstStyle>
          <a:p>
            <a:pPr>
              <a:defRPr/>
            </a:pPr>
            <a:fld id="{B9F3BC9C-D7D2-4350-BAE6-AF9EBBF9670C}" type="datetimeFigureOut">
              <a:rPr lang="de-DE"/>
              <a:pPr>
                <a:defRPr/>
              </a:pPr>
              <a:t>12.09.2012</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smtClean="0">
                <a:latin typeface="+mn-lt"/>
              </a:defRPr>
            </a:lvl1pPr>
          </a:lstStyle>
          <a:p>
            <a:pPr>
              <a:defRPr/>
            </a:pPr>
            <a:fld id="{84534BD0-E610-43D2-979B-476E9B0B5D5D}" type="slidenum">
              <a:rPr lang="de-DE"/>
              <a:pPr>
                <a:defRPr/>
              </a:pPr>
              <a:t>‹Nr.›</a:t>
            </a:fld>
            <a:endParaRPr lang="de-DE"/>
          </a:p>
        </p:txBody>
      </p:sp>
    </p:spTree>
    <p:extLst>
      <p:ext uri="{BB962C8B-B14F-4D97-AF65-F5344CB8AC3E}">
        <p14:creationId xmlns:p14="http://schemas.microsoft.com/office/powerpoint/2010/main" val="37324851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507BFE-8F8E-473E-A6C4-27BAB99A97D8}" type="slidenum">
              <a:rPr lang="de-DE"/>
              <a:pPr fontAlgn="base">
                <a:spcBef>
                  <a:spcPct val="0"/>
                </a:spcBef>
                <a:spcAft>
                  <a:spcPct val="0"/>
                </a:spcAft>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84534BD0-E610-43D2-979B-476E9B0B5D5D}" type="slidenum">
              <a:rPr lang="de-DE" smtClean="0"/>
              <a:pPr>
                <a:defRPr/>
              </a:pPr>
              <a:t>15</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4534BD0-E610-43D2-979B-476E9B0B5D5D}" type="slidenum">
              <a:rPr lang="de-DE" smtClean="0"/>
              <a:pPr>
                <a:defRPr/>
              </a:pPr>
              <a:t>20</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4534BD0-E610-43D2-979B-476E9B0B5D5D}" type="slidenum">
              <a:rPr lang="de-DE" smtClean="0"/>
              <a:pPr>
                <a:defRPr/>
              </a:pPr>
              <a:t>21</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defRPr>
            </a:lvl1pPr>
            <a:lvl2pPr marL="804685" indent="-309494" eaLnBrk="0" hangingPunct="0">
              <a:defRPr sz="2600">
                <a:solidFill>
                  <a:schemeClr val="tx1"/>
                </a:solidFill>
                <a:latin typeface="Arial" pitchFamily="34" charset="0"/>
              </a:defRPr>
            </a:lvl2pPr>
            <a:lvl3pPr marL="1237978" indent="-247595" eaLnBrk="0" hangingPunct="0">
              <a:defRPr sz="2600">
                <a:solidFill>
                  <a:schemeClr val="tx1"/>
                </a:solidFill>
                <a:latin typeface="Arial" pitchFamily="34" charset="0"/>
              </a:defRPr>
            </a:lvl3pPr>
            <a:lvl4pPr marL="1733169" indent="-247595" eaLnBrk="0" hangingPunct="0">
              <a:defRPr sz="2600">
                <a:solidFill>
                  <a:schemeClr val="tx1"/>
                </a:solidFill>
                <a:latin typeface="Arial" pitchFamily="34" charset="0"/>
              </a:defRPr>
            </a:lvl4pPr>
            <a:lvl5pPr marL="2228360" indent="-247595" eaLnBrk="0" hangingPunct="0">
              <a:defRPr sz="2600">
                <a:solidFill>
                  <a:schemeClr val="tx1"/>
                </a:solidFill>
                <a:latin typeface="Arial" pitchFamily="34" charset="0"/>
              </a:defRPr>
            </a:lvl5pPr>
            <a:lvl6pPr marL="2723551" indent="-247595" eaLnBrk="0" fontAlgn="base" hangingPunct="0">
              <a:spcBef>
                <a:spcPct val="0"/>
              </a:spcBef>
              <a:spcAft>
                <a:spcPct val="0"/>
              </a:spcAft>
              <a:defRPr sz="2600">
                <a:solidFill>
                  <a:schemeClr val="tx1"/>
                </a:solidFill>
                <a:latin typeface="Arial" pitchFamily="34" charset="0"/>
              </a:defRPr>
            </a:lvl6pPr>
            <a:lvl7pPr marL="3218742" indent="-247595" eaLnBrk="0" fontAlgn="base" hangingPunct="0">
              <a:spcBef>
                <a:spcPct val="0"/>
              </a:spcBef>
              <a:spcAft>
                <a:spcPct val="0"/>
              </a:spcAft>
              <a:defRPr sz="2600">
                <a:solidFill>
                  <a:schemeClr val="tx1"/>
                </a:solidFill>
                <a:latin typeface="Arial" pitchFamily="34" charset="0"/>
              </a:defRPr>
            </a:lvl7pPr>
            <a:lvl8pPr marL="3713933" indent="-247595" eaLnBrk="0" fontAlgn="base" hangingPunct="0">
              <a:spcBef>
                <a:spcPct val="0"/>
              </a:spcBef>
              <a:spcAft>
                <a:spcPct val="0"/>
              </a:spcAft>
              <a:defRPr sz="2600">
                <a:solidFill>
                  <a:schemeClr val="tx1"/>
                </a:solidFill>
                <a:latin typeface="Arial" pitchFamily="34" charset="0"/>
              </a:defRPr>
            </a:lvl8pPr>
            <a:lvl9pPr marL="4209124" indent="-247595" eaLnBrk="0" fontAlgn="base" hangingPunct="0">
              <a:spcBef>
                <a:spcPct val="0"/>
              </a:spcBef>
              <a:spcAft>
                <a:spcPct val="0"/>
              </a:spcAft>
              <a:defRPr sz="2600">
                <a:solidFill>
                  <a:schemeClr val="tx1"/>
                </a:solidFill>
                <a:latin typeface="Arial" pitchFamily="34" charset="0"/>
              </a:defRPr>
            </a:lvl9pPr>
          </a:lstStyle>
          <a:p>
            <a:pPr eaLnBrk="1" hangingPunct="1"/>
            <a:fld id="{F3B29F75-EB50-426C-97DD-85C58663FE17}" type="slidenum">
              <a:rPr lang="en-GB" sz="1300"/>
              <a:pPr eaLnBrk="1" hangingPunct="1"/>
              <a:t>23</a:t>
            </a:fld>
            <a:endParaRPr lang="en-GB"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595" indent="-247595">
              <a:lnSpc>
                <a:spcPct val="65000"/>
              </a:lnSpc>
            </a:pPr>
            <a:r>
              <a:rPr lang="en-US" sz="1000">
                <a:latin typeface="Arial" pitchFamily="34" charset="0"/>
              </a:rPr>
              <a:t>This slide visualizes the main elements of the CJ-CBRND-TF.</a:t>
            </a:r>
          </a:p>
          <a:p>
            <a:pPr marL="247595" indent="-247595">
              <a:lnSpc>
                <a:spcPct val="65000"/>
              </a:lnSpc>
            </a:pPr>
            <a:endParaRPr lang="en-GB" sz="1000">
              <a:latin typeface="Arial" pitchFamily="34" charset="0"/>
            </a:endParaRPr>
          </a:p>
          <a:p>
            <a:pPr marL="247595" indent="-247595">
              <a:lnSpc>
                <a:spcPct val="90000"/>
              </a:lnSpc>
            </a:pPr>
            <a:r>
              <a:rPr lang="en-GB" sz="1000">
                <a:latin typeface="Arial" pitchFamily="34" charset="0"/>
              </a:rPr>
              <a:t>This slide depicting the CJ-CBRND-TF main elements: </a:t>
            </a:r>
          </a:p>
          <a:p>
            <a:pPr marL="247595" indent="-247595">
              <a:lnSpc>
                <a:spcPct val="90000"/>
              </a:lnSpc>
              <a:buFontTx/>
              <a:buAutoNum type="arabicPeriod"/>
            </a:pPr>
            <a:r>
              <a:rPr lang="en-GB" sz="1000">
                <a:latin typeface="Arial" pitchFamily="34" charset="0"/>
              </a:rPr>
              <a:t>highlights the core tasks of the Joint Assessment Team and the Battalion, </a:t>
            </a:r>
          </a:p>
          <a:p>
            <a:pPr marL="247595" indent="-247595">
              <a:lnSpc>
                <a:spcPct val="90000"/>
              </a:lnSpc>
              <a:buFontTx/>
              <a:buAutoNum type="arabicPeriod"/>
            </a:pPr>
            <a:r>
              <a:rPr lang="en-GB" sz="1000">
                <a:latin typeface="Arial" pitchFamily="34" charset="0"/>
              </a:rPr>
              <a:t>shows the relationship between both (which is close coordination) and </a:t>
            </a:r>
          </a:p>
          <a:p>
            <a:pPr marL="247595" indent="-247595">
              <a:lnSpc>
                <a:spcPct val="90000"/>
              </a:lnSpc>
              <a:buFontTx/>
              <a:buAutoNum type="arabicPeriod"/>
            </a:pPr>
            <a:r>
              <a:rPr lang="en-GB" sz="1000">
                <a:latin typeface="Arial" pitchFamily="34" charset="0"/>
              </a:rPr>
              <a:t>points to the difference in size (the JAT consisting of 20 subject matter experts and the Battalion of approximately 1000 personnel - depending on the company/platoon structures and additional national support elements of the Troop Contributing Nations).</a:t>
            </a:r>
          </a:p>
          <a:p>
            <a:pPr marL="247595" indent="-247595">
              <a:lnSpc>
                <a:spcPct val="90000"/>
              </a:lnSpc>
              <a:buFontTx/>
              <a:buAutoNum type="arabicPeriod"/>
            </a:pPr>
            <a:endParaRPr lang="en-GB" sz="1000">
              <a:latin typeface="Arial" pitchFamily="34" charset="0"/>
            </a:endParaRPr>
          </a:p>
          <a:p>
            <a:pPr marL="247595" indent="-247595">
              <a:lnSpc>
                <a:spcPct val="70000"/>
              </a:lnSpc>
            </a:pPr>
            <a:r>
              <a:rPr lang="en-GB" sz="1000">
                <a:latin typeface="Arial" pitchFamily="34" charset="0"/>
              </a:rPr>
              <a:t>Usually the Battalion would be providing e.g. detection results, samples</a:t>
            </a:r>
          </a:p>
          <a:p>
            <a:pPr marL="247595" indent="-247595">
              <a:lnSpc>
                <a:spcPct val="70000"/>
              </a:lnSpc>
            </a:pPr>
            <a:r>
              <a:rPr lang="en-GB" sz="1000">
                <a:latin typeface="Arial" pitchFamily="34" charset="0"/>
              </a:rPr>
              <a:t>and decontamination services while the Joint Assessment Team will then</a:t>
            </a:r>
          </a:p>
          <a:p>
            <a:pPr marL="247595" indent="-247595">
              <a:lnSpc>
                <a:spcPct val="70000"/>
              </a:lnSpc>
            </a:pPr>
            <a:r>
              <a:rPr lang="en-GB" sz="1000">
                <a:latin typeface="Arial" pitchFamily="34" charset="0"/>
              </a:rPr>
              <a:t>interpret the findings and deliver assessment, advice and recommen-</a:t>
            </a:r>
          </a:p>
          <a:p>
            <a:pPr marL="247595" indent="-247595">
              <a:lnSpc>
                <a:spcPct val="70000"/>
              </a:lnSpc>
            </a:pPr>
            <a:r>
              <a:rPr lang="en-GB" sz="1000">
                <a:latin typeface="Arial" pitchFamily="34" charset="0"/>
              </a:rPr>
              <a:t>dations </a:t>
            </a:r>
            <a:r>
              <a:rPr lang="en-US" sz="1000">
                <a:latin typeface="Arial" pitchFamily="34" charset="0"/>
              </a:rPr>
              <a:t>to NATO commanders and their staffs.</a:t>
            </a:r>
            <a:r>
              <a:rPr lang="en-GB" sz="1000">
                <a:latin typeface="Arial" pitchFamily="34" charset="0"/>
              </a:rPr>
              <a:t> </a:t>
            </a:r>
          </a:p>
          <a:p>
            <a:pPr marL="247595" indent="-247595">
              <a:lnSpc>
                <a:spcPct val="70000"/>
              </a:lnSpc>
            </a:pPr>
            <a:endParaRPr lang="en-GB" sz="1000">
              <a:latin typeface="Arial" pitchFamily="34" charset="0"/>
            </a:endParaRPr>
          </a:p>
          <a:p>
            <a:pPr marL="247595" indent="-247595">
              <a:lnSpc>
                <a:spcPct val="70000"/>
              </a:lnSpc>
            </a:pPr>
            <a:r>
              <a:rPr lang="en-GB" sz="1000">
                <a:latin typeface="Arial" pitchFamily="34" charset="0"/>
              </a:rPr>
              <a:t>However, please note that the Joint Assessment Team and the Battalion </a:t>
            </a:r>
          </a:p>
          <a:p>
            <a:pPr marL="247595" indent="-247595">
              <a:lnSpc>
                <a:spcPct val="70000"/>
              </a:lnSpc>
            </a:pPr>
            <a:r>
              <a:rPr lang="en-GB" sz="1000">
                <a:latin typeface="Arial" pitchFamily="34" charset="0"/>
              </a:rPr>
              <a:t>may work and be deployed independently of each other (even</a:t>
            </a:r>
          </a:p>
          <a:p>
            <a:pPr marL="247595" indent="-247595">
              <a:lnSpc>
                <a:spcPct val="70000"/>
              </a:lnSpc>
            </a:pPr>
            <a:r>
              <a:rPr lang="en-GB" sz="1000">
                <a:latin typeface="Arial" pitchFamily="34" charset="0"/>
              </a:rPr>
              <a:t>independently from the NRF)</a:t>
            </a:r>
            <a:r>
              <a:rPr lang="en-US" sz="1000">
                <a:latin typeface="Arial" pitchFamily="34" charset="0"/>
              </a:rPr>
              <a:t>.</a:t>
            </a:r>
          </a:p>
          <a:p>
            <a:pPr marL="247595" indent="-247595">
              <a:lnSpc>
                <a:spcPct val="70000"/>
              </a:lnSpc>
            </a:pPr>
            <a:r>
              <a:rPr lang="en-US" sz="1000">
                <a:latin typeface="Arial" pitchFamily="34" charset="0"/>
              </a:rPr>
              <a:t> </a:t>
            </a:r>
          </a:p>
          <a:p>
            <a:pPr marL="247595" indent="-247595">
              <a:lnSpc>
                <a:spcPct val="90000"/>
              </a:lnSpc>
            </a:pPr>
            <a:r>
              <a:rPr lang="en-US" sz="1000">
                <a:latin typeface="Arial" pitchFamily="34" charset="0"/>
              </a:rPr>
              <a:t>CBRN Defence support to</a:t>
            </a:r>
          </a:p>
          <a:p>
            <a:pPr marL="742786" lvl="1" indent="-247595">
              <a:lnSpc>
                <a:spcPct val="90000"/>
              </a:lnSpc>
            </a:pPr>
            <a:r>
              <a:rPr lang="en-US" sz="1000">
                <a:latin typeface="Arial" pitchFamily="34" charset="0"/>
              </a:rPr>
              <a:t>Non-combatant Evacuation Operations (NEO).</a:t>
            </a:r>
          </a:p>
          <a:p>
            <a:pPr marL="742786" lvl="1" indent="-247595">
              <a:lnSpc>
                <a:spcPct val="90000"/>
              </a:lnSpc>
            </a:pPr>
            <a:r>
              <a:rPr lang="en-US" sz="1000">
                <a:latin typeface="Arial" pitchFamily="34" charset="0"/>
              </a:rPr>
              <a:t>Embargo Operations (EO).</a:t>
            </a:r>
          </a:p>
          <a:p>
            <a:pPr marL="742786" lvl="1" indent="-247595">
              <a:lnSpc>
                <a:spcPct val="90000"/>
              </a:lnSpc>
            </a:pPr>
            <a:r>
              <a:rPr lang="en-US" sz="1000">
                <a:latin typeface="Arial" pitchFamily="34" charset="0"/>
              </a:rPr>
              <a:t>Initial Entry Force Operations (IEF).</a:t>
            </a:r>
          </a:p>
          <a:p>
            <a:pPr marL="742786" lvl="1" indent="-247595">
              <a:lnSpc>
                <a:spcPct val="90000"/>
              </a:lnSpc>
            </a:pPr>
            <a:r>
              <a:rPr lang="en-US" sz="1000">
                <a:latin typeface="Arial" pitchFamily="34" charset="0"/>
              </a:rPr>
              <a:t>Crisis Response Operations (CRO).</a:t>
            </a:r>
          </a:p>
          <a:p>
            <a:pPr marL="742786" lvl="1" indent="-247595">
              <a:lnSpc>
                <a:spcPct val="90000"/>
              </a:lnSpc>
            </a:pPr>
            <a:r>
              <a:rPr lang="en-US" sz="1000">
                <a:latin typeface="Arial" pitchFamily="34" charset="0"/>
              </a:rPr>
              <a:t>Deterrence Force Operations (DF).</a:t>
            </a:r>
          </a:p>
          <a:p>
            <a:pPr marL="742786" lvl="1" indent="-247595">
              <a:lnSpc>
                <a:spcPct val="90000"/>
              </a:lnSpc>
            </a:pPr>
            <a:r>
              <a:rPr lang="en-US" sz="1000">
                <a:latin typeface="Arial" pitchFamily="34" charset="0"/>
              </a:rPr>
              <a:t>Consequence Management Operations (CM).</a:t>
            </a:r>
          </a:p>
          <a:p>
            <a:pPr marL="742786" lvl="1" indent="-247595">
              <a:lnSpc>
                <a:spcPct val="90000"/>
              </a:lnSpc>
            </a:pPr>
            <a:r>
              <a:rPr lang="en-US" sz="1000">
                <a:latin typeface="Arial" pitchFamily="34" charset="0"/>
              </a:rPr>
              <a:t>Counter-Terrorism Operations (CT).</a:t>
            </a:r>
            <a:endParaRPr lang="en-GB" sz="1000">
              <a:latin typeface="Arial" pitchFamily="34" charset="0"/>
            </a:endParaRPr>
          </a:p>
          <a:p>
            <a:pPr marL="247595" indent="-247595">
              <a:lnSpc>
                <a:spcPct val="90000"/>
              </a:lnSpc>
            </a:pPr>
            <a:endParaRPr lang="en-GB" sz="1000">
              <a:latin typeface="Arial" pitchFamily="34" charset="0"/>
            </a:endParaRPr>
          </a:p>
          <a:p>
            <a:pPr marL="247595" indent="-247595">
              <a:lnSpc>
                <a:spcPct val="90000"/>
              </a:lnSpc>
            </a:pPr>
            <a:endParaRPr lang="en-GB" sz="10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defRPr>
            </a:lvl1pPr>
            <a:lvl2pPr marL="804685" indent="-309494" eaLnBrk="0" hangingPunct="0">
              <a:defRPr sz="2600">
                <a:solidFill>
                  <a:schemeClr val="tx1"/>
                </a:solidFill>
                <a:latin typeface="Arial" pitchFamily="34" charset="0"/>
              </a:defRPr>
            </a:lvl2pPr>
            <a:lvl3pPr marL="1237978" indent="-247595" eaLnBrk="0" hangingPunct="0">
              <a:defRPr sz="2600">
                <a:solidFill>
                  <a:schemeClr val="tx1"/>
                </a:solidFill>
                <a:latin typeface="Arial" pitchFamily="34" charset="0"/>
              </a:defRPr>
            </a:lvl3pPr>
            <a:lvl4pPr marL="1733169" indent="-247595" eaLnBrk="0" hangingPunct="0">
              <a:defRPr sz="2600">
                <a:solidFill>
                  <a:schemeClr val="tx1"/>
                </a:solidFill>
                <a:latin typeface="Arial" pitchFamily="34" charset="0"/>
              </a:defRPr>
            </a:lvl4pPr>
            <a:lvl5pPr marL="2228360" indent="-247595" eaLnBrk="0" hangingPunct="0">
              <a:defRPr sz="2600">
                <a:solidFill>
                  <a:schemeClr val="tx1"/>
                </a:solidFill>
                <a:latin typeface="Arial" pitchFamily="34" charset="0"/>
              </a:defRPr>
            </a:lvl5pPr>
            <a:lvl6pPr marL="2723551" indent="-247595" eaLnBrk="0" fontAlgn="base" hangingPunct="0">
              <a:spcBef>
                <a:spcPct val="0"/>
              </a:spcBef>
              <a:spcAft>
                <a:spcPct val="0"/>
              </a:spcAft>
              <a:defRPr sz="2600">
                <a:solidFill>
                  <a:schemeClr val="tx1"/>
                </a:solidFill>
                <a:latin typeface="Arial" pitchFamily="34" charset="0"/>
              </a:defRPr>
            </a:lvl6pPr>
            <a:lvl7pPr marL="3218742" indent="-247595" eaLnBrk="0" fontAlgn="base" hangingPunct="0">
              <a:spcBef>
                <a:spcPct val="0"/>
              </a:spcBef>
              <a:spcAft>
                <a:spcPct val="0"/>
              </a:spcAft>
              <a:defRPr sz="2600">
                <a:solidFill>
                  <a:schemeClr val="tx1"/>
                </a:solidFill>
                <a:latin typeface="Arial" pitchFamily="34" charset="0"/>
              </a:defRPr>
            </a:lvl7pPr>
            <a:lvl8pPr marL="3713933" indent="-247595" eaLnBrk="0" fontAlgn="base" hangingPunct="0">
              <a:spcBef>
                <a:spcPct val="0"/>
              </a:spcBef>
              <a:spcAft>
                <a:spcPct val="0"/>
              </a:spcAft>
              <a:defRPr sz="2600">
                <a:solidFill>
                  <a:schemeClr val="tx1"/>
                </a:solidFill>
                <a:latin typeface="Arial" pitchFamily="34" charset="0"/>
              </a:defRPr>
            </a:lvl8pPr>
            <a:lvl9pPr marL="4209124" indent="-247595" eaLnBrk="0" fontAlgn="base" hangingPunct="0">
              <a:spcBef>
                <a:spcPct val="0"/>
              </a:spcBef>
              <a:spcAft>
                <a:spcPct val="0"/>
              </a:spcAft>
              <a:defRPr sz="2600">
                <a:solidFill>
                  <a:schemeClr val="tx1"/>
                </a:solidFill>
                <a:latin typeface="Arial" pitchFamily="34" charset="0"/>
              </a:defRPr>
            </a:lvl9pPr>
          </a:lstStyle>
          <a:p>
            <a:pPr eaLnBrk="1" hangingPunct="1"/>
            <a:fld id="{56F3849F-50DB-4273-984D-6A8A595B67FD}" type="slidenum">
              <a:rPr lang="en-GB" sz="1300"/>
              <a:pPr eaLnBrk="1" hangingPunct="1"/>
              <a:t>24</a:t>
            </a:fld>
            <a:endParaRPr lang="en-GB" sz="1300"/>
          </a:p>
        </p:txBody>
      </p:sp>
      <p:sp>
        <p:nvSpPr>
          <p:cNvPr id="50179" name="Rectangle 2"/>
          <p:cNvSpPr>
            <a:spLocks noGrp="1" noRot="1" noChangeAspect="1" noChangeArrowheads="1" noTextEdit="1"/>
          </p:cNvSpPr>
          <p:nvPr>
            <p:ph type="sldImg"/>
          </p:nvPr>
        </p:nvSpPr>
        <p:spPr>
          <a:xfrm>
            <a:off x="993775" y="768350"/>
            <a:ext cx="5114925" cy="3836988"/>
          </a:xfrm>
          <a:ln/>
        </p:spPr>
      </p:sp>
      <p:sp>
        <p:nvSpPr>
          <p:cNvPr id="50180" name="Rectangle 3"/>
          <p:cNvSpPr>
            <a:spLocks noGrp="1" noChangeArrowheads="1"/>
          </p:cNvSpPr>
          <p:nvPr>
            <p:ph type="body" idx="1"/>
          </p:nvPr>
        </p:nvSpPr>
        <p:spPr>
          <a:xfrm>
            <a:off x="946574" y="4861441"/>
            <a:ext cx="5206153"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In those pictures you will recognize spectrum of CBRN capabilities available within the structure presented on previous slide. </a:t>
            </a:r>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5188A8-A4A5-4239-9507-90D7A9793922}" type="slidenum">
              <a:rPr lang="en-US"/>
              <a:pPr>
                <a:defRPr/>
              </a:pPr>
              <a:t>26</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55DF6-4A34-4306-9567-FD6ECDD68293}" type="slidenum">
              <a:rPr lang="en-US"/>
              <a:pPr/>
              <a:t>4</a:t>
            </a:fld>
            <a:endParaRPr lang="en-US" dirty="0"/>
          </a:p>
        </p:txBody>
      </p:sp>
      <p:sp>
        <p:nvSpPr>
          <p:cNvPr id="1143810" name="Rectangle 2"/>
          <p:cNvSpPr>
            <a:spLocks noGrp="1" noRot="1" noChangeAspect="1" noChangeArrowheads="1" noTextEdit="1"/>
          </p:cNvSpPr>
          <p:nvPr>
            <p:ph type="sldImg"/>
          </p:nvPr>
        </p:nvSpPr>
        <p:spPr>
          <a:xfrm>
            <a:off x="993775" y="769938"/>
            <a:ext cx="5113338" cy="3835400"/>
          </a:xfrm>
          <a:ln/>
        </p:spPr>
      </p:sp>
      <p:sp>
        <p:nvSpPr>
          <p:cNvPr id="1143811" name="Rectangle 3"/>
          <p:cNvSpPr>
            <a:spLocks noGrp="1" noChangeArrowheads="1"/>
          </p:cNvSpPr>
          <p:nvPr>
            <p:ph type="body" idx="1"/>
          </p:nvPr>
        </p:nvSpPr>
        <p:spPr>
          <a:xfrm>
            <a:off x="711258" y="4858742"/>
            <a:ext cx="5676787" cy="4606721"/>
          </a:xfrm>
        </p:spPr>
        <p:txBody>
          <a:bodyPr/>
          <a:lstStyle/>
          <a:p>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1" kern="1200" dirty="0" err="1" smtClean="0">
                <a:solidFill>
                  <a:schemeClr val="tx1"/>
                </a:solidFill>
                <a:effectLst/>
                <a:latin typeface="+mn-lt"/>
                <a:ea typeface="+mn-ea"/>
                <a:cs typeface="+mn-cs"/>
              </a:rPr>
              <a:t>Deterrence</a:t>
            </a:r>
            <a:r>
              <a:rPr lang="de-DE" sz="1200" b="1" kern="1200" dirty="0" smtClean="0">
                <a:solidFill>
                  <a:schemeClr val="tx1"/>
                </a:solidFill>
                <a:effectLst/>
                <a:latin typeface="+mn-lt"/>
                <a:ea typeface="+mn-ea"/>
                <a:cs typeface="+mn-cs"/>
              </a:rPr>
              <a:t> and </a:t>
            </a:r>
            <a:r>
              <a:rPr lang="de-DE" sz="1200" b="1" kern="1200" dirty="0" err="1" smtClean="0">
                <a:solidFill>
                  <a:schemeClr val="tx1"/>
                </a:solidFill>
                <a:effectLst/>
                <a:latin typeface="+mn-lt"/>
                <a:ea typeface="+mn-ea"/>
                <a:cs typeface="+mn-cs"/>
              </a:rPr>
              <a:t>collective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defence</a:t>
            </a:r>
            <a:endParaRPr lang="de-DE" sz="1200" b="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NATO </a:t>
            </a:r>
            <a:r>
              <a:rPr lang="de-DE" sz="1200" kern="1200" dirty="0" err="1" smtClean="0">
                <a:solidFill>
                  <a:schemeClr val="tx1"/>
                </a:solidFill>
                <a:effectLst/>
                <a:latin typeface="+mn-lt"/>
                <a:ea typeface="+mn-ea"/>
                <a:cs typeface="+mn-cs"/>
              </a:rPr>
              <a:t>has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significant</a:t>
            </a:r>
            <a:r>
              <a:rPr lang="de-DE" sz="1200" kern="1200" dirty="0" smtClean="0">
                <a:solidFill>
                  <a:schemeClr val="tx1"/>
                </a:solidFill>
                <a:effectLst/>
                <a:latin typeface="+mn-lt"/>
                <a:ea typeface="+mn-ea"/>
                <a:cs typeface="+mn-cs"/>
              </a:rPr>
              <a:t> maritime </a:t>
            </a:r>
            <a:r>
              <a:rPr lang="de-DE" sz="1200" kern="1200" dirty="0" err="1" smtClean="0">
                <a:solidFill>
                  <a:schemeClr val="tx1"/>
                </a:solidFill>
                <a:effectLst/>
                <a:latin typeface="+mn-lt"/>
                <a:ea typeface="+mn-ea"/>
                <a:cs typeface="+mn-cs"/>
              </a:rPr>
              <a:t>capabilities</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inherently</a:t>
            </a:r>
            <a:r>
              <a:rPr lang="de-DE" sz="1200" kern="1200" dirty="0" smtClean="0">
                <a:solidFill>
                  <a:schemeClr val="tx1"/>
                </a:solidFill>
                <a:effectLst/>
                <a:latin typeface="+mn-lt"/>
                <a:ea typeface="+mn-ea"/>
                <a:cs typeface="+mn-cs"/>
              </a:rPr>
              <a:t> flexible maritime </a:t>
            </a:r>
            <a:r>
              <a:rPr lang="de-DE" sz="1200" kern="1200" dirty="0" err="1" smtClean="0">
                <a:solidFill>
                  <a:schemeClr val="tx1"/>
                </a:solidFill>
                <a:effectLst/>
                <a:latin typeface="+mn-lt"/>
                <a:ea typeface="+mn-ea"/>
                <a:cs typeface="+mn-cs"/>
              </a:rPr>
              <a:t>forces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which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key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deterring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aggression</a:t>
            </a:r>
            <a:r>
              <a:rPr lang="de-DE" sz="1200" kern="1200" dirty="0" smtClean="0">
                <a:solidFill>
                  <a:schemeClr val="tx1"/>
                </a:solidFill>
                <a:effectLst/>
                <a:latin typeface="+mn-lt"/>
                <a:ea typeface="+mn-ea"/>
                <a:cs typeface="+mn-cs"/>
              </a:rPr>
              <a:t>. As such, maritime </a:t>
            </a:r>
            <a:r>
              <a:rPr lang="de-DE" sz="1200" kern="1200" dirty="0" err="1" smtClean="0">
                <a:solidFill>
                  <a:schemeClr val="tx1"/>
                </a:solidFill>
                <a:effectLst/>
                <a:latin typeface="+mn-lt"/>
                <a:ea typeface="+mn-ea"/>
                <a:cs typeface="+mn-cs"/>
              </a:rPr>
              <a:t>activities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contribute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nuclear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deterrence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well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deterrence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conventional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attacks</a:t>
            </a:r>
            <a:r>
              <a:rPr lang="de-DE" sz="1200" kern="1200" dirty="0" smtClean="0">
                <a:solidFill>
                  <a:schemeClr val="tx1"/>
                </a:solidFill>
                <a:effectLst/>
                <a:latin typeface="+mn-lt"/>
                <a:ea typeface="+mn-ea"/>
                <a:cs typeface="+mn-cs"/>
              </a:rPr>
              <a:t>. NATO will </a:t>
            </a:r>
            <a:r>
              <a:rPr lang="de-DE" sz="1200" kern="1200" dirty="0" err="1" smtClean="0">
                <a:solidFill>
                  <a:schemeClr val="tx1"/>
                </a:solidFill>
                <a:effectLst/>
                <a:latin typeface="+mn-lt"/>
                <a:ea typeface="+mn-ea"/>
                <a:cs typeface="+mn-cs"/>
              </a:rPr>
              <a:t>ensure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has</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capabilities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deploy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its</a:t>
            </a:r>
            <a:r>
              <a:rPr lang="de-DE" sz="1200" kern="1200" dirty="0" smtClean="0">
                <a:solidFill>
                  <a:schemeClr val="tx1"/>
                </a:solidFill>
                <a:effectLst/>
                <a:latin typeface="+mn-lt"/>
                <a:ea typeface="+mn-ea"/>
                <a:cs typeface="+mn-cs"/>
              </a:rPr>
              <a:t> maritime </a:t>
            </a:r>
            <a:r>
              <a:rPr lang="de-DE" sz="1200" kern="1200" dirty="0" err="1" smtClean="0">
                <a:solidFill>
                  <a:schemeClr val="tx1"/>
                </a:solidFill>
                <a:effectLst/>
                <a:latin typeface="+mn-lt"/>
                <a:ea typeface="+mn-ea"/>
                <a:cs typeface="+mn-cs"/>
              </a:rPr>
              <a:t>forces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rapidly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control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lines</a:t>
            </a:r>
            <a:r>
              <a:rPr lang="de-DE" sz="1200" kern="1200" dirty="0" smtClean="0">
                <a:solidFill>
                  <a:schemeClr val="tx1"/>
                </a:solidFill>
                <a:effectLst/>
                <a:latin typeface="+mn-lt"/>
                <a:ea typeface="+mn-ea"/>
                <a:cs typeface="+mn-cs"/>
              </a:rPr>
              <a:t> of </a:t>
            </a:r>
            <a:r>
              <a:rPr lang="de-DE" sz="1200" kern="1200" dirty="0" err="1" smtClean="0">
                <a:solidFill>
                  <a:schemeClr val="tx1"/>
                </a:solidFill>
                <a:effectLst/>
                <a:latin typeface="+mn-lt"/>
                <a:ea typeface="+mn-ea"/>
                <a:cs typeface="+mn-cs"/>
              </a:rPr>
              <a:t>communication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preserve</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freedom</a:t>
            </a:r>
            <a:r>
              <a:rPr lang="de-DE" sz="1200" kern="1200" dirty="0" smtClean="0">
                <a:solidFill>
                  <a:schemeClr val="tx1"/>
                </a:solidFill>
                <a:effectLst/>
                <a:latin typeface="+mn-lt"/>
                <a:ea typeface="+mn-ea"/>
                <a:cs typeface="+mn-cs"/>
              </a:rPr>
              <a:t> of </a:t>
            </a:r>
            <a:r>
              <a:rPr lang="de-DE" sz="1200" kern="1200" dirty="0" err="1" smtClean="0">
                <a:solidFill>
                  <a:schemeClr val="tx1"/>
                </a:solidFill>
                <a:effectLst/>
                <a:latin typeface="+mn-lt"/>
                <a:ea typeface="+mn-ea"/>
                <a:cs typeface="+mn-cs"/>
              </a:rPr>
              <a:t>navigation</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conduct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effective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mine</a:t>
            </a:r>
            <a:r>
              <a:rPr lang="de-DE" sz="1200" kern="1200" dirty="0" smtClean="0">
                <a:solidFill>
                  <a:schemeClr val="tx1"/>
                </a:solidFill>
                <a:effectLst/>
                <a:latin typeface="+mn-lt"/>
                <a:ea typeface="+mn-ea"/>
                <a:cs typeface="+mn-cs"/>
              </a:rPr>
              <a:t> counter-</a:t>
            </a:r>
            <a:r>
              <a:rPr lang="de-DE" sz="1200" kern="1200" dirty="0" err="1" smtClean="0">
                <a:solidFill>
                  <a:schemeClr val="tx1"/>
                </a:solidFill>
                <a:effectLst/>
                <a:latin typeface="+mn-lt"/>
                <a:ea typeface="+mn-ea"/>
                <a:cs typeface="+mn-cs"/>
              </a:rPr>
              <a:t>measure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activities</a:t>
            </a:r>
            <a:r>
              <a:rPr lang="de-DE" sz="1200" kern="1200" dirty="0" smtClean="0">
                <a:solidFill>
                  <a:schemeClr val="tx1"/>
                </a:solidFill>
                <a:effectLst/>
                <a:latin typeface="+mn-lt"/>
                <a:ea typeface="+mn-ea"/>
                <a:cs typeface="+mn-cs"/>
              </a:rPr>
              <a:t>.</a:t>
            </a:r>
          </a:p>
          <a:p>
            <a:r>
              <a:rPr lang="de-DE" sz="1200" b="1" kern="1200" dirty="0" err="1" smtClean="0">
                <a:solidFill>
                  <a:schemeClr val="tx1"/>
                </a:solidFill>
                <a:effectLst/>
                <a:latin typeface="+mn-lt"/>
                <a:ea typeface="+mn-ea"/>
                <a:cs typeface="+mn-cs"/>
              </a:rPr>
              <a:t>Crisis</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management</a:t>
            </a:r>
            <a:endParaRPr lang="de-DE" sz="1200" b="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NATO maritime </a:t>
            </a:r>
            <a:r>
              <a:rPr lang="de-DE" sz="1200" kern="1200" dirty="0" err="1" smtClean="0">
                <a:solidFill>
                  <a:schemeClr val="tx1"/>
                </a:solidFill>
                <a:effectLst/>
                <a:latin typeface="+mn-lt"/>
                <a:ea typeface="+mn-ea"/>
                <a:cs typeface="+mn-cs"/>
              </a:rPr>
              <a:t>forces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can</a:t>
            </a:r>
            <a:r>
              <a:rPr lang="de-DE" sz="1200" kern="1200" dirty="0" smtClean="0">
                <a:solidFill>
                  <a:schemeClr val="tx1"/>
                </a:solidFill>
                <a:effectLst/>
                <a:latin typeface="+mn-lt"/>
                <a:ea typeface="+mn-ea"/>
                <a:cs typeface="+mn-cs"/>
              </a:rPr>
              <a:t> also </a:t>
            </a:r>
            <a:r>
              <a:rPr lang="de-DE" sz="1200" kern="1200" dirty="0" err="1" smtClean="0">
                <a:solidFill>
                  <a:schemeClr val="tx1"/>
                </a:solidFill>
                <a:effectLst/>
                <a:latin typeface="+mn-lt"/>
                <a:ea typeface="+mn-ea"/>
                <a:cs typeface="+mn-cs"/>
              </a:rPr>
              <a:t>play</a:t>
            </a:r>
            <a:r>
              <a:rPr lang="de-DE" sz="1200" kern="1200" dirty="0" smtClean="0">
                <a:solidFill>
                  <a:schemeClr val="tx1"/>
                </a:solidFill>
                <a:effectLst/>
                <a:latin typeface="+mn-lt"/>
                <a:ea typeface="+mn-ea"/>
                <a:cs typeface="+mn-cs"/>
              </a:rPr>
              <a:t> an </a:t>
            </a:r>
            <a:r>
              <a:rPr lang="de-DE" sz="1200" kern="1200" dirty="0" err="1" smtClean="0">
                <a:solidFill>
                  <a:schemeClr val="tx1"/>
                </a:solidFill>
                <a:effectLst/>
                <a:latin typeface="+mn-lt"/>
                <a:ea typeface="+mn-ea"/>
                <a:cs typeface="+mn-cs"/>
              </a:rPr>
              <a:t>important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role</a:t>
            </a:r>
            <a:r>
              <a:rPr lang="de-DE" sz="1200" kern="1200" dirty="0" smtClean="0">
                <a:solidFill>
                  <a:schemeClr val="tx1"/>
                </a:solidFill>
                <a:effectLst/>
                <a:latin typeface="+mn-lt"/>
                <a:ea typeface="+mn-ea"/>
                <a:cs typeface="+mn-cs"/>
              </a:rPr>
              <a:t> in </a:t>
            </a:r>
            <a:r>
              <a:rPr lang="de-DE" sz="1200" kern="1200" dirty="0" err="1" smtClean="0">
                <a:solidFill>
                  <a:schemeClr val="tx1"/>
                </a:solidFill>
                <a:effectLst/>
                <a:latin typeface="+mn-lt"/>
                <a:ea typeface="+mn-ea"/>
                <a:cs typeface="+mn-cs"/>
              </a:rPr>
              <a:t>crisis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management</a:t>
            </a:r>
            <a:r>
              <a:rPr lang="de-DE" sz="1200" kern="1200" dirty="0" smtClean="0">
                <a:solidFill>
                  <a:schemeClr val="tx1"/>
                </a:solidFill>
                <a:effectLst/>
                <a:latin typeface="+mn-lt"/>
                <a:ea typeface="+mn-ea"/>
                <a:cs typeface="+mn-cs"/>
              </a:rPr>
              <a:t>. These </a:t>
            </a:r>
            <a:r>
              <a:rPr lang="de-DE" sz="1200" kern="1200" dirty="0" err="1" smtClean="0">
                <a:solidFill>
                  <a:schemeClr val="tx1"/>
                </a:solidFill>
                <a:effectLst/>
                <a:latin typeface="+mn-lt"/>
                <a:ea typeface="+mn-ea"/>
                <a:cs typeface="+mn-cs"/>
              </a:rPr>
              <a:t>responsibilities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range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enforcing</a:t>
            </a:r>
            <a:r>
              <a:rPr lang="de-DE" sz="1200" kern="1200" dirty="0" smtClean="0">
                <a:solidFill>
                  <a:schemeClr val="tx1"/>
                </a:solidFill>
                <a:effectLst/>
                <a:latin typeface="+mn-lt"/>
                <a:ea typeface="+mn-ea"/>
                <a:cs typeface="+mn-cs"/>
              </a:rPr>
              <a:t> an </a:t>
            </a:r>
            <a:r>
              <a:rPr lang="de-DE" sz="1200" kern="1200" dirty="0" err="1" smtClean="0">
                <a:solidFill>
                  <a:schemeClr val="tx1"/>
                </a:solidFill>
                <a:effectLst/>
                <a:latin typeface="+mn-lt"/>
                <a:ea typeface="+mn-ea"/>
                <a:cs typeface="+mn-cs"/>
              </a:rPr>
              <a:t>arms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embargo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conducting</a:t>
            </a:r>
            <a:r>
              <a:rPr lang="de-DE" sz="1200" kern="1200" dirty="0" smtClean="0">
                <a:solidFill>
                  <a:schemeClr val="tx1"/>
                </a:solidFill>
                <a:effectLst/>
                <a:latin typeface="+mn-lt"/>
                <a:ea typeface="+mn-ea"/>
                <a:cs typeface="+mn-cs"/>
              </a:rPr>
              <a:t> maritime </a:t>
            </a:r>
            <a:r>
              <a:rPr lang="de-DE" sz="1200" kern="1200" dirty="0" err="1" smtClean="0">
                <a:solidFill>
                  <a:schemeClr val="tx1"/>
                </a:solidFill>
                <a:effectLst/>
                <a:latin typeface="+mn-lt"/>
                <a:ea typeface="+mn-ea"/>
                <a:cs typeface="+mn-cs"/>
              </a:rPr>
              <a:t>interdiction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operations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contributing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Alliance’s</a:t>
            </a:r>
            <a:r>
              <a:rPr lang="de-DE" sz="1200" kern="1200" dirty="0" smtClean="0">
                <a:solidFill>
                  <a:schemeClr val="tx1"/>
                </a:solidFill>
                <a:effectLst/>
                <a:latin typeface="+mn-lt"/>
                <a:ea typeface="+mn-ea"/>
                <a:cs typeface="+mn-cs"/>
              </a:rPr>
              <a:t> counter-</a:t>
            </a:r>
            <a:r>
              <a:rPr lang="de-DE" sz="1200" kern="1200" dirty="0" err="1" smtClean="0">
                <a:solidFill>
                  <a:schemeClr val="tx1"/>
                </a:solidFill>
                <a:effectLst/>
                <a:latin typeface="+mn-lt"/>
                <a:ea typeface="+mn-ea"/>
                <a:cs typeface="+mn-cs"/>
              </a:rPr>
              <a:t>terrorism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efforts</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providing</a:t>
            </a:r>
            <a:r>
              <a:rPr lang="de-DE" sz="1200" kern="1200" dirty="0" smtClean="0">
                <a:solidFill>
                  <a:schemeClr val="tx1"/>
                </a:solidFill>
                <a:effectLst/>
                <a:latin typeface="+mn-lt"/>
                <a:ea typeface="+mn-ea"/>
                <a:cs typeface="+mn-cs"/>
              </a:rPr>
              <a:t> immediate </a:t>
            </a:r>
            <a:r>
              <a:rPr lang="de-DE" sz="1200" kern="1200" dirty="0" err="1" smtClean="0">
                <a:solidFill>
                  <a:schemeClr val="tx1"/>
                </a:solidFill>
                <a:effectLst/>
                <a:latin typeface="+mn-lt"/>
                <a:ea typeface="+mn-ea"/>
                <a:cs typeface="+mn-cs"/>
              </a:rPr>
              <a:t>humanitarian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assistance</a:t>
            </a:r>
            <a:r>
              <a:rPr lang="de-DE" sz="1200" kern="1200" dirty="0" smtClean="0">
                <a:solidFill>
                  <a:schemeClr val="tx1"/>
                </a:solidFill>
                <a:effectLst/>
                <a:latin typeface="+mn-lt"/>
                <a:ea typeface="+mn-ea"/>
                <a:cs typeface="+mn-cs"/>
              </a:rPr>
              <a:t> in the </a:t>
            </a:r>
            <a:r>
              <a:rPr lang="de-DE" sz="1200" kern="1200" dirty="0" err="1" smtClean="0">
                <a:solidFill>
                  <a:schemeClr val="tx1"/>
                </a:solidFill>
                <a:effectLst/>
                <a:latin typeface="+mn-lt"/>
                <a:ea typeface="+mn-ea"/>
                <a:cs typeface="+mn-cs"/>
              </a:rPr>
              <a:t>aftermath</a:t>
            </a:r>
            <a:r>
              <a:rPr lang="de-DE" sz="1200" kern="1200" dirty="0" smtClean="0">
                <a:solidFill>
                  <a:schemeClr val="tx1"/>
                </a:solidFill>
                <a:effectLst/>
                <a:latin typeface="+mn-lt"/>
                <a:ea typeface="+mn-ea"/>
                <a:cs typeface="+mn-cs"/>
              </a:rPr>
              <a:t> of a </a:t>
            </a:r>
            <a:r>
              <a:rPr lang="de-DE" sz="1200" kern="1200" dirty="0" err="1" smtClean="0">
                <a:solidFill>
                  <a:schemeClr val="tx1"/>
                </a:solidFill>
                <a:effectLst/>
                <a:latin typeface="+mn-lt"/>
                <a:ea typeface="+mn-ea"/>
                <a:cs typeface="+mn-cs"/>
              </a:rPr>
              <a:t>natural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disaster</a:t>
            </a:r>
            <a:r>
              <a:rPr lang="de-DE" sz="1200" kern="1200" dirty="0" smtClean="0">
                <a:solidFill>
                  <a:schemeClr val="tx1"/>
                </a:solidFill>
                <a:effectLst/>
                <a:latin typeface="+mn-lt"/>
                <a:ea typeface="+mn-ea"/>
                <a:cs typeface="+mn-cs"/>
              </a:rPr>
              <a:t>. </a:t>
            </a:r>
          </a:p>
          <a:p>
            <a:r>
              <a:rPr lang="de-DE" sz="1200" b="1" kern="1200" dirty="0" err="1" smtClean="0">
                <a:solidFill>
                  <a:schemeClr val="tx1"/>
                </a:solidFill>
                <a:effectLst/>
                <a:latin typeface="+mn-lt"/>
                <a:ea typeface="+mn-ea"/>
                <a:cs typeface="+mn-cs"/>
              </a:rPr>
              <a:t>Cooperative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security</a:t>
            </a:r>
            <a:endParaRPr lang="de-DE" sz="1200" b="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The </a:t>
            </a:r>
            <a:r>
              <a:rPr lang="de-DE" sz="1200" kern="1200" dirty="0" err="1" smtClean="0">
                <a:solidFill>
                  <a:schemeClr val="tx1"/>
                </a:solidFill>
                <a:effectLst/>
                <a:latin typeface="+mn-lt"/>
                <a:ea typeface="+mn-ea"/>
                <a:cs typeface="+mn-cs"/>
              </a:rPr>
              <a:t>activities</a:t>
            </a:r>
            <a:r>
              <a:rPr lang="de-DE" sz="1200" kern="1200" dirty="0" smtClean="0">
                <a:solidFill>
                  <a:schemeClr val="tx1"/>
                </a:solidFill>
                <a:effectLst/>
                <a:latin typeface="+mn-lt"/>
                <a:ea typeface="+mn-ea"/>
                <a:cs typeface="+mn-cs"/>
              </a:rPr>
              <a:t> of NATO’s maritime </a:t>
            </a:r>
            <a:r>
              <a:rPr lang="de-DE" sz="1200" kern="1200" dirty="0" err="1" smtClean="0">
                <a:solidFill>
                  <a:schemeClr val="tx1"/>
                </a:solidFill>
                <a:effectLst/>
                <a:latin typeface="+mn-lt"/>
                <a:ea typeface="+mn-ea"/>
                <a:cs typeface="+mn-cs"/>
              </a:rPr>
              <a:t>forces</a:t>
            </a:r>
            <a:r>
              <a:rPr lang="de-DE" sz="1200" kern="1200" dirty="0" smtClean="0">
                <a:solidFill>
                  <a:schemeClr val="tx1"/>
                </a:solidFill>
                <a:effectLst/>
                <a:latin typeface="+mn-lt"/>
                <a:ea typeface="+mn-ea"/>
                <a:cs typeface="+mn-cs"/>
              </a:rPr>
              <a:t> not </a:t>
            </a:r>
            <a:r>
              <a:rPr lang="de-DE" sz="1200" kern="1200" dirty="0" err="1" smtClean="0">
                <a:solidFill>
                  <a:schemeClr val="tx1"/>
                </a:solidFill>
                <a:effectLst/>
                <a:latin typeface="+mn-lt"/>
                <a:ea typeface="+mn-ea"/>
                <a:cs typeface="+mn-cs"/>
              </a:rPr>
              <a:t>only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contribute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ensuring</a:t>
            </a:r>
            <a:r>
              <a:rPr lang="de-DE" sz="1200" kern="1200" dirty="0" smtClean="0">
                <a:solidFill>
                  <a:schemeClr val="tx1"/>
                </a:solidFill>
                <a:effectLst/>
                <a:latin typeface="+mn-lt"/>
                <a:ea typeface="+mn-ea"/>
                <a:cs typeface="+mn-cs"/>
              </a:rPr>
              <a:t> Alliance </a:t>
            </a:r>
            <a:r>
              <a:rPr lang="de-DE" sz="1200" kern="1200" dirty="0" err="1" smtClean="0">
                <a:solidFill>
                  <a:schemeClr val="tx1"/>
                </a:solidFill>
                <a:effectLst/>
                <a:latin typeface="+mn-lt"/>
                <a:ea typeface="+mn-ea"/>
                <a:cs typeface="+mn-cs"/>
              </a:rPr>
              <a:t>security</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engagement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partners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helps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build</a:t>
            </a:r>
            <a:r>
              <a:rPr lang="de-DE" sz="1200" kern="1200" dirty="0" smtClean="0">
                <a:solidFill>
                  <a:schemeClr val="tx1"/>
                </a:solidFill>
                <a:effectLst/>
                <a:latin typeface="+mn-lt"/>
                <a:ea typeface="+mn-ea"/>
                <a:cs typeface="+mn-cs"/>
              </a:rPr>
              <a:t> regional </a:t>
            </a:r>
            <a:r>
              <a:rPr lang="de-DE" sz="1200" kern="1200" dirty="0" err="1" smtClean="0">
                <a:solidFill>
                  <a:schemeClr val="tx1"/>
                </a:solidFill>
                <a:effectLst/>
                <a:latin typeface="+mn-lt"/>
                <a:ea typeface="+mn-ea"/>
                <a:cs typeface="+mn-cs"/>
              </a:rPr>
              <a:t>security</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stability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contributes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conflict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prevention</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facilitates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dialogue</a:t>
            </a:r>
            <a:r>
              <a:rPr lang="de-DE" sz="1200" kern="1200" dirty="0" smtClean="0">
                <a:solidFill>
                  <a:schemeClr val="tx1"/>
                </a:solidFill>
                <a:effectLst/>
                <a:latin typeface="+mn-lt"/>
                <a:ea typeface="+mn-ea"/>
                <a:cs typeface="+mn-cs"/>
              </a:rPr>
              <a:t>. These </a:t>
            </a:r>
            <a:r>
              <a:rPr lang="de-DE" sz="1200" kern="1200" dirty="0" err="1" smtClean="0">
                <a:solidFill>
                  <a:schemeClr val="tx1"/>
                </a:solidFill>
                <a:effectLst/>
                <a:latin typeface="+mn-lt"/>
                <a:ea typeface="+mn-ea"/>
                <a:cs typeface="+mn-cs"/>
              </a:rPr>
              <a:t>efforts</a:t>
            </a:r>
            <a:r>
              <a:rPr lang="de-DE" sz="1200" kern="1200" dirty="0" smtClean="0">
                <a:solidFill>
                  <a:schemeClr val="tx1"/>
                </a:solidFill>
                <a:effectLst/>
                <a:latin typeface="+mn-lt"/>
                <a:ea typeface="+mn-ea"/>
                <a:cs typeface="+mn-cs"/>
              </a:rPr>
              <a:t> also </a:t>
            </a:r>
            <a:r>
              <a:rPr lang="de-DE" sz="1200" kern="1200" dirty="0" err="1" smtClean="0">
                <a:solidFill>
                  <a:schemeClr val="tx1"/>
                </a:solidFill>
                <a:effectLst/>
                <a:latin typeface="+mn-lt"/>
                <a:ea typeface="+mn-ea"/>
                <a:cs typeface="+mn-cs"/>
              </a:rPr>
              <a:t>invite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contact</a:t>
            </a:r>
            <a:r>
              <a:rPr lang="de-DE" sz="1200" kern="1200" dirty="0" smtClean="0">
                <a:solidFill>
                  <a:schemeClr val="tx1"/>
                </a:solidFill>
                <a:effectLst/>
                <a:latin typeface="+mn-lt"/>
                <a:ea typeface="+mn-ea"/>
                <a:cs typeface="+mn-cs"/>
              </a:rPr>
              <a:t>, positive </a:t>
            </a:r>
            <a:r>
              <a:rPr lang="de-DE" sz="1200" kern="1200" dirty="0" err="1" smtClean="0">
                <a:solidFill>
                  <a:schemeClr val="tx1"/>
                </a:solidFill>
                <a:effectLst/>
                <a:latin typeface="+mn-lt"/>
                <a:ea typeface="+mn-ea"/>
                <a:cs typeface="+mn-cs"/>
              </a:rPr>
              <a:t>interaction</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cooperation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other</a:t>
            </a:r>
            <a:r>
              <a:rPr lang="de-DE" sz="1200" kern="1200" dirty="0" smtClean="0">
                <a:solidFill>
                  <a:schemeClr val="tx1"/>
                </a:solidFill>
                <a:effectLst/>
                <a:latin typeface="+mn-lt"/>
                <a:ea typeface="+mn-ea"/>
                <a:cs typeface="+mn-cs"/>
              </a:rPr>
              <a:t> relevant </a:t>
            </a:r>
            <a:r>
              <a:rPr lang="de-DE" sz="1200" kern="1200" dirty="0" err="1" smtClean="0">
                <a:solidFill>
                  <a:schemeClr val="tx1"/>
                </a:solidFill>
                <a:effectLst/>
                <a:latin typeface="+mn-lt"/>
                <a:ea typeface="+mn-ea"/>
                <a:cs typeface="+mn-cs"/>
              </a:rPr>
              <a:t>actors</a:t>
            </a:r>
            <a:r>
              <a:rPr lang="de-DE" sz="1200" kern="1200" dirty="0" smtClean="0">
                <a:solidFill>
                  <a:schemeClr val="tx1"/>
                </a:solidFill>
                <a:effectLst/>
                <a:latin typeface="+mn-lt"/>
                <a:ea typeface="+mn-ea"/>
                <a:cs typeface="+mn-cs"/>
              </a:rPr>
              <a:t> in international maritime </a:t>
            </a:r>
            <a:r>
              <a:rPr lang="de-DE" sz="1200" kern="1200" dirty="0" err="1" smtClean="0">
                <a:solidFill>
                  <a:schemeClr val="tx1"/>
                </a:solidFill>
                <a:effectLst/>
                <a:latin typeface="+mn-lt"/>
                <a:ea typeface="+mn-ea"/>
                <a:cs typeface="+mn-cs"/>
              </a:rPr>
              <a:t>activities</a:t>
            </a:r>
            <a:r>
              <a:rPr lang="de-DE" sz="1200" kern="1200" dirty="0" smtClean="0">
                <a:solidFill>
                  <a:schemeClr val="tx1"/>
                </a:solidFill>
                <a:effectLst/>
                <a:latin typeface="+mn-lt"/>
                <a:ea typeface="+mn-ea"/>
                <a:cs typeface="+mn-cs"/>
              </a:rPr>
              <a:t>, such </a:t>
            </a:r>
            <a:r>
              <a:rPr lang="de-DE" sz="1200" kern="1200" dirty="0" err="1" smtClean="0">
                <a:solidFill>
                  <a:schemeClr val="tx1"/>
                </a:solidFill>
                <a:effectLst/>
                <a:latin typeface="+mn-lt"/>
                <a:ea typeface="+mn-ea"/>
                <a:cs typeface="+mn-cs"/>
              </a:rPr>
              <a:t>as</a:t>
            </a:r>
            <a:r>
              <a:rPr lang="de-DE" sz="1200" kern="1200" dirty="0" smtClean="0">
                <a:solidFill>
                  <a:schemeClr val="tx1"/>
                </a:solidFill>
                <a:effectLst/>
                <a:latin typeface="+mn-lt"/>
                <a:ea typeface="+mn-ea"/>
                <a:cs typeface="+mn-cs"/>
              </a:rPr>
              <a:t> the United </a:t>
            </a:r>
            <a:r>
              <a:rPr lang="de-DE" sz="1200" kern="1200" dirty="0" err="1" smtClean="0">
                <a:solidFill>
                  <a:schemeClr val="tx1"/>
                </a:solidFill>
                <a:effectLst/>
                <a:latin typeface="+mn-lt"/>
                <a:ea typeface="+mn-ea"/>
                <a:cs typeface="+mn-cs"/>
              </a:rPr>
              <a:t>Nations</a:t>
            </a:r>
            <a:r>
              <a:rPr lang="de-DE" sz="1200" kern="1200" dirty="0" smtClean="0">
                <a:solidFill>
                  <a:schemeClr val="tx1"/>
                </a:solidFill>
                <a:effectLst/>
                <a:latin typeface="+mn-lt"/>
                <a:ea typeface="+mn-ea"/>
                <a:cs typeface="+mn-cs"/>
              </a:rPr>
              <a:t> and the European Union.</a:t>
            </a:r>
          </a:p>
          <a:p>
            <a:r>
              <a:rPr lang="de-DE" sz="1200" b="1" kern="1200" dirty="0" smtClean="0">
                <a:solidFill>
                  <a:schemeClr val="tx1"/>
                </a:solidFill>
                <a:effectLst/>
                <a:latin typeface="+mn-lt"/>
                <a:ea typeface="+mn-ea"/>
                <a:cs typeface="+mn-cs"/>
              </a:rPr>
              <a:t>Maritime </a:t>
            </a:r>
            <a:r>
              <a:rPr lang="de-DE" sz="1200" b="1" kern="1200" dirty="0" err="1" smtClean="0">
                <a:solidFill>
                  <a:schemeClr val="tx1"/>
                </a:solidFill>
                <a:effectLst/>
                <a:latin typeface="+mn-lt"/>
                <a:ea typeface="+mn-ea"/>
                <a:cs typeface="+mn-cs"/>
              </a:rPr>
              <a:t>security</a:t>
            </a:r>
            <a:endParaRPr lang="de-DE" sz="1200" b="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The </a:t>
            </a:r>
            <a:r>
              <a:rPr lang="de-DE" sz="1200" kern="1200" dirty="0" err="1" smtClean="0">
                <a:solidFill>
                  <a:schemeClr val="tx1"/>
                </a:solidFill>
                <a:effectLst/>
                <a:latin typeface="+mn-lt"/>
                <a:ea typeface="+mn-ea"/>
                <a:cs typeface="+mn-cs"/>
              </a:rPr>
              <a:t>strategy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reiterates</a:t>
            </a:r>
            <a:r>
              <a:rPr lang="de-DE" sz="1200" kern="1200" dirty="0" smtClean="0">
                <a:solidFill>
                  <a:schemeClr val="tx1"/>
                </a:solidFill>
                <a:effectLst/>
                <a:latin typeface="+mn-lt"/>
                <a:ea typeface="+mn-ea"/>
                <a:cs typeface="+mn-cs"/>
              </a:rPr>
              <a:t> NATO’s </a:t>
            </a:r>
            <a:r>
              <a:rPr lang="de-DE" sz="1200" kern="1200" dirty="0" err="1" smtClean="0">
                <a:solidFill>
                  <a:schemeClr val="tx1"/>
                </a:solidFill>
                <a:effectLst/>
                <a:latin typeface="+mn-lt"/>
                <a:ea typeface="+mn-ea"/>
                <a:cs typeface="+mn-cs"/>
              </a:rPr>
              <a:t>commitment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pursue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its</a:t>
            </a:r>
            <a:r>
              <a:rPr lang="de-DE" sz="1200" kern="1200" dirty="0" smtClean="0">
                <a:solidFill>
                  <a:schemeClr val="tx1"/>
                </a:solidFill>
                <a:effectLst/>
                <a:latin typeface="+mn-lt"/>
                <a:ea typeface="+mn-ea"/>
                <a:cs typeface="+mn-cs"/>
              </a:rPr>
              <a:t> maritime </a:t>
            </a:r>
            <a:r>
              <a:rPr lang="de-DE" sz="1200" kern="1200" dirty="0" err="1" smtClean="0">
                <a:solidFill>
                  <a:schemeClr val="tx1"/>
                </a:solidFill>
                <a:effectLst/>
                <a:latin typeface="+mn-lt"/>
                <a:ea typeface="+mn-ea"/>
                <a:cs typeface="+mn-cs"/>
              </a:rPr>
              <a:t>security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activities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which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help</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protect</a:t>
            </a:r>
            <a:r>
              <a:rPr lang="de-DE" sz="1200" kern="1200" dirty="0" smtClean="0">
                <a:solidFill>
                  <a:schemeClr val="tx1"/>
                </a:solidFill>
                <a:effectLst/>
                <a:latin typeface="+mn-lt"/>
                <a:ea typeface="+mn-ea"/>
                <a:cs typeface="+mn-cs"/>
              </a:rPr>
              <a:t> vital </a:t>
            </a:r>
            <a:r>
              <a:rPr lang="de-DE" sz="1200" kern="1200" dirty="0" err="1" smtClean="0">
                <a:solidFill>
                  <a:schemeClr val="tx1"/>
                </a:solidFill>
                <a:effectLst/>
                <a:latin typeface="+mn-lt"/>
                <a:ea typeface="+mn-ea"/>
                <a:cs typeface="+mn-cs"/>
              </a:rPr>
              <a:t>sea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lines</a:t>
            </a:r>
            <a:r>
              <a:rPr lang="de-DE" sz="1200" kern="1200" dirty="0" smtClean="0">
                <a:solidFill>
                  <a:schemeClr val="tx1"/>
                </a:solidFill>
                <a:effectLst/>
                <a:latin typeface="+mn-lt"/>
                <a:ea typeface="+mn-ea"/>
                <a:cs typeface="+mn-cs"/>
              </a:rPr>
              <a:t> of </a:t>
            </a:r>
            <a:r>
              <a:rPr lang="de-DE" sz="1200" kern="1200" dirty="0" err="1" smtClean="0">
                <a:solidFill>
                  <a:schemeClr val="tx1"/>
                </a:solidFill>
                <a:effectLst/>
                <a:latin typeface="+mn-lt"/>
                <a:ea typeface="+mn-ea"/>
                <a:cs typeface="+mn-cs"/>
              </a:rPr>
              <a:t>communication</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maintain</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freedom</a:t>
            </a:r>
            <a:r>
              <a:rPr lang="de-DE" sz="1200" kern="1200" dirty="0" smtClean="0">
                <a:solidFill>
                  <a:schemeClr val="tx1"/>
                </a:solidFill>
                <a:effectLst/>
                <a:latin typeface="+mn-lt"/>
                <a:ea typeface="+mn-ea"/>
                <a:cs typeface="+mn-cs"/>
              </a:rPr>
              <a:t> of </a:t>
            </a:r>
            <a:r>
              <a:rPr lang="de-DE" sz="1200" kern="1200" dirty="0" err="1" smtClean="0">
                <a:solidFill>
                  <a:schemeClr val="tx1"/>
                </a:solidFill>
                <a:effectLst/>
                <a:latin typeface="+mn-lt"/>
                <a:ea typeface="+mn-ea"/>
                <a:cs typeface="+mn-cs"/>
              </a:rPr>
              <a:t>navigation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Surveillance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patrolling</a:t>
            </a:r>
            <a:r>
              <a:rPr lang="de-DE" sz="1200" kern="1200" dirty="0" smtClean="0">
                <a:solidFill>
                  <a:schemeClr val="tx1"/>
                </a:solidFill>
                <a:effectLst/>
                <a:latin typeface="+mn-lt"/>
                <a:ea typeface="+mn-ea"/>
                <a:cs typeface="+mn-cs"/>
              </a:rPr>
              <a:t> and the </a:t>
            </a:r>
            <a:r>
              <a:rPr lang="de-DE" sz="1200" kern="1200" dirty="0" err="1" smtClean="0">
                <a:solidFill>
                  <a:schemeClr val="tx1"/>
                </a:solidFill>
                <a:effectLst/>
                <a:latin typeface="+mn-lt"/>
                <a:ea typeface="+mn-ea"/>
                <a:cs typeface="+mn-cs"/>
              </a:rPr>
              <a:t>sharing</a:t>
            </a:r>
            <a:r>
              <a:rPr lang="de-DE" sz="1200" kern="1200" dirty="0" smtClean="0">
                <a:solidFill>
                  <a:schemeClr val="tx1"/>
                </a:solidFill>
                <a:effectLst/>
                <a:latin typeface="+mn-lt"/>
                <a:ea typeface="+mn-ea"/>
                <a:cs typeface="+mn-cs"/>
              </a:rPr>
              <a:t> of </a:t>
            </a:r>
            <a:r>
              <a:rPr lang="de-DE" sz="1200" kern="1200" dirty="0" err="1" smtClean="0">
                <a:solidFill>
                  <a:schemeClr val="tx1"/>
                </a:solidFill>
                <a:effectLst/>
                <a:latin typeface="+mn-lt"/>
                <a:ea typeface="+mn-ea"/>
                <a:cs typeface="+mn-cs"/>
              </a:rPr>
              <a:t>information</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for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instance</a:t>
            </a:r>
            <a:r>
              <a:rPr lang="de-DE" sz="1200" kern="1200" dirty="0" smtClean="0">
                <a:solidFill>
                  <a:schemeClr val="tx1"/>
                </a:solidFill>
                <a:effectLst/>
                <a:latin typeface="+mn-lt"/>
                <a:ea typeface="+mn-ea"/>
                <a:cs typeface="+mn-cs"/>
              </a:rPr>
              <a:t>, all </a:t>
            </a:r>
            <a:r>
              <a:rPr lang="de-DE" sz="1200" kern="1200" dirty="0" err="1" smtClean="0">
                <a:solidFill>
                  <a:schemeClr val="tx1"/>
                </a:solidFill>
                <a:effectLst/>
                <a:latin typeface="+mn-lt"/>
                <a:ea typeface="+mn-ea"/>
                <a:cs typeface="+mn-cs"/>
              </a:rPr>
              <a:t>contribute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supporting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law</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enforcement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preventing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proliferation</a:t>
            </a:r>
            <a:r>
              <a:rPr lang="de-DE" sz="1200" kern="1200" dirty="0" smtClean="0">
                <a:solidFill>
                  <a:schemeClr val="tx1"/>
                </a:solidFill>
                <a:effectLst/>
                <a:latin typeface="+mn-lt"/>
                <a:ea typeface="+mn-ea"/>
                <a:cs typeface="+mn-cs"/>
              </a:rPr>
              <a:t> of </a:t>
            </a:r>
            <a:r>
              <a:rPr lang="de-DE" sz="1200" kern="1200" dirty="0" err="1" smtClean="0">
                <a:solidFill>
                  <a:schemeClr val="tx1"/>
                </a:solidFill>
                <a:effectLst/>
                <a:latin typeface="+mn-lt"/>
                <a:ea typeface="+mn-ea"/>
                <a:cs typeface="+mn-cs"/>
              </a:rPr>
              <a:t>weapons</a:t>
            </a:r>
            <a:r>
              <a:rPr lang="de-DE" sz="1200" kern="1200" dirty="0" smtClean="0">
                <a:solidFill>
                  <a:schemeClr val="tx1"/>
                </a:solidFill>
                <a:effectLst/>
                <a:latin typeface="+mn-lt"/>
                <a:ea typeface="+mn-ea"/>
                <a:cs typeface="+mn-cs"/>
              </a:rPr>
              <a:t> of </a:t>
            </a:r>
            <a:r>
              <a:rPr lang="de-DE" sz="1200" kern="1200" dirty="0" err="1" smtClean="0">
                <a:solidFill>
                  <a:schemeClr val="tx1"/>
                </a:solidFill>
                <a:effectLst/>
                <a:latin typeface="+mn-lt"/>
                <a:ea typeface="+mn-ea"/>
                <a:cs typeface="+mn-cs"/>
              </a:rPr>
              <a:t>mass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destruction</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countering</a:t>
            </a:r>
            <a:r>
              <a:rPr lang="de-DE" sz="1200" kern="1200" dirty="0" smtClean="0">
                <a:solidFill>
                  <a:schemeClr val="tx1"/>
                </a:solidFill>
                <a:effectLst/>
                <a:latin typeface="+mn-lt"/>
                <a:ea typeface="+mn-ea"/>
                <a:cs typeface="+mn-cs"/>
              </a:rPr>
              <a:t> potential </a:t>
            </a:r>
            <a:r>
              <a:rPr lang="de-DE" sz="1200" kern="1200" dirty="0" err="1" smtClean="0">
                <a:solidFill>
                  <a:schemeClr val="tx1"/>
                </a:solidFill>
                <a:effectLst/>
                <a:latin typeface="+mn-lt"/>
                <a:ea typeface="+mn-ea"/>
                <a:cs typeface="+mn-cs"/>
              </a:rPr>
              <a:t>terrorist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or</a:t>
            </a:r>
            <a:r>
              <a:rPr lang="de-DE" sz="1200" kern="1200" dirty="0" smtClean="0">
                <a:solidFill>
                  <a:schemeClr val="tx1"/>
                </a:solidFill>
                <a:effectLst/>
                <a:latin typeface="+mn-lt"/>
                <a:ea typeface="+mn-ea"/>
                <a:cs typeface="+mn-cs"/>
              </a:rPr>
              <a:t> illegal </a:t>
            </a:r>
            <a:r>
              <a:rPr lang="de-DE" sz="1200" kern="1200" dirty="0" err="1" smtClean="0">
                <a:solidFill>
                  <a:schemeClr val="tx1"/>
                </a:solidFill>
                <a:effectLst/>
                <a:latin typeface="+mn-lt"/>
                <a:ea typeface="+mn-ea"/>
                <a:cs typeface="+mn-cs"/>
              </a:rPr>
              <a:t>activities</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This </a:t>
            </a:r>
            <a:r>
              <a:rPr lang="de-DE" sz="1200" kern="1200" dirty="0" err="1" smtClean="0">
                <a:solidFill>
                  <a:schemeClr val="tx1"/>
                </a:solidFill>
                <a:effectLst/>
                <a:latin typeface="+mn-lt"/>
                <a:ea typeface="+mn-ea"/>
                <a:cs typeface="+mn-cs"/>
              </a:rPr>
              <a:t>approach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involves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working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other</a:t>
            </a:r>
            <a:r>
              <a:rPr lang="de-DE" sz="1200" kern="1200" dirty="0" smtClean="0">
                <a:solidFill>
                  <a:schemeClr val="tx1"/>
                </a:solidFill>
                <a:effectLst/>
                <a:latin typeface="+mn-lt"/>
                <a:ea typeface="+mn-ea"/>
                <a:cs typeface="+mn-cs"/>
              </a:rPr>
              <a:t> international </a:t>
            </a:r>
            <a:r>
              <a:rPr lang="de-DE" sz="1200" kern="1200" dirty="0" err="1" smtClean="0">
                <a:solidFill>
                  <a:schemeClr val="tx1"/>
                </a:solidFill>
                <a:effectLst/>
                <a:latin typeface="+mn-lt"/>
                <a:ea typeface="+mn-ea"/>
                <a:cs typeface="+mn-cs"/>
              </a:rPr>
              <a:t>partners</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ensuring</a:t>
            </a:r>
            <a:r>
              <a:rPr lang="de-DE" sz="1200" kern="1200" dirty="0" smtClean="0">
                <a:solidFill>
                  <a:schemeClr val="tx1"/>
                </a:solidFill>
                <a:effectLst/>
                <a:latin typeface="+mn-lt"/>
                <a:ea typeface="+mn-ea"/>
                <a:cs typeface="+mn-cs"/>
              </a:rPr>
              <a:t> an </a:t>
            </a:r>
            <a:r>
              <a:rPr lang="de-DE" sz="1200" kern="1200" dirty="0" err="1" smtClean="0">
                <a:solidFill>
                  <a:schemeClr val="tx1"/>
                </a:solidFill>
                <a:effectLst/>
                <a:latin typeface="+mn-lt"/>
                <a:ea typeface="+mn-ea"/>
                <a:cs typeface="+mn-cs"/>
              </a:rPr>
              <a:t>ongoing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modernisation</a:t>
            </a:r>
            <a:r>
              <a:rPr lang="de-DE" sz="1200" kern="1200" dirty="0" smtClean="0">
                <a:solidFill>
                  <a:schemeClr val="tx1"/>
                </a:solidFill>
                <a:effectLst/>
                <a:latin typeface="+mn-lt"/>
                <a:ea typeface="+mn-ea"/>
                <a:cs typeface="+mn-cs"/>
              </a:rPr>
              <a:t> of NATO’s maritime </a:t>
            </a:r>
            <a:r>
              <a:rPr lang="de-DE" sz="1200" kern="1200" dirty="0" err="1" smtClean="0">
                <a:solidFill>
                  <a:schemeClr val="tx1"/>
                </a:solidFill>
                <a:effectLst/>
                <a:latin typeface="+mn-lt"/>
                <a:ea typeface="+mn-ea"/>
                <a:cs typeface="+mn-cs"/>
              </a:rPr>
              <a:t>capabilities</a:t>
            </a:r>
            <a:r>
              <a:rPr lang="de-DE" sz="1200" kern="1200" dirty="0" smtClean="0">
                <a:solidFill>
                  <a:schemeClr val="tx1"/>
                </a:solidFill>
                <a:effectLst/>
                <a:latin typeface="+mn-lt"/>
                <a:ea typeface="+mn-ea"/>
                <a:cs typeface="+mn-cs"/>
              </a:rPr>
              <a:t>. More </a:t>
            </a:r>
            <a:r>
              <a:rPr lang="de-DE" sz="1200" kern="1200" dirty="0" err="1" smtClean="0">
                <a:solidFill>
                  <a:schemeClr val="tx1"/>
                </a:solidFill>
                <a:effectLst/>
                <a:latin typeface="+mn-lt"/>
                <a:ea typeface="+mn-ea"/>
                <a:cs typeface="+mn-cs"/>
              </a:rPr>
              <a:t>importantly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it</a:t>
            </a:r>
            <a:r>
              <a:rPr lang="de-DE" sz="1200" kern="1200" dirty="0" smtClean="0">
                <a:solidFill>
                  <a:schemeClr val="tx1"/>
                </a:solidFill>
                <a:effectLst/>
                <a:latin typeface="+mn-lt"/>
                <a:ea typeface="+mn-ea"/>
                <a:cs typeface="+mn-cs"/>
              </a:rPr>
              <a:t> will </a:t>
            </a:r>
            <a:r>
              <a:rPr lang="de-DE" sz="1200" kern="1200" dirty="0" err="1" smtClean="0">
                <a:solidFill>
                  <a:schemeClr val="tx1"/>
                </a:solidFill>
                <a:effectLst/>
                <a:latin typeface="+mn-lt"/>
                <a:ea typeface="+mn-ea"/>
                <a:cs typeface="+mn-cs"/>
              </a:rPr>
              <a:t>ensure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that</a:t>
            </a:r>
            <a:r>
              <a:rPr lang="de-DE" sz="1200" kern="1200" dirty="0" smtClean="0">
                <a:solidFill>
                  <a:schemeClr val="tx1"/>
                </a:solidFill>
                <a:effectLst/>
                <a:latin typeface="+mn-lt"/>
                <a:ea typeface="+mn-ea"/>
                <a:cs typeface="+mn-cs"/>
              </a:rPr>
              <a:t> the Alliance </a:t>
            </a:r>
            <a:r>
              <a:rPr lang="de-DE" sz="1200" kern="1200" dirty="0" err="1" smtClean="0">
                <a:solidFill>
                  <a:schemeClr val="tx1"/>
                </a:solidFill>
                <a:effectLst/>
                <a:latin typeface="+mn-lt"/>
                <a:ea typeface="+mn-ea"/>
                <a:cs typeface="+mn-cs"/>
              </a:rPr>
              <a:t>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prepared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confront</a:t>
            </a:r>
            <a:r>
              <a:rPr lang="de-DE" sz="1200" kern="1200" dirty="0" smtClean="0">
                <a:solidFill>
                  <a:schemeClr val="tx1"/>
                </a:solidFill>
                <a:effectLst/>
                <a:latin typeface="+mn-lt"/>
                <a:ea typeface="+mn-ea"/>
                <a:cs typeface="+mn-cs"/>
              </a:rPr>
              <a:t> all </a:t>
            </a:r>
            <a:r>
              <a:rPr lang="de-DE" sz="1200" kern="1200" dirty="0" err="1" smtClean="0">
                <a:solidFill>
                  <a:schemeClr val="tx1"/>
                </a:solidFill>
                <a:effectLst/>
                <a:latin typeface="+mn-lt"/>
                <a:ea typeface="+mn-ea"/>
                <a:cs typeface="+mn-cs"/>
              </a:rPr>
              <a:t>possible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including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asymmetrical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threats</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answer</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security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challenges</a:t>
            </a:r>
            <a:r>
              <a:rPr lang="de-DE" sz="1200" kern="1200" dirty="0" smtClean="0">
                <a:solidFill>
                  <a:schemeClr val="tx1"/>
                </a:solidFill>
                <a:effectLst/>
                <a:latin typeface="+mn-lt"/>
                <a:ea typeface="+mn-ea"/>
                <a:cs typeface="+mn-cs"/>
              </a:rPr>
              <a:t> of the 21st </a:t>
            </a:r>
            <a:r>
              <a:rPr lang="de-DE" sz="1200" kern="1200" dirty="0" err="1" smtClean="0">
                <a:solidFill>
                  <a:schemeClr val="tx1"/>
                </a:solidFill>
                <a:effectLst/>
                <a:latin typeface="+mn-lt"/>
                <a:ea typeface="+mn-ea"/>
                <a:cs typeface="+mn-cs"/>
              </a:rPr>
              <a:t>century</a:t>
            </a:r>
            <a:r>
              <a:rPr lang="de-DE" sz="1200" kern="1200" dirty="0" smtClean="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84534BD0-E610-43D2-979B-476E9B0B5D5D}" type="slidenum">
              <a:rPr lang="de-DE" smtClean="0"/>
              <a:pPr>
                <a:defRPr/>
              </a:pPr>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4534BD0-E610-43D2-979B-476E9B0B5D5D}" type="slidenum">
              <a:rPr lang="de-DE" smtClean="0"/>
              <a:pPr>
                <a:defRPr/>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4534BD0-E610-43D2-979B-476E9B0B5D5D}" type="slidenum">
              <a:rPr lang="de-DE" smtClean="0"/>
              <a:pPr>
                <a:defRPr/>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The </a:t>
            </a:r>
            <a:r>
              <a:rPr lang="de-DE" sz="1200" b="1" kern="1200" dirty="0" err="1" smtClean="0">
                <a:solidFill>
                  <a:schemeClr val="tx1"/>
                </a:solidFill>
                <a:effectLst/>
                <a:latin typeface="+mn-lt"/>
                <a:ea typeface="+mn-ea"/>
                <a:cs typeface="+mn-cs"/>
              </a:rPr>
              <a:t>world</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population</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is</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reliant</a:t>
            </a:r>
            <a:r>
              <a:rPr lang="de-DE" sz="1200" b="1" kern="1200" dirty="0" smtClean="0">
                <a:solidFill>
                  <a:schemeClr val="tx1"/>
                </a:solidFill>
                <a:effectLst/>
                <a:latin typeface="+mn-lt"/>
                <a:ea typeface="+mn-ea"/>
                <a:cs typeface="+mn-cs"/>
              </a:rPr>
              <a:t> on the </a:t>
            </a:r>
            <a:r>
              <a:rPr lang="de-DE" sz="1200" b="1" kern="1200" dirty="0" err="1" smtClean="0">
                <a:solidFill>
                  <a:schemeClr val="tx1"/>
                </a:solidFill>
                <a:effectLst/>
                <a:latin typeface="+mn-lt"/>
                <a:ea typeface="+mn-ea"/>
                <a:cs typeface="+mn-cs"/>
              </a:rPr>
              <a:t>seas</a:t>
            </a:r>
            <a:r>
              <a:rPr lang="de-DE" sz="1200" b="1" kern="1200" dirty="0" smtClean="0">
                <a:solidFill>
                  <a:schemeClr val="tx1"/>
                </a:solidFill>
                <a:effectLst/>
                <a:latin typeface="+mn-lt"/>
                <a:ea typeface="+mn-ea"/>
                <a:cs typeface="+mn-cs"/>
              </a:rPr>
              <a:t> and </a:t>
            </a:r>
            <a:r>
              <a:rPr lang="de-DE" sz="1200" b="1" kern="1200" dirty="0" err="1" smtClean="0">
                <a:solidFill>
                  <a:schemeClr val="tx1"/>
                </a:solidFill>
                <a:effectLst/>
                <a:latin typeface="+mn-lt"/>
                <a:ea typeface="+mn-ea"/>
                <a:cs typeface="+mn-cs"/>
              </a:rPr>
              <a:t>oceans</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for</a:t>
            </a:r>
            <a:r>
              <a:rPr lang="de-DE" sz="1200" b="1" kern="1200" dirty="0" smtClean="0">
                <a:solidFill>
                  <a:schemeClr val="tx1"/>
                </a:solidFill>
                <a:effectLst/>
                <a:latin typeface="+mn-lt"/>
                <a:ea typeface="+mn-ea"/>
                <a:cs typeface="+mn-cs"/>
              </a:rPr>
              <a:t> international </a:t>
            </a:r>
            <a:r>
              <a:rPr lang="de-DE" sz="1200" b="1" kern="1200" dirty="0" err="1" smtClean="0">
                <a:solidFill>
                  <a:schemeClr val="tx1"/>
                </a:solidFill>
                <a:effectLst/>
                <a:latin typeface="+mn-lt"/>
                <a:ea typeface="+mn-ea"/>
                <a:cs typeface="+mn-cs"/>
              </a:rPr>
              <a:t>commerce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as</a:t>
            </a:r>
            <a:r>
              <a:rPr lang="de-DE" sz="1200" b="1" kern="1200" dirty="0" smtClean="0">
                <a:solidFill>
                  <a:schemeClr val="tx1"/>
                </a:solidFill>
                <a:effectLst/>
                <a:latin typeface="+mn-lt"/>
                <a:ea typeface="+mn-ea"/>
                <a:cs typeface="+mn-cs"/>
              </a:rPr>
              <a:t> a </a:t>
            </a:r>
            <a:r>
              <a:rPr lang="de-DE" sz="1200" b="1" kern="1200" dirty="0" err="1" smtClean="0">
                <a:solidFill>
                  <a:schemeClr val="tx1"/>
                </a:solidFill>
                <a:effectLst/>
                <a:latin typeface="+mn-lt"/>
                <a:ea typeface="+mn-ea"/>
                <a:cs typeface="+mn-cs"/>
              </a:rPr>
              <a:t>source</a:t>
            </a:r>
            <a:r>
              <a:rPr lang="de-DE" sz="1200" b="1" kern="1200" dirty="0" smtClean="0">
                <a:solidFill>
                  <a:schemeClr val="tx1"/>
                </a:solidFill>
                <a:effectLst/>
                <a:latin typeface="+mn-lt"/>
                <a:ea typeface="+mn-ea"/>
                <a:cs typeface="+mn-cs"/>
              </a:rPr>
              <a:t> of </a:t>
            </a:r>
            <a:r>
              <a:rPr lang="de-DE" sz="1200" b="1" kern="1200" dirty="0" err="1" smtClean="0">
                <a:solidFill>
                  <a:schemeClr val="tx1"/>
                </a:solidFill>
                <a:effectLst/>
                <a:latin typeface="+mn-lt"/>
                <a:ea typeface="+mn-ea"/>
                <a:cs typeface="+mn-cs"/>
              </a:rPr>
              <a:t>food</a:t>
            </a:r>
            <a:r>
              <a:rPr lang="de-DE" sz="1200" b="1" kern="1200" dirty="0" smtClean="0">
                <a:solidFill>
                  <a:schemeClr val="tx1"/>
                </a:solidFill>
                <a:effectLst/>
                <a:latin typeface="+mn-lt"/>
                <a:ea typeface="+mn-ea"/>
                <a:cs typeface="+mn-cs"/>
              </a:rPr>
              <a:t> and </a:t>
            </a:r>
            <a:r>
              <a:rPr lang="de-DE" sz="1200" b="1" kern="1200" dirty="0" err="1" smtClean="0">
                <a:solidFill>
                  <a:schemeClr val="tx1"/>
                </a:solidFill>
                <a:effectLst/>
                <a:latin typeface="+mn-lt"/>
                <a:ea typeface="+mn-ea"/>
                <a:cs typeface="+mn-cs"/>
              </a:rPr>
              <a:t>for</a:t>
            </a:r>
            <a:r>
              <a:rPr lang="de-DE" sz="1200" b="1" kern="1200" dirty="0" smtClean="0">
                <a:solidFill>
                  <a:schemeClr val="tx1"/>
                </a:solidFill>
                <a:effectLst/>
                <a:latin typeface="+mn-lt"/>
                <a:ea typeface="+mn-ea"/>
                <a:cs typeface="+mn-cs"/>
              </a:rPr>
              <a:t> vital </a:t>
            </a:r>
            <a:r>
              <a:rPr lang="de-DE" sz="1200" b="1" kern="1200" dirty="0" err="1" smtClean="0">
                <a:solidFill>
                  <a:schemeClr val="tx1"/>
                </a:solidFill>
                <a:effectLst/>
                <a:latin typeface="+mn-lt"/>
                <a:ea typeface="+mn-ea"/>
                <a:cs typeface="+mn-cs"/>
              </a:rPr>
              <a:t>supplies</a:t>
            </a:r>
            <a:r>
              <a:rPr lang="de-DE" sz="1200" b="1" kern="1200" dirty="0" smtClean="0">
                <a:solidFill>
                  <a:schemeClr val="tx1"/>
                </a:solidFill>
                <a:effectLst/>
                <a:latin typeface="+mn-lt"/>
                <a:ea typeface="+mn-ea"/>
                <a:cs typeface="+mn-cs"/>
              </a:rPr>
              <a:t> of </a:t>
            </a:r>
            <a:r>
              <a:rPr lang="de-DE" sz="1200" b="1" kern="1200" dirty="0" err="1" smtClean="0">
                <a:solidFill>
                  <a:schemeClr val="tx1"/>
                </a:solidFill>
                <a:effectLst/>
                <a:latin typeface="+mn-lt"/>
                <a:ea typeface="+mn-ea"/>
                <a:cs typeface="+mn-cs"/>
              </a:rPr>
              <a:t>oil</a:t>
            </a:r>
            <a:r>
              <a:rPr lang="de-DE" sz="1200" b="1" kern="1200" dirty="0" smtClean="0">
                <a:solidFill>
                  <a:schemeClr val="tx1"/>
                </a:solidFill>
                <a:effectLst/>
                <a:latin typeface="+mn-lt"/>
                <a:ea typeface="+mn-ea"/>
                <a:cs typeface="+mn-cs"/>
              </a:rPr>
              <a:t> and </a:t>
            </a:r>
            <a:r>
              <a:rPr lang="de-DE" sz="1200" b="1" kern="1200" dirty="0" err="1" smtClean="0">
                <a:solidFill>
                  <a:schemeClr val="tx1"/>
                </a:solidFill>
                <a:effectLst/>
                <a:latin typeface="+mn-lt"/>
                <a:ea typeface="+mn-ea"/>
                <a:cs typeface="+mn-cs"/>
              </a:rPr>
              <a:t>natural</a:t>
            </a:r>
            <a:r>
              <a:rPr lang="de-DE" sz="1200" b="1" kern="1200" dirty="0" smtClean="0">
                <a:solidFill>
                  <a:schemeClr val="tx1"/>
                </a:solidFill>
                <a:effectLst/>
                <a:latin typeface="+mn-lt"/>
                <a:ea typeface="+mn-ea"/>
                <a:cs typeface="+mn-cs"/>
              </a:rPr>
              <a:t> gas. </a:t>
            </a:r>
            <a:r>
              <a:rPr lang="de-DE" sz="1200" b="1" kern="1200" dirty="0" err="1" smtClean="0">
                <a:solidFill>
                  <a:schemeClr val="tx1"/>
                </a:solidFill>
                <a:effectLst/>
                <a:latin typeface="+mn-lt"/>
                <a:ea typeface="+mn-ea"/>
                <a:cs typeface="+mn-cs"/>
              </a:rPr>
              <a:t>It</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is</a:t>
            </a:r>
            <a:r>
              <a:rPr lang="de-DE" sz="1200" b="1" kern="1200" dirty="0" smtClean="0">
                <a:solidFill>
                  <a:schemeClr val="tx1"/>
                </a:solidFill>
                <a:effectLst/>
                <a:latin typeface="+mn-lt"/>
                <a:ea typeface="+mn-ea"/>
                <a:cs typeface="+mn-cs"/>
              </a:rPr>
              <a:t> NATO’s </a:t>
            </a:r>
            <a:r>
              <a:rPr lang="de-DE" sz="1200" b="1" kern="1200" dirty="0" err="1" smtClean="0">
                <a:solidFill>
                  <a:schemeClr val="tx1"/>
                </a:solidFill>
                <a:effectLst/>
                <a:latin typeface="+mn-lt"/>
                <a:ea typeface="+mn-ea"/>
                <a:cs typeface="+mn-cs"/>
              </a:rPr>
              <a:t>responsibility</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to</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help</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protect</a:t>
            </a:r>
            <a:r>
              <a:rPr lang="de-DE" sz="1200" b="1" kern="1200" dirty="0" smtClean="0">
                <a:solidFill>
                  <a:schemeClr val="tx1"/>
                </a:solidFill>
                <a:effectLst/>
                <a:latin typeface="+mn-lt"/>
                <a:ea typeface="+mn-ea"/>
                <a:cs typeface="+mn-cs"/>
              </a:rPr>
              <a:t> international </a:t>
            </a:r>
            <a:r>
              <a:rPr lang="de-DE" sz="1200" b="1" kern="1200" dirty="0" err="1" smtClean="0">
                <a:solidFill>
                  <a:schemeClr val="tx1"/>
                </a:solidFill>
                <a:effectLst/>
                <a:latin typeface="+mn-lt"/>
                <a:ea typeface="+mn-ea"/>
                <a:cs typeface="+mn-cs"/>
              </a:rPr>
              <a:t>commerce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from</a:t>
            </a:r>
            <a:r>
              <a:rPr lang="de-DE" sz="1200" b="1" kern="1200" dirty="0" smtClean="0">
                <a:solidFill>
                  <a:schemeClr val="tx1"/>
                </a:solidFill>
                <a:effectLst/>
                <a:latin typeface="+mn-lt"/>
                <a:ea typeface="+mn-ea"/>
                <a:cs typeface="+mn-cs"/>
              </a:rPr>
              <a:t> potential </a:t>
            </a:r>
            <a:r>
              <a:rPr lang="de-DE" sz="1200" b="1" kern="1200" dirty="0" err="1" smtClean="0">
                <a:solidFill>
                  <a:schemeClr val="tx1"/>
                </a:solidFill>
                <a:effectLst/>
                <a:latin typeface="+mn-lt"/>
                <a:ea typeface="+mn-ea"/>
                <a:cs typeface="+mn-cs"/>
              </a:rPr>
              <a:t>threats</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as</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well</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as</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its</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member</a:t>
            </a:r>
            <a:r>
              <a:rPr lang="de-DE" sz="1200" b="1" kern="1200" dirty="0" smtClean="0">
                <a:solidFill>
                  <a:schemeClr val="tx1"/>
                </a:solidFill>
                <a:effectLst/>
                <a:latin typeface="+mn-lt"/>
                <a:ea typeface="+mn-ea"/>
                <a:cs typeface="+mn-cs"/>
              </a:rPr>
              <a:t> countries’ maritime </a:t>
            </a:r>
            <a:r>
              <a:rPr lang="de-DE" sz="1200" b="1" kern="1200" dirty="0" err="1" smtClean="0">
                <a:solidFill>
                  <a:schemeClr val="tx1"/>
                </a:solidFill>
                <a:effectLst/>
                <a:latin typeface="+mn-lt"/>
                <a:ea typeface="+mn-ea"/>
                <a:cs typeface="+mn-cs"/>
              </a:rPr>
              <a:t>resources</a:t>
            </a:r>
            <a:r>
              <a:rPr lang="de-DE" sz="1200" b="1" kern="1200" dirty="0" smtClean="0">
                <a:solidFill>
                  <a:schemeClr val="tx1"/>
                </a:solidFill>
                <a:effectLst/>
                <a:latin typeface="+mn-lt"/>
                <a:ea typeface="+mn-ea"/>
                <a:cs typeface="+mn-cs"/>
              </a:rPr>
              <a:t> and </a:t>
            </a:r>
            <a:r>
              <a:rPr lang="de-DE" sz="1200" b="1" kern="1200" dirty="0" err="1" smtClean="0">
                <a:solidFill>
                  <a:schemeClr val="tx1"/>
                </a:solidFill>
                <a:effectLst/>
                <a:latin typeface="+mn-lt"/>
                <a:ea typeface="+mn-ea"/>
                <a:cs typeface="+mn-cs"/>
              </a:rPr>
              <a:t>territory</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from</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possible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attacks</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that</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may</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come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from</a:t>
            </a:r>
            <a:r>
              <a:rPr lang="de-DE" sz="1200" b="1" kern="1200" dirty="0" smtClean="0">
                <a:solidFill>
                  <a:schemeClr val="tx1"/>
                </a:solidFill>
                <a:effectLst/>
                <a:latin typeface="+mn-lt"/>
                <a:ea typeface="+mn-ea"/>
                <a:cs typeface="+mn-cs"/>
              </a:rPr>
              <a:t> the </a:t>
            </a:r>
            <a:r>
              <a:rPr lang="de-DE" sz="1200" b="1" kern="1200" dirty="0" err="1" smtClean="0">
                <a:solidFill>
                  <a:schemeClr val="tx1"/>
                </a:solidFill>
                <a:effectLst/>
                <a:latin typeface="+mn-lt"/>
                <a:ea typeface="+mn-ea"/>
                <a:cs typeface="+mn-cs"/>
              </a:rPr>
              <a:t>sea</a:t>
            </a:r>
            <a:r>
              <a:rPr lang="de-DE" sz="1200" b="1" kern="1200" dirty="0" smtClean="0">
                <a:solidFill>
                  <a:schemeClr val="tx1"/>
                </a:solidFill>
                <a:effectLst/>
                <a:latin typeface="+mn-lt"/>
                <a:ea typeface="+mn-ea"/>
                <a:cs typeface="+mn-cs"/>
              </a:rPr>
              <a:t>.</a:t>
            </a:r>
          </a:p>
          <a:p>
            <a:r>
              <a:rPr lang="de-DE" sz="1200" kern="1200" dirty="0" err="1" smtClean="0">
                <a:solidFill>
                  <a:schemeClr val="tx1"/>
                </a:solidFill>
                <a:effectLst/>
                <a:latin typeface="+mn-lt"/>
                <a:ea typeface="+mn-ea"/>
                <a:cs typeface="+mn-cs"/>
              </a:rPr>
              <a:t>Since</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launch</a:t>
            </a:r>
            <a:r>
              <a:rPr lang="de-DE" sz="1200" kern="1200" dirty="0" smtClean="0">
                <a:solidFill>
                  <a:schemeClr val="tx1"/>
                </a:solidFill>
                <a:effectLst/>
                <a:latin typeface="+mn-lt"/>
                <a:ea typeface="+mn-ea"/>
                <a:cs typeface="+mn-cs"/>
              </a:rPr>
              <a:t> of NATO’s </a:t>
            </a:r>
            <a:r>
              <a:rPr lang="de-DE" sz="1200" kern="1200" dirty="0" err="1" smtClean="0">
                <a:solidFill>
                  <a:schemeClr val="tx1"/>
                </a:solidFill>
                <a:effectLst/>
                <a:latin typeface="+mn-lt"/>
                <a:ea typeface="+mn-ea"/>
                <a:cs typeface="+mn-cs"/>
              </a:rPr>
              <a:t>first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Article</a:t>
            </a:r>
            <a:r>
              <a:rPr lang="de-DE" sz="1200" kern="1200" dirty="0" smtClean="0">
                <a:solidFill>
                  <a:schemeClr val="tx1"/>
                </a:solidFill>
                <a:effectLst/>
                <a:latin typeface="+mn-lt"/>
                <a:ea typeface="+mn-ea"/>
                <a:cs typeface="+mn-cs"/>
              </a:rPr>
              <a:t> 5 </a:t>
            </a:r>
            <a:r>
              <a:rPr lang="de-DE" sz="1200" kern="1200" dirty="0" err="1" smtClean="0">
                <a:solidFill>
                  <a:schemeClr val="tx1"/>
                </a:solidFill>
                <a:effectLst/>
                <a:latin typeface="+mn-lt"/>
                <a:ea typeface="+mn-ea"/>
                <a:cs typeface="+mn-cs"/>
              </a:rPr>
              <a:t>operation</a:t>
            </a:r>
            <a:r>
              <a:rPr lang="de-DE" sz="1200" kern="1200" dirty="0" smtClean="0">
                <a:solidFill>
                  <a:schemeClr val="tx1"/>
                </a:solidFill>
                <a:effectLst/>
                <a:latin typeface="+mn-lt"/>
                <a:ea typeface="+mn-ea"/>
                <a:cs typeface="+mn-cs"/>
              </a:rPr>
              <a:t> - Operation </a:t>
            </a:r>
            <a:r>
              <a:rPr lang="de-DE" sz="1200" kern="1200" dirty="0" err="1" smtClean="0">
                <a:solidFill>
                  <a:schemeClr val="tx1"/>
                </a:solidFill>
                <a:effectLst/>
                <a:latin typeface="+mn-lt"/>
                <a:ea typeface="+mn-ea"/>
                <a:cs typeface="+mn-cs"/>
              </a:rPr>
              <a:t>Active</a:t>
            </a:r>
            <a:r>
              <a:rPr lang="de-DE" sz="1200" kern="1200" dirty="0" smtClean="0">
                <a:solidFill>
                  <a:schemeClr val="tx1"/>
                </a:solidFill>
                <a:effectLst/>
                <a:latin typeface="+mn-lt"/>
                <a:ea typeface="+mn-ea"/>
                <a:cs typeface="+mn-cs"/>
              </a:rPr>
              <a:t> Endeavour – in </a:t>
            </a:r>
            <a:r>
              <a:rPr lang="de-DE" sz="1200" kern="1200" dirty="0" err="1" smtClean="0">
                <a:solidFill>
                  <a:schemeClr val="tx1"/>
                </a:solidFill>
                <a:effectLst/>
                <a:latin typeface="+mn-lt"/>
                <a:ea typeface="+mn-ea"/>
                <a:cs typeface="+mn-cs"/>
              </a:rPr>
              <a:t>October</a:t>
            </a:r>
            <a:r>
              <a:rPr lang="de-DE" sz="1200" kern="1200" dirty="0" smtClean="0">
                <a:solidFill>
                  <a:schemeClr val="tx1"/>
                </a:solidFill>
                <a:effectLst/>
                <a:latin typeface="+mn-lt"/>
                <a:ea typeface="+mn-ea"/>
                <a:cs typeface="+mn-cs"/>
              </a:rPr>
              <a:t> 2001 and </a:t>
            </a:r>
            <a:r>
              <a:rPr lang="de-DE" sz="1200" kern="1200" dirty="0" err="1" smtClean="0">
                <a:solidFill>
                  <a:schemeClr val="tx1"/>
                </a:solidFill>
                <a:effectLst/>
                <a:latin typeface="+mn-lt"/>
                <a:ea typeface="+mn-ea"/>
                <a:cs typeface="+mn-cs"/>
              </a:rPr>
              <a:t>its</a:t>
            </a:r>
            <a:r>
              <a:rPr lang="de-DE" sz="1200" kern="1200" dirty="0" smtClean="0">
                <a:solidFill>
                  <a:schemeClr val="tx1"/>
                </a:solidFill>
                <a:effectLst/>
                <a:latin typeface="+mn-lt"/>
                <a:ea typeface="+mn-ea"/>
                <a:cs typeface="+mn-cs"/>
              </a:rPr>
              <a:t> counter-</a:t>
            </a:r>
            <a:r>
              <a:rPr lang="de-DE" sz="1200" kern="1200" dirty="0" err="1" smtClean="0">
                <a:solidFill>
                  <a:schemeClr val="tx1"/>
                </a:solidFill>
                <a:effectLst/>
                <a:latin typeface="+mn-lt"/>
                <a:ea typeface="+mn-ea"/>
                <a:cs typeface="+mn-cs"/>
              </a:rPr>
              <a:t>piracy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operations</a:t>
            </a:r>
            <a:r>
              <a:rPr lang="de-DE" sz="1200" kern="1200" dirty="0" smtClean="0">
                <a:solidFill>
                  <a:schemeClr val="tx1"/>
                </a:solidFill>
                <a:effectLst/>
                <a:latin typeface="+mn-lt"/>
                <a:ea typeface="+mn-ea"/>
                <a:cs typeface="+mn-cs"/>
              </a:rPr>
              <a:t> in the </a:t>
            </a:r>
            <a:r>
              <a:rPr lang="de-DE" sz="1200" kern="1200" dirty="0" err="1" smtClean="0">
                <a:solidFill>
                  <a:schemeClr val="tx1"/>
                </a:solidFill>
                <a:effectLst/>
                <a:latin typeface="+mn-lt"/>
                <a:ea typeface="+mn-ea"/>
                <a:cs typeface="+mn-cs"/>
              </a:rPr>
              <a:t>Gulf</a:t>
            </a:r>
            <a:r>
              <a:rPr lang="de-DE" sz="1200" kern="1200" dirty="0" smtClean="0">
                <a:solidFill>
                  <a:schemeClr val="tx1"/>
                </a:solidFill>
                <a:effectLst/>
                <a:latin typeface="+mn-lt"/>
                <a:ea typeface="+mn-ea"/>
                <a:cs typeface="+mn-cs"/>
              </a:rPr>
              <a:t> of Aden and off the Horn of </a:t>
            </a:r>
            <a:r>
              <a:rPr lang="de-DE" sz="1200" kern="1200" dirty="0" err="1" smtClean="0">
                <a:solidFill>
                  <a:schemeClr val="tx1"/>
                </a:solidFill>
                <a:effectLst/>
                <a:latin typeface="+mn-lt"/>
                <a:ea typeface="+mn-ea"/>
                <a:cs typeface="+mn-cs"/>
              </a:rPr>
              <a:t>Africa</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October</a:t>
            </a:r>
            <a:r>
              <a:rPr lang="de-DE" sz="1200" kern="1200" dirty="0" smtClean="0">
                <a:solidFill>
                  <a:schemeClr val="tx1"/>
                </a:solidFill>
                <a:effectLst/>
                <a:latin typeface="+mn-lt"/>
                <a:ea typeface="+mn-ea"/>
                <a:cs typeface="+mn-cs"/>
              </a:rPr>
              <a:t> 2008), </a:t>
            </a:r>
            <a:r>
              <a:rPr lang="de-DE" sz="1200" kern="1200" dirty="0" err="1" smtClean="0">
                <a:solidFill>
                  <a:schemeClr val="tx1"/>
                </a:solidFill>
                <a:effectLst/>
                <a:latin typeface="+mn-lt"/>
                <a:ea typeface="+mn-ea"/>
                <a:cs typeface="+mn-cs"/>
              </a:rPr>
              <a:t>it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has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drafted</a:t>
            </a:r>
            <a:r>
              <a:rPr lang="de-DE" sz="1200" kern="1200" dirty="0" smtClean="0">
                <a:solidFill>
                  <a:schemeClr val="tx1"/>
                </a:solidFill>
                <a:effectLst/>
                <a:latin typeface="+mn-lt"/>
                <a:ea typeface="+mn-ea"/>
                <a:cs typeface="+mn-cs"/>
              </a:rPr>
              <a:t> a </a:t>
            </a:r>
            <a:r>
              <a:rPr lang="de-DE" sz="1200" kern="1200" dirty="0" err="1" smtClean="0">
                <a:solidFill>
                  <a:schemeClr val="tx1"/>
                </a:solidFill>
                <a:effectLst/>
                <a:latin typeface="+mn-lt"/>
                <a:ea typeface="+mn-ea"/>
                <a:cs typeface="+mn-cs"/>
              </a:rPr>
              <a:t>new</a:t>
            </a:r>
            <a:r>
              <a:rPr lang="de-DE" sz="1200" kern="1200" dirty="0" smtClean="0">
                <a:solidFill>
                  <a:schemeClr val="tx1"/>
                </a:solidFill>
                <a:effectLst/>
                <a:latin typeface="+mn-lt"/>
                <a:ea typeface="+mn-ea"/>
                <a:cs typeface="+mn-cs"/>
              </a:rPr>
              <a:t> Alliance Maritime </a:t>
            </a:r>
            <a:r>
              <a:rPr lang="de-DE" sz="1200" kern="1200" dirty="0" err="1" smtClean="0">
                <a:solidFill>
                  <a:schemeClr val="tx1"/>
                </a:solidFill>
                <a:effectLst/>
                <a:latin typeface="+mn-lt"/>
                <a:ea typeface="+mn-ea"/>
                <a:cs typeface="+mn-cs"/>
              </a:rPr>
              <a:t>Strategy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further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institutionalise</a:t>
            </a:r>
            <a:r>
              <a:rPr lang="de-DE" sz="1200" kern="1200" dirty="0" smtClean="0">
                <a:solidFill>
                  <a:schemeClr val="tx1"/>
                </a:solidFill>
                <a:effectLst/>
                <a:latin typeface="+mn-lt"/>
                <a:ea typeface="+mn-ea"/>
                <a:cs typeface="+mn-cs"/>
              </a:rPr>
              <a:t> operational </a:t>
            </a:r>
            <a:r>
              <a:rPr lang="de-DE" sz="1200" kern="1200" dirty="0" err="1" smtClean="0">
                <a:solidFill>
                  <a:schemeClr val="tx1"/>
                </a:solidFill>
                <a:effectLst/>
                <a:latin typeface="+mn-lt"/>
                <a:ea typeface="+mn-ea"/>
                <a:cs typeface="+mn-cs"/>
              </a:rPr>
              <a:t>flexibility</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strengthen</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ties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between</a:t>
            </a:r>
            <a:r>
              <a:rPr lang="de-DE" sz="1200" kern="1200" dirty="0" smtClean="0">
                <a:solidFill>
                  <a:schemeClr val="tx1"/>
                </a:solidFill>
                <a:effectLst/>
                <a:latin typeface="+mn-lt"/>
                <a:ea typeface="+mn-ea"/>
                <a:cs typeface="+mn-cs"/>
              </a:rPr>
              <a:t> NATO countries and </a:t>
            </a:r>
            <a:r>
              <a:rPr lang="de-DE" sz="1200" kern="1200" dirty="0" err="1" smtClean="0">
                <a:solidFill>
                  <a:schemeClr val="tx1"/>
                </a:solidFill>
                <a:effectLst/>
                <a:latin typeface="+mn-lt"/>
                <a:ea typeface="+mn-ea"/>
                <a:cs typeface="+mn-cs"/>
              </a:rPr>
              <a:t>its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partners</a:t>
            </a:r>
            <a:r>
              <a:rPr lang="de-DE" sz="1200" kern="1200" dirty="0" smtClean="0">
                <a:solidFill>
                  <a:schemeClr val="tx1"/>
                </a:solidFill>
                <a:effectLst/>
                <a:latin typeface="+mn-lt"/>
                <a:ea typeface="+mn-ea"/>
                <a:cs typeface="+mn-cs"/>
              </a:rPr>
              <a:t>. This </a:t>
            </a:r>
            <a:r>
              <a:rPr lang="de-DE" sz="1200" kern="1200" dirty="0" err="1" smtClean="0">
                <a:solidFill>
                  <a:schemeClr val="tx1"/>
                </a:solidFill>
                <a:effectLst/>
                <a:latin typeface="+mn-lt"/>
                <a:ea typeface="+mn-ea"/>
                <a:cs typeface="+mn-cs"/>
              </a:rPr>
              <a:t>strategy</a:t>
            </a:r>
            <a:r>
              <a:rPr lang="de-DE" sz="1200" kern="1200" dirty="0" smtClean="0">
                <a:solidFill>
                  <a:schemeClr val="tx1"/>
                </a:solidFill>
                <a:effectLst/>
                <a:latin typeface="+mn-lt"/>
                <a:ea typeface="+mn-ea"/>
                <a:cs typeface="+mn-cs"/>
              </a:rPr>
              <a:t> was </a:t>
            </a:r>
            <a:r>
              <a:rPr lang="de-DE" sz="1200" kern="1200" dirty="0" err="1" smtClean="0">
                <a:solidFill>
                  <a:schemeClr val="tx1"/>
                </a:solidFill>
                <a:effectLst/>
                <a:latin typeface="+mn-lt"/>
                <a:ea typeface="+mn-ea"/>
                <a:cs typeface="+mn-cs"/>
              </a:rPr>
              <a:t>adopted</a:t>
            </a:r>
            <a:r>
              <a:rPr lang="de-DE" sz="1200" kern="1200" dirty="0" smtClean="0">
                <a:solidFill>
                  <a:schemeClr val="tx1"/>
                </a:solidFill>
                <a:effectLst/>
                <a:latin typeface="+mn-lt"/>
                <a:ea typeface="+mn-ea"/>
                <a:cs typeface="+mn-cs"/>
              </a:rPr>
              <a:t> in </a:t>
            </a:r>
            <a:r>
              <a:rPr lang="de-DE" sz="1200" kern="1200" dirty="0" err="1" smtClean="0">
                <a:solidFill>
                  <a:schemeClr val="tx1"/>
                </a:solidFill>
                <a:effectLst/>
                <a:latin typeface="+mn-lt"/>
                <a:ea typeface="+mn-ea"/>
                <a:cs typeface="+mn-cs"/>
              </a:rPr>
              <a:t>January</a:t>
            </a:r>
            <a:r>
              <a:rPr lang="de-DE" sz="1200" kern="1200" dirty="0" smtClean="0">
                <a:solidFill>
                  <a:schemeClr val="tx1"/>
                </a:solidFill>
                <a:effectLst/>
                <a:latin typeface="+mn-lt"/>
                <a:ea typeface="+mn-ea"/>
                <a:cs typeface="+mn-cs"/>
              </a:rPr>
              <a:t> 2011, in </a:t>
            </a:r>
            <a:r>
              <a:rPr lang="de-DE" sz="1200" kern="1200" dirty="0" err="1" smtClean="0">
                <a:solidFill>
                  <a:schemeClr val="tx1"/>
                </a:solidFill>
                <a:effectLst/>
                <a:latin typeface="+mn-lt"/>
                <a:ea typeface="+mn-ea"/>
                <a:cs typeface="+mn-cs"/>
              </a:rPr>
              <a:t>full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consistency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with</a:t>
            </a:r>
            <a:r>
              <a:rPr lang="de-DE" sz="1200" kern="1200" dirty="0" smtClean="0">
                <a:solidFill>
                  <a:schemeClr val="tx1"/>
                </a:solidFill>
                <a:effectLst/>
                <a:latin typeface="+mn-lt"/>
                <a:ea typeface="+mn-ea"/>
                <a:cs typeface="+mn-cs"/>
              </a:rPr>
              <a:t> the 2010 Strategic </a:t>
            </a:r>
            <a:r>
              <a:rPr lang="de-DE" sz="1200" kern="1200" dirty="0" err="1" smtClean="0">
                <a:solidFill>
                  <a:schemeClr val="tx1"/>
                </a:solidFill>
                <a:effectLst/>
                <a:latin typeface="+mn-lt"/>
                <a:ea typeface="+mn-ea"/>
                <a:cs typeface="+mn-cs"/>
              </a:rPr>
              <a:t>Concept</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The </a:t>
            </a:r>
            <a:r>
              <a:rPr lang="de-DE" sz="1200" kern="1200" dirty="0" err="1" smtClean="0">
                <a:solidFill>
                  <a:schemeClr val="tx1"/>
                </a:solidFill>
                <a:effectLst/>
                <a:latin typeface="+mn-lt"/>
                <a:ea typeface="+mn-ea"/>
                <a:cs typeface="+mn-cs"/>
              </a:rPr>
              <a:t>strategy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stipulates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that</a:t>
            </a:r>
            <a:r>
              <a:rPr lang="de-DE" sz="1200" kern="1200" dirty="0" smtClean="0">
                <a:solidFill>
                  <a:schemeClr val="tx1"/>
                </a:solidFill>
                <a:effectLst/>
                <a:latin typeface="+mn-lt"/>
                <a:ea typeface="+mn-ea"/>
                <a:cs typeface="+mn-cs"/>
              </a:rPr>
              <a:t> NATO maritime </a:t>
            </a:r>
            <a:r>
              <a:rPr lang="de-DE" sz="1200" kern="1200" dirty="0" err="1" smtClean="0">
                <a:solidFill>
                  <a:schemeClr val="tx1"/>
                </a:solidFill>
                <a:effectLst/>
                <a:latin typeface="+mn-lt"/>
                <a:ea typeface="+mn-ea"/>
                <a:cs typeface="+mn-cs"/>
              </a:rPr>
              <a:t>forces</a:t>
            </a:r>
            <a:r>
              <a:rPr lang="de-DE" sz="1200" kern="1200" dirty="0" smtClean="0">
                <a:solidFill>
                  <a:schemeClr val="tx1"/>
                </a:solidFill>
                <a:effectLst/>
                <a:latin typeface="+mn-lt"/>
                <a:ea typeface="+mn-ea"/>
                <a:cs typeface="+mn-cs"/>
              </a:rPr>
              <a:t> will </a:t>
            </a:r>
            <a:r>
              <a:rPr lang="de-DE" sz="1200" kern="1200" dirty="0" err="1" smtClean="0">
                <a:solidFill>
                  <a:schemeClr val="tx1"/>
                </a:solidFill>
                <a:effectLst/>
                <a:latin typeface="+mn-lt"/>
                <a:ea typeface="+mn-ea"/>
                <a:cs typeface="+mn-cs"/>
              </a:rPr>
              <a:t>enhance</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Alliance’s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security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contributing</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deterrence</a:t>
            </a:r>
            <a:r>
              <a:rPr lang="de-DE" sz="1200" kern="1200" dirty="0" smtClean="0">
                <a:solidFill>
                  <a:schemeClr val="tx1"/>
                </a:solidFill>
                <a:effectLst/>
                <a:latin typeface="+mn-lt"/>
                <a:ea typeface="+mn-ea"/>
                <a:cs typeface="+mn-cs"/>
              </a:rPr>
              <a:t> and </a:t>
            </a:r>
            <a:r>
              <a:rPr lang="de-DE" sz="1200" kern="1200" dirty="0" err="1" smtClean="0">
                <a:solidFill>
                  <a:schemeClr val="tx1"/>
                </a:solidFill>
                <a:effectLst/>
                <a:latin typeface="+mn-lt"/>
                <a:ea typeface="+mn-ea"/>
                <a:cs typeface="+mn-cs"/>
              </a:rPr>
              <a:t>collective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defence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crisis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management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cooperative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security</a:t>
            </a:r>
            <a:r>
              <a:rPr lang="de-DE" sz="1200" kern="1200" dirty="0" smtClean="0">
                <a:solidFill>
                  <a:schemeClr val="tx1"/>
                </a:solidFill>
                <a:effectLst/>
                <a:latin typeface="+mn-lt"/>
                <a:ea typeface="+mn-ea"/>
                <a:cs typeface="+mn-cs"/>
              </a:rPr>
              <a:t> and maritime </a:t>
            </a:r>
            <a:r>
              <a:rPr lang="de-DE" sz="1200" kern="1200" dirty="0" err="1" smtClean="0">
                <a:solidFill>
                  <a:schemeClr val="tx1"/>
                </a:solidFill>
                <a:effectLst/>
                <a:latin typeface="+mn-lt"/>
                <a:ea typeface="+mn-ea"/>
                <a:cs typeface="+mn-cs"/>
              </a:rPr>
              <a:t>security</a:t>
            </a:r>
            <a:r>
              <a:rPr lang="de-DE" sz="1200" kern="1200" dirty="0" smtClean="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84534BD0-E610-43D2-979B-476E9B0B5D5D}" type="slidenum">
              <a:rPr lang="de-DE" smtClean="0"/>
              <a:pPr>
                <a:defRPr/>
              </a:pPr>
              <a:t>8</a:t>
            </a:fld>
            <a:endParaRPr lang="de-DE"/>
          </a:p>
        </p:txBody>
      </p:sp>
    </p:spTree>
    <p:extLst>
      <p:ext uri="{BB962C8B-B14F-4D97-AF65-F5344CB8AC3E}">
        <p14:creationId xmlns:p14="http://schemas.microsoft.com/office/powerpoint/2010/main" val="345320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84534BD0-E610-43D2-979B-476E9B0B5D5D}" type="slidenum">
              <a:rPr lang="de-DE" smtClean="0"/>
              <a:pPr>
                <a:defRPr/>
              </a:pPr>
              <a:t>11</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AD20B-A62F-4709-B2C6-CC9085786DBE}" type="slidenum">
              <a:rPr lang="en-US"/>
              <a:pPr/>
              <a:t>12</a:t>
            </a:fld>
            <a:endParaRPr lang="en-US" dirty="0"/>
          </a:p>
        </p:txBody>
      </p:sp>
      <p:sp>
        <p:nvSpPr>
          <p:cNvPr id="1228802" name="Rectangle 2"/>
          <p:cNvSpPr>
            <a:spLocks noGrp="1" noRot="1" noChangeAspect="1" noChangeArrowheads="1" noTextEdit="1"/>
          </p:cNvSpPr>
          <p:nvPr>
            <p:ph type="sldImg"/>
          </p:nvPr>
        </p:nvSpPr>
        <p:spPr>
          <a:xfrm>
            <a:off x="993775" y="769938"/>
            <a:ext cx="5113338" cy="3835400"/>
          </a:xfrm>
          <a:ln/>
        </p:spPr>
      </p:sp>
      <p:sp>
        <p:nvSpPr>
          <p:cNvPr id="1228803" name="Rectangle 3"/>
          <p:cNvSpPr>
            <a:spLocks noGrp="1" noChangeArrowheads="1"/>
          </p:cNvSpPr>
          <p:nvPr>
            <p:ph type="body" idx="1"/>
          </p:nvPr>
        </p:nvSpPr>
        <p:spPr>
          <a:xfrm>
            <a:off x="711258" y="4858742"/>
            <a:ext cx="5676787" cy="4606721"/>
          </a:xfrm>
        </p:spPr>
        <p:txBody>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84534BD0-E610-43D2-979B-476E9B0B5D5D}" type="slidenum">
              <a:rPr lang="de-DE" smtClean="0"/>
              <a:pPr>
                <a:defRPr/>
              </a:pPr>
              <a:t>13</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8350"/>
            <a:ext cx="8229600" cy="88265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804988"/>
            <a:ext cx="8229600" cy="43211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1"/>
          <p:cNvSpPr>
            <a:spLocks noGrp="1"/>
          </p:cNvSpPr>
          <p:nvPr>
            <p:ph type="dt" sz="half" idx="10"/>
          </p:nvPr>
        </p:nvSpPr>
        <p:spPr/>
        <p:txBody>
          <a:bodyPr/>
          <a:lstStyle>
            <a:lvl1pPr>
              <a:defRPr/>
            </a:lvl1pPr>
          </a:lstStyle>
          <a:p>
            <a:pPr>
              <a:defRPr/>
            </a:pPr>
            <a:fld id="{41A55147-180A-4D26-B6FA-EE407E4D7B0B}" type="datetimeFigureOut">
              <a:rPr lang="de-DE" smtClean="0"/>
              <a:pPr>
                <a:defRPr/>
              </a:pPr>
              <a:t>12.09.2012</a:t>
            </a:fld>
            <a:endParaRPr lang="de-DE"/>
          </a:p>
        </p:txBody>
      </p:sp>
      <p:sp>
        <p:nvSpPr>
          <p:cNvPr id="6" name="Foliennummernplatzhalter 3"/>
          <p:cNvSpPr>
            <a:spLocks noGrp="1"/>
          </p:cNvSpPr>
          <p:nvPr>
            <p:ph type="sldNum" sz="quarter" idx="12"/>
          </p:nvPr>
        </p:nvSpPr>
        <p:spPr/>
        <p:txBody>
          <a:bodyPr/>
          <a:lstStyle>
            <a:lvl1pPr>
              <a:defRPr/>
            </a:lvl1pPr>
          </a:lstStyle>
          <a:p>
            <a:pPr>
              <a:defRPr/>
            </a:pPr>
            <a:fld id="{E794FE57-5789-4E39-B96D-5B76DDCDDFBE}" type="slidenum">
              <a:rPr lang="de-DE" smtClean="0"/>
              <a:pPr>
                <a:defRPr/>
              </a:pPr>
              <a:t>‹Nr.›</a:t>
            </a:fld>
            <a:endParaRPr lang="de-DE"/>
          </a:p>
        </p:txBody>
      </p:sp>
      <p:sp>
        <p:nvSpPr>
          <p:cNvPr id="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b="0">
                <a:solidFill>
                  <a:srgbClr val="FF0000"/>
                </a:solidFill>
                <a:effectLst>
                  <a:outerShdw blurRad="38100" dist="38100" dir="2700000" algn="tl">
                    <a:srgbClr val="000000"/>
                  </a:outerShdw>
                </a:effectLst>
                <a:latin typeface="Arial" charset="0"/>
              </a:defRPr>
            </a:lvl1pPr>
          </a:lstStyle>
          <a:p>
            <a:pPr>
              <a:defRPr/>
            </a:pPr>
            <a:r>
              <a:rPr lang="de-DE" dirty="0" smtClean="0"/>
              <a:t>NATO UNCLASSIFIED</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fld id="{5F250045-1A35-4723-8821-1B21C075CCC7}" type="datetimeFigureOut">
              <a:rPr lang="de-DE" smtClean="0"/>
              <a:pPr>
                <a:defRPr/>
              </a:pPr>
              <a:t>12.09.2012</a:t>
            </a:fld>
            <a:endParaRPr lang="de-DE"/>
          </a:p>
        </p:txBody>
      </p:sp>
      <p:sp>
        <p:nvSpPr>
          <p:cNvPr id="4" name="Foliennummernplatzhalter 3"/>
          <p:cNvSpPr>
            <a:spLocks noGrp="1"/>
          </p:cNvSpPr>
          <p:nvPr>
            <p:ph type="sldNum" sz="quarter" idx="12"/>
          </p:nvPr>
        </p:nvSpPr>
        <p:spPr/>
        <p:txBody>
          <a:bodyPr/>
          <a:lstStyle>
            <a:lvl1pPr>
              <a:defRPr/>
            </a:lvl1pPr>
          </a:lstStyle>
          <a:p>
            <a:pPr>
              <a:defRPr/>
            </a:pPr>
            <a:fld id="{214BD341-C10D-493E-814F-7B65A5F5781D}" type="slidenum">
              <a:rPr lang="de-DE" smtClean="0"/>
              <a:pPr>
                <a:defRPr/>
              </a:pPr>
              <a:t>‹Nr.›</a:t>
            </a:fld>
            <a:endParaRPr lang="de-DE"/>
          </a:p>
        </p:txBody>
      </p:sp>
      <p:sp>
        <p:nvSpPr>
          <p:cNvPr id="6" name="Rectangle 70"/>
          <p:cNvSpPr>
            <a:spLocks noGrp="1" noChangeArrowheads="1"/>
          </p:cNvSpPr>
          <p:nvPr userDrawn="1">
            <p:ph type="ftr" sz="quarter" idx="3"/>
          </p:nvPr>
        </p:nvSpPr>
        <p:spPr bwMode="auto">
          <a:xfrm>
            <a:off x="3124200" y="6310336"/>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b="0">
                <a:solidFill>
                  <a:srgbClr val="FF0000"/>
                </a:solidFill>
                <a:effectLst>
                  <a:outerShdw blurRad="38100" dist="38100" dir="2700000" algn="tl">
                    <a:srgbClr val="000000"/>
                  </a:outerShdw>
                </a:effectLst>
                <a:latin typeface="Arial" charset="0"/>
              </a:defRPr>
            </a:lvl1pPr>
          </a:lstStyle>
          <a:p>
            <a:pPr>
              <a:defRPr/>
            </a:pPr>
            <a:endParaRPr lang="en-GB" dirty="0" smtClean="0">
              <a:solidFill>
                <a:srgbClr val="FFFF00"/>
              </a:solidFill>
            </a:endParaRPr>
          </a:p>
          <a:p>
            <a:pPr>
              <a:defRPr/>
            </a:pPr>
            <a:endParaRPr lang="en-GB" dirty="0" smtClean="0">
              <a:solidFill>
                <a:srgbClr val="FFFF00"/>
              </a:solidFill>
            </a:endParaRPr>
          </a:p>
          <a:p>
            <a:pPr>
              <a:defRPr/>
            </a:pPr>
            <a:endParaRPr lang="en-GB" dirty="0">
              <a:solidFill>
                <a:srgbClr val="FFFF0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768350"/>
            <a:ext cx="8229600" cy="882650"/>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804988"/>
            <a:ext cx="8229600" cy="4321175"/>
          </a:xfrm>
          <a:prstGeom prst="rect">
            <a:avLst/>
          </a:prstGeom>
        </p:spPr>
        <p:txBody>
          <a:bodyPr/>
          <a:lstStyle/>
          <a:p>
            <a:pPr lvl="0"/>
            <a:endParaRPr lang="de-DE" noProof="0"/>
          </a:p>
        </p:txBody>
      </p:sp>
      <p:sp>
        <p:nvSpPr>
          <p:cNvPr id="4" name="Datumsplatzhalter 1"/>
          <p:cNvSpPr>
            <a:spLocks noGrp="1"/>
          </p:cNvSpPr>
          <p:nvPr>
            <p:ph type="dt" sz="half" idx="10"/>
          </p:nvPr>
        </p:nvSpPr>
        <p:spPr/>
        <p:txBody>
          <a:bodyPr/>
          <a:lstStyle>
            <a:lvl1pPr>
              <a:defRPr/>
            </a:lvl1pPr>
          </a:lstStyle>
          <a:p>
            <a:pPr>
              <a:defRPr/>
            </a:pPr>
            <a:endParaRPr lang="en-US"/>
          </a:p>
        </p:txBody>
      </p:sp>
      <p:sp>
        <p:nvSpPr>
          <p:cNvPr id="6" name="Foliennummernplatzhalter 3"/>
          <p:cNvSpPr>
            <a:spLocks noGrp="1"/>
          </p:cNvSpPr>
          <p:nvPr>
            <p:ph type="sldNum" sz="quarter" idx="12"/>
          </p:nvPr>
        </p:nvSpPr>
        <p:spPr/>
        <p:txBody>
          <a:bodyPr/>
          <a:lstStyle>
            <a:lvl1pPr>
              <a:defRPr/>
            </a:lvl1pPr>
          </a:lstStyle>
          <a:p>
            <a:pPr>
              <a:defRPr/>
            </a:pPr>
            <a:fld id="{F5E375DC-F5C2-4BDA-BBE9-EFBC8D99D695}" type="slidenum">
              <a:rPr lang="en-US"/>
              <a:pPr>
                <a:defRPr/>
              </a:pPr>
              <a:t>‹Nr.›</a:t>
            </a:fld>
            <a:endParaRPr lang="en-US"/>
          </a:p>
        </p:txBody>
      </p:sp>
      <p:sp>
        <p:nvSpPr>
          <p:cNvPr id="7" name="Rectangle 70"/>
          <p:cNvSpPr>
            <a:spLocks noGrp="1" noChangeArrowheads="1"/>
          </p:cNvSpPr>
          <p:nvPr userDrawn="1">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b="0">
                <a:solidFill>
                  <a:srgbClr val="FF0000"/>
                </a:solidFill>
                <a:effectLst>
                  <a:outerShdw blurRad="38100" dist="38100" dir="2700000" algn="tl">
                    <a:srgbClr val="000000"/>
                  </a:outerShdw>
                </a:effectLst>
                <a:latin typeface="Arial" charset="0"/>
              </a:defRPr>
            </a:lvl1pPr>
          </a:lstStyle>
          <a:p>
            <a:pPr>
              <a:defRPr/>
            </a:pPr>
            <a:r>
              <a:rPr lang="de-DE" dirty="0" smtClean="0"/>
              <a:t>NATO UNCLASSIFIED</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ED34914-CBC4-4919-BC51-E55CA916F0D2}" type="datetimeFigureOut">
              <a:rPr lang="de-DE" smtClean="0"/>
              <a:pPr/>
              <a:t>12.09.2012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83F1AE-917B-4D36-BE62-D509CC0532E0}"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lvl1pPr algn="r">
              <a:spcBef>
                <a:spcPct val="0"/>
              </a:spcBef>
              <a:buFontTx/>
              <a:buNone/>
              <a:defRPr sz="1000" b="0"/>
            </a:lvl1pPr>
          </a:lstStyle>
          <a:p>
            <a:pPr>
              <a:defRPr/>
            </a:pPr>
            <a:fld id="{5DACB794-F127-45F3-BD22-A0E489B43892}"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Datumsplatzhalter 2"/>
          <p:cNvSpPr>
            <a:spLocks noGrp="1"/>
          </p:cNvSpPr>
          <p:nvPr>
            <p:ph type="dt" sz="half" idx="10"/>
          </p:nvPr>
        </p:nvSpPr>
        <p:spPr/>
        <p:txBody>
          <a:bodyPr/>
          <a:lstStyle>
            <a:lvl1pPr>
              <a:defRPr>
                <a:solidFill>
                  <a:srgbClr val="FF0000"/>
                </a:solidFill>
              </a:defRPr>
            </a:lvl1pPr>
          </a:lstStyle>
          <a:p>
            <a:pPr>
              <a:defRPr/>
            </a:pPr>
            <a:r>
              <a:rPr lang="en-US"/>
              <a:t>10 OCT 2008</a:t>
            </a:r>
          </a:p>
        </p:txBody>
      </p:sp>
      <p:sp>
        <p:nvSpPr>
          <p:cNvPr id="3" name="Fußzeilenplatzhalter 3"/>
          <p:cNvSpPr>
            <a:spLocks noGrp="1"/>
          </p:cNvSpPr>
          <p:nvPr>
            <p:ph type="ftr" sz="quarter" idx="11"/>
          </p:nvPr>
        </p:nvSpPr>
        <p:spPr/>
        <p:txBody>
          <a:bodyPr/>
          <a:lstStyle>
            <a:lvl1pPr>
              <a:defRPr>
                <a:solidFill>
                  <a:srgbClr val="FF0000"/>
                </a:solidFill>
              </a:defRPr>
            </a:lvl1pPr>
          </a:lstStyle>
          <a:p>
            <a:pPr>
              <a:defRPr/>
            </a:pPr>
            <a:r>
              <a:rPr lang="en-US"/>
              <a:t>Releasable to </a:t>
            </a:r>
            <a:r>
              <a:rPr lang="en-US" err="1"/>
              <a:t>PfP</a:t>
            </a:r>
            <a:endParaRPr lang="en-US"/>
          </a:p>
          <a:p>
            <a:pPr>
              <a:defRPr/>
            </a:pPr>
            <a:r>
              <a:rPr lang="en-US"/>
              <a:t>NATO UNCRLASSIFIED</a:t>
            </a:r>
          </a:p>
        </p:txBody>
      </p:sp>
      <p:sp>
        <p:nvSpPr>
          <p:cNvPr id="4" name="Foliennummernplatzhalter 4"/>
          <p:cNvSpPr>
            <a:spLocks noGrp="1"/>
          </p:cNvSpPr>
          <p:nvPr>
            <p:ph type="sldNum" sz="quarter" idx="12"/>
          </p:nvPr>
        </p:nvSpPr>
        <p:spPr/>
        <p:txBody>
          <a:bodyPr/>
          <a:lstStyle>
            <a:lvl1pPr>
              <a:defRPr>
                <a:solidFill>
                  <a:srgbClr val="FF0000"/>
                </a:solidFill>
              </a:defRPr>
            </a:lvl1pPr>
          </a:lstStyle>
          <a:p>
            <a:pPr>
              <a:defRPr/>
            </a:pPr>
            <a:fld id="{F15C2127-C644-4206-A501-D2D73049BCDE}" type="slidenum">
              <a:rPr lang="en-US"/>
              <a:pPr>
                <a:defRPr/>
              </a:pPr>
              <a:t>‹Nr.›</a:t>
            </a:fld>
            <a:endParaRPr lang="en-US" dirty="0"/>
          </a:p>
        </p:txBody>
      </p:sp>
    </p:spTree>
    <p:extLst>
      <p:ext uri="{BB962C8B-B14F-4D97-AF65-F5344CB8AC3E}">
        <p14:creationId xmlns:p14="http://schemas.microsoft.com/office/powerpoint/2010/main" val="207506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7164387" cy="908050"/>
          </a:xfrm>
          <a:prstGeom prst="rect">
            <a:avLst/>
          </a:prstGeom>
        </p:spPr>
        <p:txBody>
          <a:bodyPr/>
          <a:lstStyle/>
          <a:p>
            <a:r>
              <a:rPr lang="en-US" smtClean="0"/>
              <a:t>Click to edit Master title style</a:t>
            </a:r>
            <a:endParaRPr lang="fr-BE"/>
          </a:p>
        </p:txBody>
      </p:sp>
      <p:sp>
        <p:nvSpPr>
          <p:cNvPr id="3" name="Datumsplatzhalter 3"/>
          <p:cNvSpPr>
            <a:spLocks noGrp="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Foliennummernplatzhalter 5"/>
          <p:cNvSpPr>
            <a:spLocks noGrp="1"/>
          </p:cNvSpPr>
          <p:nvPr>
            <p:ph type="sldNum" sz="quarter" idx="11"/>
          </p:nvPr>
        </p:nvSpPr>
        <p:spPr>
          <a:xfrm>
            <a:off x="7010400" y="5445125"/>
            <a:ext cx="2133600" cy="476250"/>
          </a:xfrm>
          <a:prstGeom prst="rect">
            <a:avLst/>
          </a:prstGeom>
          <a:ln/>
        </p:spPr>
        <p:txBody>
          <a:bodyPr/>
          <a:lstStyle>
            <a:lvl1pPr>
              <a:defRPr/>
            </a:lvl1pPr>
          </a:lstStyle>
          <a:p>
            <a:pPr>
              <a:defRPr/>
            </a:pPr>
            <a:fld id="{8FA856E8-5E2A-407B-BEC8-F59B4A4B1D3D}" type="slidenum">
              <a:rPr lang="en-US"/>
              <a:pPr>
                <a:defRPr/>
              </a:pPr>
              <a:t>‹Nr.›</a:t>
            </a:fld>
            <a:endParaRPr lang="en-US"/>
          </a:p>
        </p:txBody>
      </p:sp>
    </p:spTree>
    <p:extLst>
      <p:ext uri="{BB962C8B-B14F-4D97-AF65-F5344CB8AC3E}">
        <p14:creationId xmlns:p14="http://schemas.microsoft.com/office/powerpoint/2010/main" val="4232398271"/>
      </p:ext>
    </p:extLst>
  </p:cSld>
  <p:clrMapOvr>
    <a:masterClrMapping/>
  </p:clrMapOvr>
</p:sldLayout>
</file>

<file path=ppt/slideMasters/_rels/slideMaster1.xml.rels><?xml version="1.0" encoding="UTF-8" standalone="yes" ?><Relationships xmlns="http://schemas.openxmlformats.org/package/2006/relationships"><Relationship Id="rId8" Target="../theme/theme1.xml" Type="http://schemas.openxmlformats.org/officeDocument/2006/relationships/theme"/><Relationship Id="rId3" Target="../slideLayouts/slideLayout3.xml" Type="http://schemas.openxmlformats.org/officeDocument/2006/relationships/slideLayout"/><Relationship Id="rId7" Target="../slideLayouts/slideLayout7.xml" Type="http://schemas.openxmlformats.org/officeDocument/2006/relationships/slideLayout"/><Relationship Id="rId12" Target="../media/image4.jpeg" Type="http://schemas.openxmlformats.org/officeDocument/2006/relationships/image"/><Relationship Id="rId2" Target="../slideLayouts/slideLayout2.xml" Type="http://schemas.openxmlformats.org/officeDocument/2006/relationships/slideLayout"/><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media/image3.jpeg" Type="http://schemas.openxmlformats.org/officeDocument/2006/relationships/image"/><Relationship Id="rId5" Target="../slideLayouts/slideLayout5.xml" Type="http://schemas.openxmlformats.org/officeDocument/2006/relationships/slideLayout"/><Relationship Id="rId10" Target="../media/image2.jpeg" Type="http://schemas.openxmlformats.org/officeDocument/2006/relationships/image"/><Relationship Id="rId4" Target="../slideLayouts/slideLayout4.xml" Type="http://schemas.openxmlformats.org/officeDocument/2006/relationships/slideLayout"/><Relationship Id="rId9" Target="../media/image1.jpe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gamma/>
                <a:shade val="46275"/>
                <a:invGamma/>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4233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lnSpc>
                <a:spcPct val="80000"/>
              </a:lnSpc>
              <a:spcBef>
                <a:spcPct val="20000"/>
              </a:spcBef>
              <a:buClr>
                <a:schemeClr val="hlink"/>
              </a:buClr>
              <a:buSzPct val="80000"/>
              <a:buFont typeface="Wingdings" pitchFamily="2" charset="2"/>
              <a:buChar char="Ø"/>
              <a:defRPr/>
            </a:pPr>
            <a:endParaRPr lang="de-DE">
              <a:effectLst>
                <a:outerShdw blurRad="38100" dist="38100" dir="2700000" algn="tl">
                  <a:srgbClr val="000000">
                    <a:alpha val="43137"/>
                  </a:srgbClr>
                </a:outerShdw>
              </a:effectLst>
              <a:latin typeface="Arial" charset="0"/>
            </a:endParaRPr>
          </a:p>
        </p:txBody>
      </p:sp>
      <p:sp>
        <p:nvSpPr>
          <p:cNvPr id="14240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b="0">
                <a:solidFill>
                  <a:srgbClr val="FF0000"/>
                </a:solidFill>
                <a:effectLst>
                  <a:outerShdw blurRad="38100" dist="38100" dir="2700000" algn="tl">
                    <a:srgbClr val="000000"/>
                  </a:outerShdw>
                </a:effectLst>
                <a:latin typeface="Arial" charset="0"/>
              </a:defRPr>
            </a:lvl1pPr>
          </a:lstStyle>
          <a:p>
            <a:pPr>
              <a:defRPr/>
            </a:pPr>
            <a:fld id="{47521087-8BDC-4D16-B1C3-C6AEB6AA6215}" type="datetimeFigureOut">
              <a:rPr lang="de-DE" smtClean="0"/>
              <a:pPr>
                <a:defRPr/>
              </a:pPr>
              <a:t>12.09.2012</a:t>
            </a:fld>
            <a:endParaRPr lang="de-DE"/>
          </a:p>
        </p:txBody>
      </p:sp>
      <p:sp>
        <p:nvSpPr>
          <p:cNvPr id="14240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b="0">
                <a:solidFill>
                  <a:srgbClr val="FF0000"/>
                </a:solidFill>
                <a:effectLst>
                  <a:outerShdw blurRad="38100" dist="38100" dir="2700000" algn="tl">
                    <a:srgbClr val="000000"/>
                  </a:outerShdw>
                </a:effectLst>
                <a:latin typeface="Arial" charset="0"/>
              </a:defRPr>
            </a:lvl1pPr>
          </a:lstStyle>
          <a:p>
            <a:pPr>
              <a:defRPr/>
            </a:pPr>
            <a:r>
              <a:rPr lang="de-DE" dirty="0" smtClean="0"/>
              <a:t>NATO UNCLASSIFIED</a:t>
            </a:r>
            <a:endParaRPr lang="de-DE" dirty="0"/>
          </a:p>
        </p:txBody>
      </p:sp>
      <p:sp>
        <p:nvSpPr>
          <p:cNvPr id="14240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b="0">
                <a:solidFill>
                  <a:srgbClr val="FF0000"/>
                </a:solidFill>
                <a:effectLst>
                  <a:outerShdw blurRad="38100" dist="38100" dir="2700000" algn="tl">
                    <a:srgbClr val="000000"/>
                  </a:outerShdw>
                </a:effectLst>
                <a:latin typeface="Arial" charset="0"/>
              </a:defRPr>
            </a:lvl1pPr>
          </a:lstStyle>
          <a:p>
            <a:pPr>
              <a:defRPr/>
            </a:pPr>
            <a:fld id="{58759EA2-7594-4226-8C0C-10C5060BDFAD}" type="slidenum">
              <a:rPr lang="de-DE" smtClean="0"/>
              <a:pPr>
                <a:defRPr/>
              </a:pPr>
              <a:t>‹Nr.›</a:t>
            </a:fld>
            <a:endParaRPr lang="de-DE"/>
          </a:p>
        </p:txBody>
      </p:sp>
      <p:pic>
        <p:nvPicPr>
          <p:cNvPr id="73" name="Grafik 72" descr="HD-home-1.jpg"/>
          <p:cNvPicPr>
            <a:picLocks noChangeAspect="1"/>
          </p:cNvPicPr>
          <p:nvPr/>
        </p:nvPicPr>
        <p:blipFill>
          <a:blip r:embed="rId9" cstate="print"/>
          <a:stretch>
            <a:fillRect/>
          </a:stretch>
        </p:blipFill>
        <p:spPr>
          <a:xfrm>
            <a:off x="0" y="0"/>
            <a:ext cx="8459788" cy="714375"/>
          </a:xfrm>
          <a:prstGeom prst="rect">
            <a:avLst/>
          </a:prstGeom>
        </p:spPr>
      </p:pic>
      <p:pic>
        <p:nvPicPr>
          <p:cNvPr id="74" name="Grafik 73" descr="NUC+PROT+MSL (BLUE).jpg"/>
          <p:cNvPicPr>
            <a:picLocks noChangeAspect="1"/>
          </p:cNvPicPr>
          <p:nvPr/>
        </p:nvPicPr>
        <p:blipFill>
          <a:blip r:embed="rId10" cstate="print">
            <a:lum bright="36000"/>
          </a:blip>
          <a:stretch>
            <a:fillRect/>
          </a:stretch>
        </p:blipFill>
        <p:spPr>
          <a:xfrm>
            <a:off x="0" y="692149"/>
            <a:ext cx="9144000" cy="6175081"/>
          </a:xfrm>
          <a:prstGeom prst="rect">
            <a:avLst/>
          </a:prstGeom>
        </p:spPr>
      </p:pic>
      <p:sp>
        <p:nvSpPr>
          <p:cNvPr id="9" name="Rectangle 70"/>
          <p:cNvSpPr txBox="1">
            <a:spLocks noChangeArrowheads="1"/>
          </p:cNvSpPr>
          <p:nvPr/>
        </p:nvSpPr>
        <p:spPr bwMode="auto">
          <a:xfrm>
            <a:off x="3124200" y="6310336"/>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b="0">
                <a:solidFill>
                  <a:srgbClr val="FF0000"/>
                </a:solidFill>
                <a:effectLst>
                  <a:outerShdw blurRad="38100" dist="38100" dir="2700000" algn="tl">
                    <a:srgbClr val="000000"/>
                  </a:outerShdw>
                </a:effectLst>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dirty="0" smtClean="0">
              <a:ln>
                <a:noFill/>
              </a:ln>
              <a:solidFill>
                <a:srgbClr val="FF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dirty="0" smtClean="0">
              <a:ln>
                <a:noFill/>
              </a:ln>
              <a:solidFill>
                <a:srgbClr val="FF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dirty="0" smtClean="0">
              <a:ln>
                <a:noFill/>
              </a:ln>
              <a:solidFill>
                <a:srgbClr val="FF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FF0000"/>
                </a:solidFill>
                <a:effectLst/>
                <a:uLnTx/>
                <a:uFillTx/>
                <a:latin typeface="Arial" charset="0"/>
                <a:ea typeface="+mn-ea"/>
                <a:cs typeface="+mn-cs"/>
              </a:rPr>
              <a:t>NON-CLASSIFIED</a:t>
            </a:r>
            <a:endParaRPr kumimoji="0" lang="en-GB" sz="1400" b="1" i="0" u="none" strike="noStrike" kern="1200" cap="none" spc="0" normalizeH="0" baseline="0" noProof="0" dirty="0">
              <a:ln>
                <a:noFill/>
              </a:ln>
              <a:solidFill>
                <a:srgbClr val="FF0000"/>
              </a:solidFill>
              <a:effectLst/>
              <a:uLnTx/>
              <a:uFillTx/>
              <a:latin typeface="Arial" charset="0"/>
              <a:ea typeface="+mn-ea"/>
              <a:cs typeface="+mn-cs"/>
            </a:endParaRPr>
          </a:p>
        </p:txBody>
      </p:sp>
      <p:pic>
        <p:nvPicPr>
          <p:cNvPr id="2" name="Grafik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59789" y="0"/>
            <a:ext cx="677892" cy="694961"/>
          </a:xfrm>
          <a:prstGeom prst="rect">
            <a:avLst/>
          </a:prstGeom>
        </p:spPr>
      </p:pic>
      <p:cxnSp>
        <p:nvCxnSpPr>
          <p:cNvPr id="4" name="Gerade Verbindung 3"/>
          <p:cNvCxnSpPr/>
          <p:nvPr/>
        </p:nvCxnSpPr>
        <p:spPr bwMode="auto">
          <a:xfrm>
            <a:off x="0" y="692149"/>
            <a:ext cx="9137681" cy="0"/>
          </a:xfrm>
          <a:prstGeom prst="line">
            <a:avLst/>
          </a:prstGeom>
          <a:noFill/>
          <a:ln w="9525" cap="flat" cmpd="sng" algn="ctr">
            <a:solidFill>
              <a:schemeClr val="tx1"/>
            </a:solidFill>
            <a:prstDash val="solid"/>
            <a:round/>
            <a:headEnd type="none" w="med" len="med"/>
            <a:tailEnd type="none" w="med" len="med"/>
          </a:ln>
          <a:effectLst/>
        </p:spPr>
      </p:cxnSp>
      <p:pic>
        <p:nvPicPr>
          <p:cNvPr id="4098"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691680" y="0"/>
            <a:ext cx="2576870" cy="69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rade Verbindung 5"/>
          <p:cNvCxnSpPr/>
          <p:nvPr/>
        </p:nvCxnSpPr>
        <p:spPr bwMode="auto">
          <a:xfrm flipV="1">
            <a:off x="0" y="692148"/>
            <a:ext cx="9144000" cy="2813"/>
          </a:xfrm>
          <a:prstGeom prst="line">
            <a:avLst/>
          </a:prstGeom>
          <a:noFill/>
          <a:ln w="19050" cap="flat" cmpd="sng" algn="ctr">
            <a:solidFill>
              <a:schemeClr val="bg1"/>
            </a:solidFill>
            <a:prstDash val="solid"/>
            <a:round/>
            <a:headEnd type="none" w="med" len="med"/>
            <a:tailEnd type="none" w="med" len="med"/>
          </a:ln>
          <a:effectLst/>
        </p:spPr>
      </p:cxnSp>
    </p:spTree>
  </p:cSld>
  <p:clrMap bg1="dk2" tx1="lt1" bg2="dk1" tx2="lt2" accent1="accent1" accent2="accent2" accent3="accent3" accent4="accent4" accent5="accent5" accent6="accent6" hlink="hlink" folHlink="folHlink"/>
  <p:sldLayoutIdLst>
    <p:sldLayoutId id="2147483793" r:id="rId1"/>
    <p:sldLayoutId id="2147483798" r:id="rId2"/>
    <p:sldLayoutId id="2147483799" r:id="rId3"/>
    <p:sldLayoutId id="2147483805" r:id="rId4"/>
    <p:sldLayoutId id="2147483809" r:id="rId5"/>
    <p:sldLayoutId id="2147483813" r:id="rId6"/>
    <p:sldLayoutId id="2147483816" r:id="rId7"/>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6.jpeg"/><Relationship Id="rId7" Type="http://schemas.openxmlformats.org/officeDocument/2006/relationships/diagramColors" Target="../diagrams/colors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8.jpeg"/><Relationship Id="rId7" Type="http://schemas.openxmlformats.org/officeDocument/2006/relationships/diagramColors" Target="../diagrams/colors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image" Target="../media/image21.wmf"/><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22.jpeg"/><Relationship Id="rId7" Type="http://schemas.openxmlformats.org/officeDocument/2006/relationships/diagramQuickStyle" Target="../diagrams/quickStyle2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26.xml"/><Relationship Id="rId5" Type="http://schemas.openxmlformats.org/officeDocument/2006/relationships/diagramData" Target="../diagrams/data26.xml"/><Relationship Id="rId4" Type="http://schemas.microsoft.com/office/2007/relationships/hdphoto" Target="../media/hdphoto1.wdp"/><Relationship Id="rId9" Type="http://schemas.microsoft.com/office/2007/relationships/diagramDrawing" Target="../diagrams/drawing26.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22.jpeg"/><Relationship Id="rId7" Type="http://schemas.openxmlformats.org/officeDocument/2006/relationships/diagramQuickStyle" Target="../diagrams/quickStyle2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4" Type="http://schemas.microsoft.com/office/2007/relationships/hdphoto" Target="../media/hdphoto1.wdp"/><Relationship Id="rId9" Type="http://schemas.microsoft.com/office/2007/relationships/diagramDrawing" Target="../diagrams/drawing2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oleObject" Target="../embeddings/oleObject4.bin"/><Relationship Id="rId18" Type="http://schemas.openxmlformats.org/officeDocument/2006/relationships/image" Target="../media/image32.jpeg"/><Relationship Id="rId3" Type="http://schemas.openxmlformats.org/officeDocument/2006/relationships/notesSlide" Target="../notesSlides/notesSlide14.xml"/><Relationship Id="rId21" Type="http://schemas.openxmlformats.org/officeDocument/2006/relationships/image" Target="../media/image35.jpeg"/><Relationship Id="rId7" Type="http://schemas.openxmlformats.org/officeDocument/2006/relationships/oleObject" Target="../embeddings/oleObject1.bin"/><Relationship Id="rId12" Type="http://schemas.openxmlformats.org/officeDocument/2006/relationships/image" Target="../media/image25.png"/><Relationship Id="rId17" Type="http://schemas.openxmlformats.org/officeDocument/2006/relationships/image" Target="../media/image31.jpeg"/><Relationship Id="rId2" Type="http://schemas.openxmlformats.org/officeDocument/2006/relationships/slideLayout" Target="../slideLayouts/slideLayout7.xml"/><Relationship Id="rId16" Type="http://schemas.openxmlformats.org/officeDocument/2006/relationships/image" Target="../media/image27.png"/><Relationship Id="rId20" Type="http://schemas.openxmlformats.org/officeDocument/2006/relationships/image" Target="../media/image34.jpeg"/><Relationship Id="rId1" Type="http://schemas.openxmlformats.org/officeDocument/2006/relationships/vmlDrawing" Target="../drawings/vmlDrawing1.vml"/><Relationship Id="rId6" Type="http://schemas.openxmlformats.org/officeDocument/2006/relationships/image" Target="../media/image30.jpeg"/><Relationship Id="rId11" Type="http://schemas.openxmlformats.org/officeDocument/2006/relationships/oleObject" Target="../embeddings/oleObject3.bin"/><Relationship Id="rId5" Type="http://schemas.openxmlformats.org/officeDocument/2006/relationships/image" Target="../media/image29.jpeg"/><Relationship Id="rId15" Type="http://schemas.openxmlformats.org/officeDocument/2006/relationships/oleObject" Target="../embeddings/oleObject5.bin"/><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oleObject" Target="../embeddings/oleObject2.bin"/><Relationship Id="rId1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5.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26.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36.JPG"/><Relationship Id="rId7" Type="http://schemas.openxmlformats.org/officeDocument/2006/relationships/diagramColors" Target="../diagrams/colors3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jpe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jpeg"/><Relationship Id="rId7"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jpeg"/><Relationship Id="rId7" Type="http://schemas.openxmlformats.org/officeDocument/2006/relationships/diagramColors" Target="../diagrams/colors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5.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ext uri="{D42A27DB-BD31-4B8C-83A1-F6EECF244321}">
                <p14:modId xmlns:p14="http://schemas.microsoft.com/office/powerpoint/2010/main" val="1912850448"/>
              </p:ext>
            </p:extLst>
          </p:nvPr>
        </p:nvGraphicFramePr>
        <p:xfrm>
          <a:off x="214282" y="2187906"/>
          <a:ext cx="8632825" cy="2465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01951" y="1700808"/>
            <a:ext cx="8896473" cy="307777"/>
          </a:xfrm>
          <a:prstGeom prst="rect">
            <a:avLst/>
          </a:prstGeom>
          <a:noFill/>
        </p:spPr>
        <p:txBody>
          <a:bodyPr wrap="none" rtlCol="0">
            <a:spAutoFit/>
          </a:bodyPr>
          <a:lstStyle/>
          <a:p>
            <a:pPr algn="ctr"/>
            <a:r>
              <a:rPr lang="en-GB" sz="1400" b="1" u="sng" dirty="0" smtClean="0">
                <a:solidFill>
                  <a:srgbClr val="FF0000"/>
                </a:solidFill>
                <a:effectLst>
                  <a:outerShdw blurRad="38100" dist="38100" dir="2700000" algn="tl">
                    <a:srgbClr val="000000">
                      <a:alpha val="43137"/>
                    </a:srgbClr>
                  </a:outerShdw>
                </a:effectLst>
              </a:rPr>
              <a:t>“International Conference on Nuclear Threats and Security” in Dubrovnik/HRV, 14 - 17 September 2012</a:t>
            </a:r>
            <a:endParaRPr lang="en-GB" sz="1400" b="1" u="sng" dirty="0">
              <a:solidFill>
                <a:srgbClr val="FF0000"/>
              </a:solidFill>
              <a:effectLst>
                <a:outerShdw blurRad="38100" dist="38100" dir="2700000" algn="tl">
                  <a:srgbClr val="000000">
                    <a:alpha val="43137"/>
                  </a:srgbClr>
                </a:outerShdw>
              </a:effectLst>
            </a:endParaRPr>
          </a:p>
        </p:txBody>
      </p:sp>
      <p:sp>
        <p:nvSpPr>
          <p:cNvPr id="5" name="Textfeld 4"/>
          <p:cNvSpPr txBox="1"/>
          <p:nvPr/>
        </p:nvSpPr>
        <p:spPr>
          <a:xfrm>
            <a:off x="1259633" y="5301208"/>
            <a:ext cx="6696743" cy="738664"/>
          </a:xfrm>
          <a:prstGeom prst="rect">
            <a:avLst/>
          </a:prstGeom>
          <a:noFill/>
        </p:spPr>
        <p:txBody>
          <a:bodyPr wrap="square">
            <a:spAutoFit/>
          </a:bodyPr>
          <a:lstStyle/>
          <a:p>
            <a:pPr algn="ctr" fontAlgn="auto">
              <a:spcBef>
                <a:spcPts val="0"/>
              </a:spcBef>
              <a:spcAft>
                <a:spcPts val="0"/>
              </a:spcAft>
              <a:defRPr/>
            </a:pPr>
            <a:r>
              <a:rPr lang="en-GB" sz="2400" b="1" dirty="0" smtClean="0">
                <a:solidFill>
                  <a:srgbClr val="FF0000"/>
                </a:solidFill>
                <a:effectLst>
                  <a:outerShdw blurRad="38100" dist="38100" dir="2700000" algn="tl">
                    <a:srgbClr val="000000">
                      <a:alpha val="43137"/>
                    </a:srgbClr>
                  </a:outerShdw>
                </a:effectLst>
                <a:latin typeface="+mn-lt"/>
              </a:rPr>
              <a:t>LtCol (DEU-AR) Bernd Allert</a:t>
            </a:r>
          </a:p>
          <a:p>
            <a:pPr algn="ctr" fontAlgn="auto">
              <a:spcBef>
                <a:spcPts val="0"/>
              </a:spcBef>
              <a:spcAft>
                <a:spcPts val="0"/>
              </a:spcAft>
              <a:defRPr/>
            </a:pPr>
            <a:r>
              <a:rPr lang="en-GB" b="1" dirty="0" smtClean="0">
                <a:solidFill>
                  <a:srgbClr val="FF0000"/>
                </a:solidFill>
                <a:effectLst>
                  <a:outerShdw blurRad="38100" dist="38100" dir="2700000" algn="tl">
                    <a:srgbClr val="000000">
                      <a:alpha val="43137"/>
                    </a:srgbClr>
                  </a:outerShdw>
                </a:effectLst>
                <a:latin typeface="+mn-lt"/>
              </a:rPr>
              <a:t>NATO HQ </a:t>
            </a:r>
            <a:r>
              <a:rPr lang="en-GB" b="1" dirty="0">
                <a:solidFill>
                  <a:srgbClr val="FF0000"/>
                </a:solidFill>
                <a:effectLst>
                  <a:outerShdw blurRad="38100" dist="38100" dir="2700000" algn="tl">
                    <a:srgbClr val="000000">
                      <a:alpha val="43137"/>
                    </a:srgbClr>
                  </a:outerShdw>
                </a:effectLst>
                <a:latin typeface="+mn-lt"/>
              </a:rPr>
              <a:t>– </a:t>
            </a:r>
            <a:r>
              <a:rPr lang="en-GB" b="1" dirty="0" smtClean="0">
                <a:solidFill>
                  <a:srgbClr val="FF0000"/>
                </a:solidFill>
                <a:effectLst>
                  <a:outerShdw blurRad="38100" dist="38100" dir="2700000" algn="tl">
                    <a:srgbClr val="000000">
                      <a:alpha val="43137"/>
                    </a:srgbClr>
                  </a:outerShdw>
                </a:effectLst>
                <a:latin typeface="+mn-lt"/>
              </a:rPr>
              <a:t>IS/ESC(WMD Non-Proliferation Centre)</a:t>
            </a:r>
            <a:endParaRPr lang="en-GB" b="1"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ransition>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872526845"/>
              </p:ext>
            </p:extLst>
          </p:nvPr>
        </p:nvGraphicFramePr>
        <p:xfrm>
          <a:off x="250825" y="1556792"/>
          <a:ext cx="864235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p:cNvGraphicFramePr/>
          <p:nvPr>
            <p:extLst>
              <p:ext uri="{D42A27DB-BD31-4B8C-83A1-F6EECF244321}">
                <p14:modId xmlns:p14="http://schemas.microsoft.com/office/powerpoint/2010/main" val="1639694734"/>
              </p:ext>
            </p:extLst>
          </p:nvPr>
        </p:nvGraphicFramePr>
        <p:xfrm>
          <a:off x="250825" y="836712"/>
          <a:ext cx="8642350" cy="585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0547085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4" descr="familienfoto-der-staats-und-regierungschefs-vor-der-rheinbruecke,property=Download.jpg"/>
          <p:cNvPicPr>
            <a:picLocks noChangeAspect="1"/>
          </p:cNvPicPr>
          <p:nvPr/>
        </p:nvPicPr>
        <p:blipFill>
          <a:blip r:embed="rId3" cstate="print">
            <a:lum bright="21000"/>
          </a:blip>
          <a:srcRect/>
          <a:stretch>
            <a:fillRect/>
          </a:stretch>
        </p:blipFill>
        <p:spPr bwMode="auto">
          <a:xfrm>
            <a:off x="35496" y="1340222"/>
            <a:ext cx="9023452" cy="5473154"/>
          </a:xfrm>
          <a:prstGeom prst="rect">
            <a:avLst/>
          </a:prstGeom>
          <a:noFill/>
          <a:ln w="9525">
            <a:noFill/>
            <a:miter lim="800000"/>
            <a:headEnd/>
            <a:tailEnd/>
          </a:ln>
          <a:scene3d>
            <a:camera prst="orthographicFront"/>
            <a:lightRig rig="threePt" dir="t"/>
          </a:scene3d>
          <a:sp3d>
            <a:bevelT w="165100" prst="coolSlant"/>
          </a:sp3d>
        </p:spPr>
      </p:pic>
      <p:graphicFrame>
        <p:nvGraphicFramePr>
          <p:cNvPr id="3" name="Diagramm 2"/>
          <p:cNvGraphicFramePr/>
          <p:nvPr>
            <p:extLst>
              <p:ext uri="{D42A27DB-BD31-4B8C-83A1-F6EECF244321}">
                <p14:modId xmlns:p14="http://schemas.microsoft.com/office/powerpoint/2010/main" val="2568402837"/>
              </p:ext>
            </p:extLst>
          </p:nvPr>
        </p:nvGraphicFramePr>
        <p:xfrm>
          <a:off x="251520" y="2060848"/>
          <a:ext cx="8568952"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feld 3"/>
          <p:cNvSpPr txBox="1"/>
          <p:nvPr/>
        </p:nvSpPr>
        <p:spPr>
          <a:xfrm>
            <a:off x="323528" y="928689"/>
            <a:ext cx="8568952" cy="1692771"/>
          </a:xfrm>
          <a:prstGeom prst="rect">
            <a:avLst/>
          </a:prstGeom>
          <a:noFill/>
        </p:spPr>
        <p:txBody>
          <a:bodyPr wrap="square">
            <a:spAutoFit/>
          </a:bodyPr>
          <a:lstStyle/>
          <a:p>
            <a:r>
              <a:rPr lang="en-GB" sz="3600" b="1" dirty="0" smtClean="0">
                <a:solidFill>
                  <a:srgbClr val="FF0000"/>
                </a:solidFill>
              </a:rPr>
              <a:t>Strasbourg / Kehl </a:t>
            </a:r>
            <a:r>
              <a:rPr lang="en-GB" sz="3600" b="1" dirty="0" smtClean="0">
                <a:solidFill>
                  <a:srgbClr val="FF0000"/>
                </a:solidFill>
              </a:rPr>
              <a:t>Summit Declaration</a:t>
            </a:r>
          </a:p>
          <a:p>
            <a:pPr algn="just"/>
            <a:r>
              <a:rPr lang="en-GB" sz="1600" b="1" dirty="0" smtClean="0">
                <a:solidFill>
                  <a:srgbClr val="FF0000"/>
                </a:solidFill>
              </a:rPr>
              <a:t>Issued by the Heads of State and Government Participating in the Meeting of the North Atlantic Council in </a:t>
            </a:r>
            <a:r>
              <a:rPr lang="en-GB" sz="1600" b="1" dirty="0" smtClean="0">
                <a:solidFill>
                  <a:srgbClr val="FF0000"/>
                </a:solidFill>
              </a:rPr>
              <a:t>Strasbourg / Kehl</a:t>
            </a:r>
            <a:endParaRPr lang="en-GB" sz="1600" b="1" dirty="0" smtClean="0">
              <a:solidFill>
                <a:srgbClr val="FF0000"/>
              </a:solidFill>
            </a:endParaRPr>
          </a:p>
          <a:p>
            <a:endParaRPr lang="en-GB" sz="3600" b="1" dirty="0">
              <a:solidFill>
                <a:srgbClr val="FF0000"/>
              </a:solidFill>
            </a:endParaRPr>
          </a:p>
        </p:txBody>
      </p:sp>
      <p:sp>
        <p:nvSpPr>
          <p:cNvPr id="5" name="Textfeld 4"/>
          <p:cNvSpPr txBox="1"/>
          <p:nvPr/>
        </p:nvSpPr>
        <p:spPr>
          <a:xfrm>
            <a:off x="2725282" y="6525344"/>
            <a:ext cx="6383222" cy="307777"/>
          </a:xfrm>
          <a:prstGeom prst="rect">
            <a:avLst/>
          </a:prstGeom>
          <a:noFill/>
        </p:spPr>
        <p:txBody>
          <a:bodyPr wrap="none" rtlCol="0">
            <a:spAutoFit/>
          </a:bodyPr>
          <a:lstStyle/>
          <a:p>
            <a:r>
              <a:rPr lang="de-DE" sz="1400" b="1" dirty="0" smtClean="0">
                <a:solidFill>
                  <a:srgbClr val="FF0000"/>
                </a:solidFill>
              </a:rPr>
              <a:t>http://</a:t>
            </a:r>
            <a:r>
              <a:rPr lang="de-DE" sz="1400" b="1" dirty="0" smtClean="0">
                <a:solidFill>
                  <a:srgbClr val="FF0000"/>
                </a:solidFill>
              </a:rPr>
              <a:t>www.nato.int/cps/en/natolive/news_52837.htm?mode=pressrelease</a:t>
            </a:r>
            <a:endParaRPr lang="de-DE" sz="1400" b="1" dirty="0">
              <a:solidFill>
                <a:srgbClr val="FF0000"/>
              </a:solidFill>
            </a:endParaRPr>
          </a:p>
        </p:txBody>
      </p:sp>
    </p:spTree>
    <p:extLst>
      <p:ext uri="{BB962C8B-B14F-4D97-AF65-F5344CB8AC3E}">
        <p14:creationId xmlns:p14="http://schemas.microsoft.com/office/powerpoint/2010/main" val="204362998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pPr>
              <a:defRPr/>
            </a:pPr>
            <a:fld id="{EEC43613-5C46-45ED-A628-BAE6F372C9E0}" type="slidenum">
              <a:rPr lang="en-US"/>
              <a:pPr>
                <a:defRPr/>
              </a:pPr>
              <a:t>12</a:t>
            </a:fld>
            <a:endParaRPr lang="en-US" dirty="0"/>
          </a:p>
        </p:txBody>
      </p:sp>
      <p:graphicFrame>
        <p:nvGraphicFramePr>
          <p:cNvPr id="6" name="Diagramm 5"/>
          <p:cNvGraphicFramePr/>
          <p:nvPr/>
        </p:nvGraphicFramePr>
        <p:xfrm>
          <a:off x="231775" y="2060574"/>
          <a:ext cx="8737600" cy="444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280057" y="928688"/>
            <a:ext cx="8684431" cy="923330"/>
          </a:xfrm>
          <a:prstGeom prst="rect">
            <a:avLst/>
          </a:prstGeom>
          <a:noFill/>
        </p:spPr>
        <p:txBody>
          <a:bodyPr wrap="square">
            <a:spAutoFit/>
          </a:bodyPr>
          <a:lstStyle/>
          <a:p>
            <a:pPr algn="ctr" fontAlgn="auto">
              <a:spcBef>
                <a:spcPts val="0"/>
              </a:spcBef>
              <a:spcAft>
                <a:spcPts val="0"/>
              </a:spcAft>
              <a:defRPr/>
            </a:pPr>
            <a:r>
              <a:rPr lang="en-GB" b="1" dirty="0" smtClean="0">
                <a:solidFill>
                  <a:srgbClr val="FF0000"/>
                </a:solidFill>
              </a:rPr>
              <a:t>NATO’s Comprehensive, Strategic-Level Policy for Preventing the Proliferation of Weapons of Mass Destruction (WMD) and Defending against Chemical, Biological, Radiological and Nuclear (CBRN) Threats</a:t>
            </a:r>
            <a:endParaRPr lang="en-GB" b="1" spc="300" dirty="0">
              <a:solidFill>
                <a:srgbClr val="FF0000"/>
              </a:solidFill>
              <a:latin typeface="+mn-lt"/>
            </a:endParaRPr>
          </a:p>
        </p:txBody>
      </p:sp>
    </p:spTree>
    <p:extLst>
      <p:ext uri="{BB962C8B-B14F-4D97-AF65-F5344CB8AC3E}">
        <p14:creationId xmlns:p14="http://schemas.microsoft.com/office/powerpoint/2010/main" val="34124143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090518-NR-WMDC-Comprehensive Policy.jpg"/>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529062481"/>
      </p:ext>
    </p:extLst>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798628026"/>
              </p:ext>
            </p:extLst>
          </p:nvPr>
        </p:nvGraphicFramePr>
        <p:xfrm>
          <a:off x="250825" y="1556792"/>
          <a:ext cx="864235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p:cNvGraphicFramePr/>
          <p:nvPr>
            <p:extLst>
              <p:ext uri="{D42A27DB-BD31-4B8C-83A1-F6EECF244321}">
                <p14:modId xmlns:p14="http://schemas.microsoft.com/office/powerpoint/2010/main" val="1639694734"/>
              </p:ext>
            </p:extLst>
          </p:nvPr>
        </p:nvGraphicFramePr>
        <p:xfrm>
          <a:off x="250825" y="836712"/>
          <a:ext cx="8642350" cy="585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0547085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20101115_101115-summit-venue-624x620.jpg"/>
          <p:cNvPicPr>
            <a:picLocks noChangeAspect="1"/>
          </p:cNvPicPr>
          <p:nvPr/>
        </p:nvPicPr>
        <p:blipFill>
          <a:blip r:embed="rId3" cstate="print">
            <a:lum bright="47000" contrast="24000"/>
          </a:blip>
          <a:stretch>
            <a:fillRect/>
          </a:stretch>
        </p:blipFill>
        <p:spPr>
          <a:xfrm>
            <a:off x="0" y="692696"/>
            <a:ext cx="9144000" cy="6165304"/>
          </a:xfrm>
          <a:prstGeom prst="rect">
            <a:avLst/>
          </a:prstGeom>
        </p:spPr>
      </p:pic>
      <p:graphicFrame>
        <p:nvGraphicFramePr>
          <p:cNvPr id="3" name="Diagramm 2"/>
          <p:cNvGraphicFramePr/>
          <p:nvPr/>
        </p:nvGraphicFramePr>
        <p:xfrm>
          <a:off x="251520" y="2060848"/>
          <a:ext cx="8568952"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feld 3"/>
          <p:cNvSpPr txBox="1"/>
          <p:nvPr/>
        </p:nvSpPr>
        <p:spPr>
          <a:xfrm>
            <a:off x="323528" y="928689"/>
            <a:ext cx="8568952" cy="1692771"/>
          </a:xfrm>
          <a:prstGeom prst="rect">
            <a:avLst/>
          </a:prstGeom>
          <a:noFill/>
        </p:spPr>
        <p:txBody>
          <a:bodyPr wrap="square">
            <a:spAutoFit/>
          </a:bodyPr>
          <a:lstStyle/>
          <a:p>
            <a:r>
              <a:rPr lang="en-GB" sz="3600" b="1" dirty="0" smtClean="0">
                <a:solidFill>
                  <a:srgbClr val="FF0000"/>
                </a:solidFill>
              </a:rPr>
              <a:t>Lisbon Summit Declaration</a:t>
            </a:r>
          </a:p>
          <a:p>
            <a:pPr algn="just"/>
            <a:r>
              <a:rPr lang="en-GB" sz="1600" b="1" dirty="0" smtClean="0">
                <a:solidFill>
                  <a:srgbClr val="FF0000"/>
                </a:solidFill>
              </a:rPr>
              <a:t>Issued by the Heads of State and Government Participating in the Meeting of the North Atlantic Council in Lisbon</a:t>
            </a:r>
          </a:p>
          <a:p>
            <a:endParaRPr lang="en-GB" sz="3600" b="1" dirty="0">
              <a:solidFill>
                <a:srgbClr val="FF0000"/>
              </a:solidFill>
            </a:endParaRPr>
          </a:p>
        </p:txBody>
      </p:sp>
      <p:sp>
        <p:nvSpPr>
          <p:cNvPr id="5" name="Textfeld 4"/>
          <p:cNvSpPr txBox="1"/>
          <p:nvPr/>
        </p:nvSpPr>
        <p:spPr>
          <a:xfrm>
            <a:off x="3866620" y="6525344"/>
            <a:ext cx="5241884" cy="307777"/>
          </a:xfrm>
          <a:prstGeom prst="rect">
            <a:avLst/>
          </a:prstGeom>
          <a:noFill/>
        </p:spPr>
        <p:txBody>
          <a:bodyPr wrap="none" rtlCol="0">
            <a:spAutoFit/>
          </a:bodyPr>
          <a:lstStyle/>
          <a:p>
            <a:r>
              <a:rPr lang="de-DE" sz="1400" b="1" dirty="0" smtClean="0">
                <a:solidFill>
                  <a:srgbClr val="FF0000"/>
                </a:solidFill>
              </a:rPr>
              <a:t>http://www.nato.int/cps/en/natolive/official_texts_68828.htm</a:t>
            </a:r>
            <a:endParaRPr lang="de-DE" sz="14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363104"/>
            <a:ext cx="8082592" cy="5378264"/>
          </a:xfrm>
          <a:prstGeom prst="rect">
            <a:avLst/>
          </a:prstGeom>
          <a:scene3d>
            <a:camera prst="orthographicFront"/>
            <a:lightRig rig="threePt" dir="t"/>
          </a:scene3d>
          <a:sp3d>
            <a:bevelT w="165100" prst="coolSlant"/>
          </a:sp3d>
        </p:spPr>
      </p:pic>
      <p:grpSp>
        <p:nvGrpSpPr>
          <p:cNvPr id="4" name="Gruppieren 3"/>
          <p:cNvGrpSpPr/>
          <p:nvPr/>
        </p:nvGrpSpPr>
        <p:grpSpPr>
          <a:xfrm>
            <a:off x="250825" y="836712"/>
            <a:ext cx="8642350" cy="2592288"/>
            <a:chOff x="250825" y="1628800"/>
            <a:chExt cx="8642350" cy="2592288"/>
          </a:xfrm>
        </p:grpSpPr>
        <p:sp>
          <p:nvSpPr>
            <p:cNvPr id="2" name="Fensterinhalt horizontal verschieben 1"/>
            <p:cNvSpPr/>
            <p:nvPr/>
          </p:nvSpPr>
          <p:spPr bwMode="auto">
            <a:xfrm>
              <a:off x="250825" y="1628800"/>
              <a:ext cx="8642350" cy="2592288"/>
            </a:xfrm>
            <a:prstGeom prst="horizontalScroll">
              <a:avLst/>
            </a:prstGeom>
            <a:solidFill>
              <a:srgbClr val="FFFF99">
                <a:alpha val="61176"/>
              </a:srgbClr>
            </a:soli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just" defTabSz="914400" rtl="0" eaLnBrk="1" fontAlgn="base" latinLnBrk="0" hangingPunct="1">
                <a:lnSpc>
                  <a:spcPct val="80000"/>
                </a:lnSpc>
                <a:spcBef>
                  <a:spcPct val="20000"/>
                </a:spcBef>
                <a:spcAft>
                  <a:spcPct val="0"/>
                </a:spcAft>
                <a:buClr>
                  <a:schemeClr val="hlink"/>
                </a:buClr>
                <a:buSzPct val="80000"/>
                <a:tabLst/>
              </a:pPr>
              <a:r>
                <a:rPr lang="de-DE" sz="2800" b="1" dirty="0" smtClean="0">
                  <a:solidFill>
                    <a:srgbClr val="FF0000">
                      <a:alpha val="84000"/>
                    </a:srgbClr>
                  </a:solidFill>
                  <a:effectLst>
                    <a:outerShdw blurRad="38100" dist="38100" dir="2700000" algn="tl">
                      <a:srgbClr val="000000">
                        <a:alpha val="43137"/>
                      </a:srgbClr>
                    </a:outerShdw>
                  </a:effectLst>
                </a:rPr>
                <a:t>LISBON SUMMIT TASKING TO ACCESS AND REPORT HOW NATO CAN BETTER COUNTER THE PROLIFERATION OF WEAPONS OF MASS DESTRUCTION (WMD) AND THEIR MEANS OF DELIVERY </a:t>
              </a:r>
              <a:r>
                <a:rPr lang="de-DE" sz="2800" b="1" baseline="30000" dirty="0" smtClean="0">
                  <a:solidFill>
                    <a:srgbClr val="FF0000">
                      <a:alpha val="84000"/>
                    </a:srgbClr>
                  </a:solidFill>
                  <a:effectLst>
                    <a:outerShdw blurRad="38100" dist="38100" dir="2700000" algn="tl">
                      <a:srgbClr val="000000">
                        <a:alpha val="43137"/>
                      </a:srgbClr>
                    </a:outerShdw>
                  </a:effectLst>
                </a:rPr>
                <a:t>*)</a:t>
              </a:r>
              <a:endParaRPr kumimoji="0" lang="de-DE" sz="2800" b="1" i="0" u="none" strike="noStrike" cap="none" normalizeH="0" baseline="30000" dirty="0" smtClean="0">
                <a:ln>
                  <a:noFill/>
                </a:ln>
                <a:solidFill>
                  <a:srgbClr val="FF0000">
                    <a:alpha val="84000"/>
                  </a:srgbClr>
                </a:solidFill>
                <a:effectLst>
                  <a:outerShdw blurRad="38100" dist="38100" dir="2700000" algn="tl">
                    <a:srgbClr val="000000">
                      <a:alpha val="43137"/>
                    </a:srgbClr>
                  </a:outerShdw>
                </a:effectLst>
              </a:endParaRPr>
            </a:p>
          </p:txBody>
        </p:sp>
        <p:sp>
          <p:nvSpPr>
            <p:cNvPr id="3" name="Textfeld 2"/>
            <p:cNvSpPr txBox="1"/>
            <p:nvPr/>
          </p:nvSpPr>
          <p:spPr>
            <a:xfrm>
              <a:off x="4788663" y="3501008"/>
              <a:ext cx="4031809" cy="369332"/>
            </a:xfrm>
            <a:prstGeom prst="rect">
              <a:avLst/>
            </a:prstGeom>
            <a:noFill/>
          </p:spPr>
          <p:txBody>
            <a:bodyPr wrap="none" rtlCol="0">
              <a:spAutoFit/>
            </a:bodyPr>
            <a:lstStyle/>
            <a:p>
              <a:r>
                <a:rPr lang="de-DE" b="1" dirty="0" smtClean="0">
                  <a:solidFill>
                    <a:schemeClr val="tx2">
                      <a:lumMod val="25000"/>
                    </a:schemeClr>
                  </a:solidFill>
                </a:rPr>
                <a:t>C-M(2011)0041 DATED 7 JUNE 2011</a:t>
              </a:r>
              <a:endParaRPr lang="de-DE" b="1" dirty="0">
                <a:solidFill>
                  <a:schemeClr val="tx2">
                    <a:lumMod val="25000"/>
                  </a:schemeClr>
                </a:solidFill>
              </a:endParaRPr>
            </a:p>
          </p:txBody>
        </p:sp>
      </p:grpSp>
      <p:sp>
        <p:nvSpPr>
          <p:cNvPr id="6" name="Textfeld 5"/>
          <p:cNvSpPr txBox="1"/>
          <p:nvPr/>
        </p:nvSpPr>
        <p:spPr>
          <a:xfrm>
            <a:off x="1763688" y="6093296"/>
            <a:ext cx="6985117" cy="369332"/>
          </a:xfrm>
          <a:prstGeom prst="rect">
            <a:avLst/>
          </a:prstGeom>
          <a:noFill/>
        </p:spPr>
        <p:txBody>
          <a:bodyPr wrap="none" rtlCol="0">
            <a:spAutoFit/>
          </a:bodyPr>
          <a:lstStyle/>
          <a:p>
            <a:r>
              <a:rPr lang="de-DE" baseline="30000" dirty="0" smtClean="0"/>
              <a:t>*)</a:t>
            </a:r>
            <a:r>
              <a:rPr lang="de-DE" dirty="0" smtClean="0"/>
              <a:t> </a:t>
            </a:r>
            <a:r>
              <a:rPr lang="de-DE" dirty="0" err="1" smtClean="0"/>
              <a:t>Endorsed</a:t>
            </a:r>
            <a:r>
              <a:rPr lang="de-DE" dirty="0" smtClean="0"/>
              <a:t> </a:t>
            </a:r>
            <a:r>
              <a:rPr lang="de-DE" dirty="0" err="1" smtClean="0"/>
              <a:t>by</a:t>
            </a:r>
            <a:r>
              <a:rPr lang="de-DE" dirty="0" smtClean="0"/>
              <a:t> the Defence Ministers  [C-DS(2011)0071 (Item 1.7)]</a:t>
            </a:r>
            <a:endParaRPr lang="de-DE" dirty="0"/>
          </a:p>
        </p:txBody>
      </p:sp>
    </p:spTree>
    <p:extLst>
      <p:ext uri="{BB962C8B-B14F-4D97-AF65-F5344CB8AC3E}">
        <p14:creationId xmlns:p14="http://schemas.microsoft.com/office/powerpoint/2010/main" val="1668625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txBox="1">
            <a:spLocks/>
          </p:cNvSpPr>
          <p:nvPr/>
        </p:nvSpPr>
        <p:spPr>
          <a:xfrm>
            <a:off x="214282" y="736588"/>
            <a:ext cx="8715436" cy="692148"/>
          </a:xfrm>
          <a:prstGeom prst="rect">
            <a:avLst/>
          </a:prstGeom>
        </p:spPr>
        <p:txBody>
          <a:bodyPr/>
          <a:lstStyle/>
          <a:p>
            <a:pPr algn="ctr"/>
            <a:r>
              <a:rPr lang="en-GB" sz="1600" b="1" dirty="0" smtClean="0">
                <a:solidFill>
                  <a:srgbClr val="FF0000"/>
                </a:solidFill>
              </a:rPr>
              <a:t>REPORT IN IMPLEMENTATION OF THE LISBON SUMMIT TASKING ON ASSESSING HOW </a:t>
            </a:r>
            <a:r>
              <a:rPr lang="en-GB" sz="1600" b="1" dirty="0">
                <a:solidFill>
                  <a:srgbClr val="FF0000"/>
                </a:solidFill>
              </a:rPr>
              <a:t>NATO CAN BETTER COUNTER THE PROLIFERATION OF WEAPONS OF MASS DESTRUCTION (WMD) AND THEIR MEANS OF DELIVERY</a:t>
            </a:r>
            <a:endParaRPr lang="de-DE" sz="1600" dirty="0">
              <a:solidFill>
                <a:srgbClr val="FF0000"/>
              </a:solidFill>
            </a:endParaRPr>
          </a:p>
        </p:txBody>
      </p:sp>
      <p:graphicFrame>
        <p:nvGraphicFramePr>
          <p:cNvPr id="5" name="Diagramm 4"/>
          <p:cNvGraphicFramePr/>
          <p:nvPr>
            <p:extLst>
              <p:ext uri="{D42A27DB-BD31-4B8C-83A1-F6EECF244321}">
                <p14:modId xmlns:p14="http://schemas.microsoft.com/office/powerpoint/2010/main" val="3167548152"/>
              </p:ext>
            </p:extLst>
          </p:nvPr>
        </p:nvGraphicFramePr>
        <p:xfrm>
          <a:off x="251520" y="1700808"/>
          <a:ext cx="8641655"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 8"/>
          <p:cNvGraphicFramePr/>
          <p:nvPr>
            <p:extLst>
              <p:ext uri="{D42A27DB-BD31-4B8C-83A1-F6EECF244321}">
                <p14:modId xmlns:p14="http://schemas.microsoft.com/office/powerpoint/2010/main" val="1243312312"/>
              </p:ext>
            </p:extLst>
          </p:nvPr>
        </p:nvGraphicFramePr>
        <p:xfrm>
          <a:off x="214282" y="2636912"/>
          <a:ext cx="8678893" cy="3672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C:\Users\Bernd Allert\AppData\Local\Microsoft\Windows\Temporary Internet Files\Content.IE5\EEKLCOLA\MC90025439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68144" y="3900123"/>
            <a:ext cx="2355486" cy="219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033391"/>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3"/>
          <p:cNvSpPr txBox="1">
            <a:spLocks/>
          </p:cNvSpPr>
          <p:nvPr/>
        </p:nvSpPr>
        <p:spPr>
          <a:xfrm>
            <a:off x="214282" y="736588"/>
            <a:ext cx="8715436" cy="692148"/>
          </a:xfrm>
          <a:prstGeom prst="rect">
            <a:avLst/>
          </a:prstGeom>
        </p:spPr>
        <p:txBody>
          <a:bodyPr/>
          <a:lstStyle/>
          <a:p>
            <a:pPr algn="ctr"/>
            <a:r>
              <a:rPr lang="en-GB" sz="2400" b="1" dirty="0" smtClean="0">
                <a:solidFill>
                  <a:srgbClr val="FF0000"/>
                </a:solidFill>
              </a:rPr>
              <a:t>Legally Available Options for Countering Proliferation of WMD and Related Materials</a:t>
            </a:r>
            <a:endParaRPr lang="de-DE" sz="2400" dirty="0">
              <a:solidFill>
                <a:srgbClr val="FF0000"/>
              </a:solidFill>
            </a:endParaRPr>
          </a:p>
        </p:txBody>
      </p:sp>
      <p:graphicFrame>
        <p:nvGraphicFramePr>
          <p:cNvPr id="3" name="Diagramm 2"/>
          <p:cNvGraphicFramePr/>
          <p:nvPr>
            <p:extLst>
              <p:ext uri="{D42A27DB-BD31-4B8C-83A1-F6EECF244321}">
                <p14:modId xmlns:p14="http://schemas.microsoft.com/office/powerpoint/2010/main" val="2770651978"/>
              </p:ext>
            </p:extLst>
          </p:nvPr>
        </p:nvGraphicFramePr>
        <p:xfrm>
          <a:off x="214282" y="1556792"/>
          <a:ext cx="8715436" cy="5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p:cNvGraphicFramePr/>
          <p:nvPr>
            <p:extLst>
              <p:ext uri="{D42A27DB-BD31-4B8C-83A1-F6EECF244321}">
                <p14:modId xmlns:p14="http://schemas.microsoft.com/office/powerpoint/2010/main" val="3059945465"/>
              </p:ext>
            </p:extLst>
          </p:nvPr>
        </p:nvGraphicFramePr>
        <p:xfrm>
          <a:off x="250825" y="2276475"/>
          <a:ext cx="8678893" cy="41767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59899483"/>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2990329748"/>
              </p:ext>
            </p:extLst>
          </p:nvPr>
        </p:nvGraphicFramePr>
        <p:xfrm>
          <a:off x="250825" y="1556792"/>
          <a:ext cx="864235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p:cNvGraphicFramePr/>
          <p:nvPr>
            <p:extLst>
              <p:ext uri="{D42A27DB-BD31-4B8C-83A1-F6EECF244321}">
                <p14:modId xmlns:p14="http://schemas.microsoft.com/office/powerpoint/2010/main" val="1639694734"/>
              </p:ext>
            </p:extLst>
          </p:nvPr>
        </p:nvGraphicFramePr>
        <p:xfrm>
          <a:off x="250825" y="836712"/>
          <a:ext cx="8642350" cy="585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0547085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1062598398"/>
              </p:ext>
            </p:extLst>
          </p:nvPr>
        </p:nvGraphicFramePr>
        <p:xfrm>
          <a:off x="250825" y="1556792"/>
          <a:ext cx="864235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p:cNvGraphicFramePr/>
          <p:nvPr>
            <p:extLst>
              <p:ext uri="{D42A27DB-BD31-4B8C-83A1-F6EECF244321}">
                <p14:modId xmlns:p14="http://schemas.microsoft.com/office/powerpoint/2010/main" val="1766840199"/>
              </p:ext>
            </p:extLst>
          </p:nvPr>
        </p:nvGraphicFramePr>
        <p:xfrm>
          <a:off x="250825" y="836712"/>
          <a:ext cx="8642350" cy="585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5451978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BEBA8EAE-BF5A-486C-A8C5-ECC9F3942E4B}">
                <a14:imgProps xmlns:a14="http://schemas.microsoft.com/office/drawing/2010/main">
                  <a14:imgLayer r:embed="rId4">
                    <a14:imgEffect>
                      <a14:brightnessContrast bright="91000"/>
                    </a14:imgEffect>
                  </a14:imgLayer>
                </a14:imgProps>
              </a:ext>
              <a:ext uri="{28A0092B-C50C-407E-A947-70E740481C1C}">
                <a14:useLocalDpi xmlns:a14="http://schemas.microsoft.com/office/drawing/2010/main" val="0"/>
              </a:ext>
            </a:extLst>
          </a:blip>
          <a:stretch>
            <a:fillRect/>
          </a:stretch>
        </p:blipFill>
        <p:spPr>
          <a:xfrm>
            <a:off x="0" y="692697"/>
            <a:ext cx="9144000" cy="6162260"/>
          </a:xfrm>
          <a:prstGeom prst="rect">
            <a:avLst/>
          </a:prstGeom>
        </p:spPr>
      </p:pic>
      <p:sp>
        <p:nvSpPr>
          <p:cNvPr id="4" name="Textfeld 3"/>
          <p:cNvSpPr txBox="1"/>
          <p:nvPr/>
        </p:nvSpPr>
        <p:spPr>
          <a:xfrm>
            <a:off x="323528" y="928689"/>
            <a:ext cx="8568952" cy="1200329"/>
          </a:xfrm>
          <a:prstGeom prst="rect">
            <a:avLst/>
          </a:prstGeom>
          <a:noFill/>
        </p:spPr>
        <p:txBody>
          <a:bodyPr wrap="square">
            <a:spAutoFit/>
          </a:bodyPr>
          <a:lstStyle/>
          <a:p>
            <a:r>
              <a:rPr lang="en-GB" sz="3600" b="1" dirty="0" smtClean="0">
                <a:solidFill>
                  <a:srgbClr val="FF0000"/>
                </a:solidFill>
              </a:rPr>
              <a:t>Defence and Deterrence Posture Review</a:t>
            </a:r>
            <a:endParaRPr lang="en-GB" sz="3600" b="1" dirty="0">
              <a:solidFill>
                <a:srgbClr val="FF0000"/>
              </a:solidFill>
            </a:endParaRPr>
          </a:p>
        </p:txBody>
      </p:sp>
      <p:sp>
        <p:nvSpPr>
          <p:cNvPr id="5" name="Textfeld 4"/>
          <p:cNvSpPr txBox="1"/>
          <p:nvPr/>
        </p:nvSpPr>
        <p:spPr>
          <a:xfrm>
            <a:off x="3866620" y="6525344"/>
            <a:ext cx="5142498" cy="307777"/>
          </a:xfrm>
          <a:prstGeom prst="rect">
            <a:avLst/>
          </a:prstGeom>
          <a:noFill/>
        </p:spPr>
        <p:txBody>
          <a:bodyPr wrap="none" rtlCol="0">
            <a:spAutoFit/>
          </a:bodyPr>
          <a:lstStyle/>
          <a:p>
            <a:r>
              <a:rPr lang="de-DE" sz="1400" b="1" dirty="0" smtClean="0">
                <a:solidFill>
                  <a:srgbClr val="FF0000"/>
                </a:solidFill>
              </a:rPr>
              <a:t>http://www.nato.int/cps/en/natolive/official_texts87597.htm</a:t>
            </a:r>
            <a:endParaRPr lang="de-DE" sz="1400" b="1" dirty="0">
              <a:solidFill>
                <a:srgbClr val="FF0000"/>
              </a:solidFill>
            </a:endParaRPr>
          </a:p>
        </p:txBody>
      </p:sp>
      <p:graphicFrame>
        <p:nvGraphicFramePr>
          <p:cNvPr id="3" name="Diagramm 2"/>
          <p:cNvGraphicFramePr/>
          <p:nvPr>
            <p:extLst>
              <p:ext uri="{D42A27DB-BD31-4B8C-83A1-F6EECF244321}">
                <p14:modId xmlns:p14="http://schemas.microsoft.com/office/powerpoint/2010/main" val="3294678090"/>
              </p:ext>
            </p:extLst>
          </p:nvPr>
        </p:nvGraphicFramePr>
        <p:xfrm>
          <a:off x="251520" y="2060848"/>
          <a:ext cx="8568952"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79436713"/>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BEBA8EAE-BF5A-486C-A8C5-ECC9F3942E4B}">
                <a14:imgProps xmlns:a14="http://schemas.microsoft.com/office/drawing/2010/main">
                  <a14:imgLayer r:embed="rId4">
                    <a14:imgEffect>
                      <a14:brightnessContrast bright="91000"/>
                    </a14:imgEffect>
                  </a14:imgLayer>
                </a14:imgProps>
              </a:ext>
              <a:ext uri="{28A0092B-C50C-407E-A947-70E740481C1C}">
                <a14:useLocalDpi xmlns:a14="http://schemas.microsoft.com/office/drawing/2010/main" val="0"/>
              </a:ext>
            </a:extLst>
          </a:blip>
          <a:stretch>
            <a:fillRect/>
          </a:stretch>
        </p:blipFill>
        <p:spPr>
          <a:xfrm>
            <a:off x="0" y="692697"/>
            <a:ext cx="9144000" cy="6162260"/>
          </a:xfrm>
          <a:prstGeom prst="rect">
            <a:avLst/>
          </a:prstGeom>
        </p:spPr>
      </p:pic>
      <p:sp>
        <p:nvSpPr>
          <p:cNvPr id="4" name="Textfeld 3"/>
          <p:cNvSpPr txBox="1"/>
          <p:nvPr/>
        </p:nvSpPr>
        <p:spPr>
          <a:xfrm>
            <a:off x="323528" y="928689"/>
            <a:ext cx="8568952" cy="1692771"/>
          </a:xfrm>
          <a:prstGeom prst="rect">
            <a:avLst/>
          </a:prstGeom>
          <a:noFill/>
        </p:spPr>
        <p:txBody>
          <a:bodyPr wrap="square">
            <a:spAutoFit/>
          </a:bodyPr>
          <a:lstStyle/>
          <a:p>
            <a:r>
              <a:rPr lang="en-GB" sz="3600" b="1" dirty="0" smtClean="0">
                <a:solidFill>
                  <a:srgbClr val="FF0000"/>
                </a:solidFill>
              </a:rPr>
              <a:t>Chicago Summit Declaration</a:t>
            </a:r>
          </a:p>
          <a:p>
            <a:pPr algn="just"/>
            <a:r>
              <a:rPr lang="en-GB" sz="1600" b="1" dirty="0" smtClean="0">
                <a:solidFill>
                  <a:srgbClr val="FF0000"/>
                </a:solidFill>
              </a:rPr>
              <a:t>Issued by the Heads of State and Government Participating in the Meeting of the North Atlantic Council in Chicago on 20 May 2012</a:t>
            </a:r>
          </a:p>
          <a:p>
            <a:endParaRPr lang="en-GB" sz="3600" b="1" dirty="0">
              <a:solidFill>
                <a:srgbClr val="FF0000"/>
              </a:solidFill>
            </a:endParaRPr>
          </a:p>
        </p:txBody>
      </p:sp>
      <p:sp>
        <p:nvSpPr>
          <p:cNvPr id="5" name="Textfeld 4"/>
          <p:cNvSpPr txBox="1"/>
          <p:nvPr/>
        </p:nvSpPr>
        <p:spPr>
          <a:xfrm>
            <a:off x="3866620" y="6525344"/>
            <a:ext cx="5142498" cy="307777"/>
          </a:xfrm>
          <a:prstGeom prst="rect">
            <a:avLst/>
          </a:prstGeom>
          <a:noFill/>
        </p:spPr>
        <p:txBody>
          <a:bodyPr wrap="none" rtlCol="0">
            <a:spAutoFit/>
          </a:bodyPr>
          <a:lstStyle/>
          <a:p>
            <a:r>
              <a:rPr lang="de-DE" sz="1400" b="1" dirty="0" smtClean="0">
                <a:solidFill>
                  <a:srgbClr val="FF0000"/>
                </a:solidFill>
              </a:rPr>
              <a:t>http://www.nato.int/cps/en/natolive/official_texts87593.htm</a:t>
            </a:r>
            <a:endParaRPr lang="de-DE" sz="1400" b="1" dirty="0">
              <a:solidFill>
                <a:srgbClr val="FF0000"/>
              </a:solidFill>
            </a:endParaRPr>
          </a:p>
        </p:txBody>
      </p:sp>
      <p:graphicFrame>
        <p:nvGraphicFramePr>
          <p:cNvPr id="3" name="Diagramm 2"/>
          <p:cNvGraphicFramePr/>
          <p:nvPr>
            <p:extLst>
              <p:ext uri="{D42A27DB-BD31-4B8C-83A1-F6EECF244321}">
                <p14:modId xmlns:p14="http://schemas.microsoft.com/office/powerpoint/2010/main" val="3673120655"/>
              </p:ext>
            </p:extLst>
          </p:nvPr>
        </p:nvGraphicFramePr>
        <p:xfrm>
          <a:off x="251520" y="2060848"/>
          <a:ext cx="8568952"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02948631"/>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2420125961"/>
              </p:ext>
            </p:extLst>
          </p:nvPr>
        </p:nvGraphicFramePr>
        <p:xfrm>
          <a:off x="250825" y="1556792"/>
          <a:ext cx="864235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p:cNvGraphicFramePr/>
          <p:nvPr>
            <p:extLst>
              <p:ext uri="{D42A27DB-BD31-4B8C-83A1-F6EECF244321}">
                <p14:modId xmlns:p14="http://schemas.microsoft.com/office/powerpoint/2010/main" val="1639694734"/>
              </p:ext>
            </p:extLst>
          </p:nvPr>
        </p:nvGraphicFramePr>
        <p:xfrm>
          <a:off x="250825" y="836712"/>
          <a:ext cx="8642350" cy="585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0547085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feld 36"/>
          <p:cNvSpPr txBox="1"/>
          <p:nvPr/>
        </p:nvSpPr>
        <p:spPr>
          <a:xfrm rot="20232046">
            <a:off x="3085920" y="5075821"/>
            <a:ext cx="6202019" cy="707886"/>
          </a:xfrm>
          <a:prstGeom prst="rect">
            <a:avLst/>
          </a:prstGeom>
          <a:noFill/>
        </p:spPr>
        <p:txBody>
          <a:bodyPr wrap="none" rtlCol="0">
            <a:spAutoFit/>
          </a:bodyPr>
          <a:lstStyle/>
          <a:p>
            <a:r>
              <a:rPr lang="de-DE" sz="4000" b="1" dirty="0" smtClean="0">
                <a:effectLst>
                  <a:glow rad="228600">
                    <a:schemeClr val="accent6">
                      <a:satMod val="175000"/>
                      <a:alpha val="40000"/>
                    </a:schemeClr>
                  </a:glow>
                </a:effectLst>
              </a:rPr>
              <a:t>MILITARY CAPABILITIES</a:t>
            </a:r>
            <a:endParaRPr lang="de-DE" sz="4000" b="1" dirty="0">
              <a:effectLst>
                <a:glow rad="228600">
                  <a:schemeClr val="accent6">
                    <a:satMod val="175000"/>
                    <a:alpha val="40000"/>
                  </a:schemeClr>
                </a:glow>
              </a:effectLst>
            </a:endParaRPr>
          </a:p>
        </p:txBody>
      </p:sp>
      <p:grpSp>
        <p:nvGrpSpPr>
          <p:cNvPr id="4" name="Gruppieren 3"/>
          <p:cNvGrpSpPr/>
          <p:nvPr/>
        </p:nvGrpSpPr>
        <p:grpSpPr>
          <a:xfrm>
            <a:off x="250825" y="1628775"/>
            <a:ext cx="8713663" cy="4104481"/>
            <a:chOff x="250825" y="1628775"/>
            <a:chExt cx="8713663" cy="4104481"/>
          </a:xfrm>
        </p:grpSpPr>
        <p:sp>
          <p:nvSpPr>
            <p:cNvPr id="3" name="Rechteck 2"/>
            <p:cNvSpPr/>
            <p:nvPr/>
          </p:nvSpPr>
          <p:spPr>
            <a:xfrm>
              <a:off x="250825" y="1628775"/>
              <a:ext cx="8634538" cy="410448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
            <p:cNvGrpSpPr/>
            <p:nvPr/>
          </p:nvGrpSpPr>
          <p:grpSpPr>
            <a:xfrm>
              <a:off x="258638" y="1773238"/>
              <a:ext cx="8705850" cy="3559175"/>
              <a:chOff x="323850" y="1773238"/>
              <a:chExt cx="8705850" cy="3559175"/>
            </a:xfrm>
          </p:grpSpPr>
          <p:sp>
            <p:nvSpPr>
              <p:cNvPr id="22532" name="Freeform 2"/>
              <p:cNvSpPr>
                <a:spLocks/>
              </p:cNvSpPr>
              <p:nvPr/>
            </p:nvSpPr>
            <p:spPr bwMode="auto">
              <a:xfrm>
                <a:off x="1117600" y="3886200"/>
                <a:ext cx="1588" cy="766763"/>
              </a:xfrm>
              <a:custGeom>
                <a:avLst/>
                <a:gdLst>
                  <a:gd name="T0" fmla="*/ 0 w 1"/>
                  <a:gd name="T1" fmla="*/ 0 h 483"/>
                  <a:gd name="T2" fmla="*/ 0 w 1"/>
                  <a:gd name="T3" fmla="*/ 766763 h 483"/>
                  <a:gd name="T4" fmla="*/ 0 60000 65536"/>
                  <a:gd name="T5" fmla="*/ 0 60000 65536"/>
                  <a:gd name="T6" fmla="*/ 0 w 1"/>
                  <a:gd name="T7" fmla="*/ 0 h 483"/>
                  <a:gd name="T8" fmla="*/ 1 w 1"/>
                  <a:gd name="T9" fmla="*/ 483 h 483"/>
                </a:gdLst>
                <a:ahLst/>
                <a:cxnLst>
                  <a:cxn ang="T4">
                    <a:pos x="T0" y="T1"/>
                  </a:cxn>
                  <a:cxn ang="T5">
                    <a:pos x="T2" y="T3"/>
                  </a:cxn>
                </a:cxnLst>
                <a:rect l="T6" t="T7" r="T8" b="T9"/>
                <a:pathLst>
                  <a:path w="1" h="483">
                    <a:moveTo>
                      <a:pt x="0" y="0"/>
                    </a:moveTo>
                    <a:lnTo>
                      <a:pt x="0" y="483"/>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868" name="Text Box 4"/>
              <p:cNvSpPr txBox="1">
                <a:spLocks noChangeArrowheads="1"/>
              </p:cNvSpPr>
              <p:nvPr/>
            </p:nvSpPr>
            <p:spPr bwMode="auto">
              <a:xfrm>
                <a:off x="4108450" y="1930400"/>
                <a:ext cx="1258888" cy="539750"/>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anchor="ctr"/>
              <a:lstStyle/>
              <a:p>
                <a:pPr algn="ctr" eaLnBrk="0" hangingPunct="0">
                  <a:spcBef>
                    <a:spcPct val="50000"/>
                  </a:spcBef>
                  <a:defRPr/>
                </a:pPr>
                <a:r>
                  <a:rPr lang="cs-CZ" sz="1200" b="1">
                    <a:solidFill>
                      <a:srgbClr val="000000"/>
                    </a:solidFill>
                    <a:latin typeface="Arial" charset="0"/>
                    <a:cs typeface="Arial" charset="0"/>
                  </a:rPr>
                  <a:t>Commander</a:t>
                </a:r>
                <a:endParaRPr lang="cs-CZ" sz="1200">
                  <a:solidFill>
                    <a:srgbClr val="000000"/>
                  </a:solidFill>
                  <a:latin typeface="Arial" charset="0"/>
                  <a:cs typeface="Arial" charset="0"/>
                </a:endParaRPr>
              </a:p>
            </p:txBody>
          </p:sp>
          <p:sp>
            <p:nvSpPr>
              <p:cNvPr id="22534" name="Line 5"/>
              <p:cNvSpPr>
                <a:spLocks noChangeShapeType="1"/>
              </p:cNvSpPr>
              <p:nvPr/>
            </p:nvSpPr>
            <p:spPr bwMode="auto">
              <a:xfrm>
                <a:off x="4781550" y="2470150"/>
                <a:ext cx="0" cy="1425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64870" name="Text Box 6"/>
              <p:cNvSpPr txBox="1">
                <a:spLocks noChangeArrowheads="1"/>
              </p:cNvSpPr>
              <p:nvPr/>
            </p:nvSpPr>
            <p:spPr bwMode="auto">
              <a:xfrm>
                <a:off x="3270250" y="2984500"/>
                <a:ext cx="1258888" cy="539750"/>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anchor="ctr"/>
              <a:lstStyle/>
              <a:p>
                <a:pPr algn="ctr" eaLnBrk="0" hangingPunct="0">
                  <a:spcBef>
                    <a:spcPct val="50000"/>
                  </a:spcBef>
                  <a:defRPr/>
                </a:pPr>
                <a:r>
                  <a:rPr lang="cs-CZ" sz="1200" b="1">
                    <a:solidFill>
                      <a:srgbClr val="000000"/>
                    </a:solidFill>
                    <a:latin typeface="Arial" charset="0"/>
                    <a:cs typeface="Arial" charset="0"/>
                  </a:rPr>
                  <a:t>CBRN BN HQ</a:t>
                </a:r>
                <a:endParaRPr lang="cs-CZ" sz="1400">
                  <a:solidFill>
                    <a:srgbClr val="000000"/>
                  </a:solidFill>
                  <a:latin typeface="Arial" charset="0"/>
                  <a:cs typeface="Arial" charset="0"/>
                </a:endParaRPr>
              </a:p>
            </p:txBody>
          </p:sp>
          <p:sp>
            <p:nvSpPr>
              <p:cNvPr id="22536" name="Line 7"/>
              <p:cNvSpPr>
                <a:spLocks noChangeShapeType="1"/>
              </p:cNvSpPr>
              <p:nvPr/>
            </p:nvSpPr>
            <p:spPr bwMode="auto">
              <a:xfrm>
                <a:off x="4529138" y="3271838"/>
                <a:ext cx="258762"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64872" name="Text Box 8"/>
              <p:cNvSpPr txBox="1">
                <a:spLocks noChangeArrowheads="1"/>
              </p:cNvSpPr>
              <p:nvPr/>
            </p:nvSpPr>
            <p:spPr bwMode="auto">
              <a:xfrm>
                <a:off x="528638" y="4100513"/>
                <a:ext cx="1258887" cy="539750"/>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lIns="0" tIns="0" rIns="0" bIns="0" anchor="ctr"/>
              <a:lstStyle/>
              <a:p>
                <a:pPr algn="ctr" eaLnBrk="0" hangingPunct="0">
                  <a:spcBef>
                    <a:spcPct val="50000"/>
                  </a:spcBef>
                  <a:defRPr/>
                </a:pPr>
                <a:r>
                  <a:rPr lang="en-US" sz="1200" b="1">
                    <a:solidFill>
                      <a:srgbClr val="000000"/>
                    </a:solidFill>
                    <a:latin typeface="Arial" charset="0"/>
                    <a:cs typeface="Arial" charset="0"/>
                  </a:rPr>
                  <a:t>SUPPORT COY</a:t>
                </a:r>
                <a:endParaRPr lang="cs-CZ" sz="1400">
                  <a:solidFill>
                    <a:srgbClr val="000000"/>
                  </a:solidFill>
                  <a:latin typeface="Arial" charset="0"/>
                  <a:cs typeface="Arial" charset="0"/>
                </a:endParaRPr>
              </a:p>
            </p:txBody>
          </p:sp>
          <p:sp>
            <p:nvSpPr>
              <p:cNvPr id="164873" name="Text Box 9"/>
              <p:cNvSpPr txBox="1">
                <a:spLocks noChangeArrowheads="1"/>
              </p:cNvSpPr>
              <p:nvPr/>
            </p:nvSpPr>
            <p:spPr bwMode="auto">
              <a:xfrm>
                <a:off x="2176463" y="4113213"/>
                <a:ext cx="1258887" cy="539750"/>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anchor="ctr"/>
              <a:lstStyle/>
              <a:p>
                <a:pPr algn="ctr" eaLnBrk="0" hangingPunct="0">
                  <a:spcBef>
                    <a:spcPct val="50000"/>
                  </a:spcBef>
                  <a:defRPr/>
                </a:pPr>
                <a:r>
                  <a:rPr lang="cs-CZ" sz="1200" b="1">
                    <a:solidFill>
                      <a:srgbClr val="000000"/>
                    </a:solidFill>
                    <a:latin typeface="Arial" charset="0"/>
                    <a:cs typeface="Arial" charset="0"/>
                  </a:rPr>
                  <a:t>HR </a:t>
                </a:r>
                <a:r>
                  <a:rPr lang="en-US" sz="1200" b="1">
                    <a:solidFill>
                      <a:srgbClr val="000000"/>
                    </a:solidFill>
                    <a:latin typeface="Arial" charset="0"/>
                    <a:cs typeface="Arial" charset="0"/>
                  </a:rPr>
                  <a:t>RESPONSE</a:t>
                </a:r>
                <a:r>
                  <a:rPr lang="cs-CZ" sz="1200" b="1">
                    <a:solidFill>
                      <a:srgbClr val="000000"/>
                    </a:solidFill>
                    <a:latin typeface="Arial" charset="0"/>
                    <a:cs typeface="Arial" charset="0"/>
                  </a:rPr>
                  <a:t> COY</a:t>
                </a:r>
                <a:endParaRPr lang="cs-CZ" sz="1400">
                  <a:solidFill>
                    <a:srgbClr val="000000"/>
                  </a:solidFill>
                  <a:latin typeface="Arial" charset="0"/>
                  <a:cs typeface="Arial" charset="0"/>
                </a:endParaRPr>
              </a:p>
            </p:txBody>
          </p:sp>
          <p:sp>
            <p:nvSpPr>
              <p:cNvPr id="164874" name="Text Box 10"/>
              <p:cNvSpPr txBox="1">
                <a:spLocks noChangeArrowheads="1"/>
              </p:cNvSpPr>
              <p:nvPr/>
            </p:nvSpPr>
            <p:spPr bwMode="auto">
              <a:xfrm>
                <a:off x="7412038" y="4102100"/>
                <a:ext cx="1258887" cy="539750"/>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anchor="ctr"/>
              <a:lstStyle/>
              <a:p>
                <a:pPr algn="ctr" eaLnBrk="0" hangingPunct="0">
                  <a:spcBef>
                    <a:spcPct val="50000"/>
                  </a:spcBef>
                  <a:defRPr/>
                </a:pPr>
                <a:r>
                  <a:rPr lang="en-US" sz="1200" b="1" dirty="0">
                    <a:solidFill>
                      <a:schemeClr val="bg1">
                        <a:lumMod val="50000"/>
                      </a:schemeClr>
                    </a:solidFill>
                    <a:latin typeface="Arial" charset="0"/>
                    <a:cs typeface="Arial" charset="0"/>
                  </a:rPr>
                  <a:t>CBRN DEPLOYABLE</a:t>
                </a:r>
                <a:r>
                  <a:rPr lang="cs-CZ" sz="1200" b="1" dirty="0">
                    <a:solidFill>
                      <a:schemeClr val="bg1">
                        <a:lumMod val="50000"/>
                      </a:schemeClr>
                    </a:solidFill>
                    <a:latin typeface="Arial" charset="0"/>
                    <a:cs typeface="Arial" charset="0"/>
                  </a:rPr>
                  <a:t> LABs</a:t>
                </a:r>
                <a:endParaRPr lang="cs-CZ" sz="1400" dirty="0">
                  <a:solidFill>
                    <a:schemeClr val="bg1">
                      <a:lumMod val="50000"/>
                    </a:schemeClr>
                  </a:solidFill>
                  <a:latin typeface="Arial" charset="0"/>
                  <a:cs typeface="Arial" charset="0"/>
                </a:endParaRPr>
              </a:p>
            </p:txBody>
          </p:sp>
          <p:sp>
            <p:nvSpPr>
              <p:cNvPr id="22540" name="Freeform 11"/>
              <p:cNvSpPr>
                <a:spLocks/>
              </p:cNvSpPr>
              <p:nvPr/>
            </p:nvSpPr>
            <p:spPr bwMode="auto">
              <a:xfrm>
                <a:off x="1117600" y="3898900"/>
                <a:ext cx="6931025" cy="12700"/>
              </a:xfrm>
              <a:custGeom>
                <a:avLst/>
                <a:gdLst>
                  <a:gd name="T0" fmla="*/ 0 w 4366"/>
                  <a:gd name="T1" fmla="*/ 0 h 8"/>
                  <a:gd name="T2" fmla="*/ 6931025 w 4366"/>
                  <a:gd name="T3" fmla="*/ 12700 h 8"/>
                  <a:gd name="T4" fmla="*/ 0 60000 65536"/>
                  <a:gd name="T5" fmla="*/ 0 60000 65536"/>
                  <a:gd name="T6" fmla="*/ 0 w 4366"/>
                  <a:gd name="T7" fmla="*/ 0 h 8"/>
                  <a:gd name="T8" fmla="*/ 4366 w 4366"/>
                  <a:gd name="T9" fmla="*/ 8 h 8"/>
                </a:gdLst>
                <a:ahLst/>
                <a:cxnLst>
                  <a:cxn ang="T4">
                    <a:pos x="T0" y="T1"/>
                  </a:cxn>
                  <a:cxn ang="T5">
                    <a:pos x="T2" y="T3"/>
                  </a:cxn>
                </a:cxnLst>
                <a:rect l="T6" t="T7" r="T8" b="T9"/>
                <a:pathLst>
                  <a:path w="4366" h="8">
                    <a:moveTo>
                      <a:pt x="0" y="0"/>
                    </a:moveTo>
                    <a:lnTo>
                      <a:pt x="4366" y="8"/>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sp>
            <p:nvSpPr>
              <p:cNvPr id="22541" name="Line 12"/>
              <p:cNvSpPr>
                <a:spLocks noChangeShapeType="1"/>
              </p:cNvSpPr>
              <p:nvPr/>
            </p:nvSpPr>
            <p:spPr bwMode="auto">
              <a:xfrm>
                <a:off x="2790825" y="3910013"/>
                <a:ext cx="0" cy="2047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2542" name="Line 13"/>
              <p:cNvSpPr>
                <a:spLocks noChangeShapeType="1"/>
              </p:cNvSpPr>
              <p:nvPr/>
            </p:nvSpPr>
            <p:spPr bwMode="auto">
              <a:xfrm>
                <a:off x="8048625" y="3910013"/>
                <a:ext cx="0" cy="1920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64878" name="Text Box 14"/>
              <p:cNvSpPr txBox="1">
                <a:spLocks noChangeArrowheads="1"/>
              </p:cNvSpPr>
              <p:nvPr/>
            </p:nvSpPr>
            <p:spPr bwMode="auto">
              <a:xfrm>
                <a:off x="3971925" y="4792663"/>
                <a:ext cx="1258888" cy="539750"/>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anchor="ctr"/>
              <a:lstStyle/>
              <a:p>
                <a:pPr algn="ctr" eaLnBrk="0" hangingPunct="0">
                  <a:spcBef>
                    <a:spcPct val="50000"/>
                  </a:spcBef>
                  <a:defRPr/>
                </a:pPr>
                <a:r>
                  <a:rPr lang="cs-CZ" sz="1200" b="1" dirty="0">
                    <a:solidFill>
                      <a:schemeClr val="bg1">
                        <a:lumMod val="50000"/>
                      </a:schemeClr>
                    </a:solidFill>
                    <a:latin typeface="Arial" charset="0"/>
                    <a:cs typeface="Arial" charset="0"/>
                  </a:rPr>
                  <a:t>BIO DETECTION COY</a:t>
                </a:r>
                <a:endParaRPr lang="cs-CZ" sz="1400" dirty="0">
                  <a:solidFill>
                    <a:schemeClr val="bg1">
                      <a:lumMod val="50000"/>
                    </a:schemeClr>
                  </a:solidFill>
                  <a:latin typeface="Arial" charset="0"/>
                  <a:cs typeface="Arial" charset="0"/>
                </a:endParaRPr>
              </a:p>
            </p:txBody>
          </p:sp>
          <p:sp>
            <p:nvSpPr>
              <p:cNvPr id="164879" name="Text Box 15"/>
              <p:cNvSpPr txBox="1">
                <a:spLocks noChangeArrowheads="1"/>
              </p:cNvSpPr>
              <p:nvPr/>
            </p:nvSpPr>
            <p:spPr bwMode="auto">
              <a:xfrm>
                <a:off x="3967163" y="4113213"/>
                <a:ext cx="1258887" cy="539750"/>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lIns="18000" tIns="10800" rIns="18000" bIns="10800" anchor="ctr"/>
              <a:lstStyle/>
              <a:p>
                <a:pPr algn="ctr" eaLnBrk="0" hangingPunct="0">
                  <a:spcBef>
                    <a:spcPct val="50000"/>
                  </a:spcBef>
                  <a:defRPr/>
                </a:pPr>
                <a:r>
                  <a:rPr lang="en-US" sz="1200" b="1" dirty="0">
                    <a:solidFill>
                      <a:schemeClr val="bg1">
                        <a:lumMod val="50000"/>
                      </a:schemeClr>
                    </a:solidFill>
                    <a:latin typeface="Arial" charset="0"/>
                    <a:cs typeface="Arial" charset="0"/>
                  </a:rPr>
                  <a:t>NC</a:t>
                </a:r>
                <a:r>
                  <a:rPr lang="cs-CZ" sz="1200" b="1" dirty="0">
                    <a:solidFill>
                      <a:schemeClr val="bg1">
                        <a:lumMod val="50000"/>
                      </a:schemeClr>
                    </a:solidFill>
                    <a:latin typeface="Arial" charset="0"/>
                    <a:cs typeface="Arial" charset="0"/>
                  </a:rPr>
                  <a:t> RECCE COY</a:t>
                </a:r>
                <a:endParaRPr lang="cs-CZ" sz="1400" dirty="0">
                  <a:solidFill>
                    <a:schemeClr val="bg1">
                      <a:lumMod val="50000"/>
                    </a:schemeClr>
                  </a:solidFill>
                  <a:latin typeface="Arial" charset="0"/>
                  <a:cs typeface="Arial" charset="0"/>
                </a:endParaRPr>
              </a:p>
            </p:txBody>
          </p:sp>
          <p:sp>
            <p:nvSpPr>
              <p:cNvPr id="164880" name="Text Box 16"/>
              <p:cNvSpPr txBox="1">
                <a:spLocks noChangeArrowheads="1"/>
              </p:cNvSpPr>
              <p:nvPr/>
            </p:nvSpPr>
            <p:spPr bwMode="auto">
              <a:xfrm>
                <a:off x="5808663" y="4786313"/>
                <a:ext cx="1258887" cy="539750"/>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lIns="18000" tIns="10800" rIns="18000" bIns="10800" anchor="ctr"/>
              <a:lstStyle/>
              <a:p>
                <a:pPr algn="ctr" eaLnBrk="0" hangingPunct="0">
                  <a:spcBef>
                    <a:spcPct val="50000"/>
                  </a:spcBef>
                  <a:defRPr/>
                </a:pPr>
                <a:r>
                  <a:rPr lang="cs-CZ" sz="1200" b="1" dirty="0">
                    <a:solidFill>
                      <a:schemeClr val="bg1">
                        <a:lumMod val="50000"/>
                      </a:schemeClr>
                    </a:solidFill>
                    <a:latin typeface="Arial" charset="0"/>
                    <a:cs typeface="Arial" charset="0"/>
                  </a:rPr>
                  <a:t>DECON COY HEAVY</a:t>
                </a:r>
              </a:p>
            </p:txBody>
          </p:sp>
          <p:sp>
            <p:nvSpPr>
              <p:cNvPr id="164881" name="Text Box 17"/>
              <p:cNvSpPr txBox="1">
                <a:spLocks noChangeArrowheads="1"/>
              </p:cNvSpPr>
              <p:nvPr/>
            </p:nvSpPr>
            <p:spPr bwMode="auto">
              <a:xfrm>
                <a:off x="5791200" y="4113213"/>
                <a:ext cx="1258888" cy="539750"/>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lIns="18000" tIns="10800" rIns="18000" bIns="10800" anchor="ctr"/>
              <a:lstStyle/>
              <a:p>
                <a:pPr algn="ctr" eaLnBrk="0" hangingPunct="0">
                  <a:spcBef>
                    <a:spcPct val="50000"/>
                  </a:spcBef>
                  <a:defRPr/>
                </a:pPr>
                <a:r>
                  <a:rPr lang="cs-CZ" sz="1200" b="1" dirty="0">
                    <a:solidFill>
                      <a:schemeClr val="bg1">
                        <a:lumMod val="50000"/>
                      </a:schemeClr>
                    </a:solidFill>
                    <a:latin typeface="Arial" charset="0"/>
                    <a:cs typeface="Arial" charset="0"/>
                  </a:rPr>
                  <a:t>DECON COY LIGHT</a:t>
                </a:r>
                <a:endParaRPr lang="cs-CZ" sz="1400" dirty="0">
                  <a:solidFill>
                    <a:schemeClr val="bg1">
                      <a:lumMod val="50000"/>
                    </a:schemeClr>
                  </a:solidFill>
                  <a:latin typeface="Arial" charset="0"/>
                  <a:cs typeface="Arial" charset="0"/>
                </a:endParaRPr>
              </a:p>
            </p:txBody>
          </p:sp>
          <p:sp>
            <p:nvSpPr>
              <p:cNvPr id="22547" name="Line 18"/>
              <p:cNvSpPr>
                <a:spLocks noChangeShapeType="1"/>
              </p:cNvSpPr>
              <p:nvPr/>
            </p:nvSpPr>
            <p:spPr bwMode="auto">
              <a:xfrm>
                <a:off x="3803650" y="3910013"/>
                <a:ext cx="0" cy="10906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48" name="Line 19"/>
              <p:cNvSpPr>
                <a:spLocks noChangeShapeType="1"/>
              </p:cNvSpPr>
              <p:nvPr/>
            </p:nvSpPr>
            <p:spPr bwMode="auto">
              <a:xfrm>
                <a:off x="5619750" y="3910013"/>
                <a:ext cx="0" cy="10906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49" name="Line 20"/>
              <p:cNvSpPr>
                <a:spLocks noChangeShapeType="1"/>
              </p:cNvSpPr>
              <p:nvPr/>
            </p:nvSpPr>
            <p:spPr bwMode="auto">
              <a:xfrm>
                <a:off x="3803650" y="4354513"/>
                <a:ext cx="1635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0" name="Line 21"/>
              <p:cNvSpPr>
                <a:spLocks noChangeShapeType="1"/>
              </p:cNvSpPr>
              <p:nvPr/>
            </p:nvSpPr>
            <p:spPr bwMode="auto">
              <a:xfrm>
                <a:off x="3803650" y="5000625"/>
                <a:ext cx="1682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1" name="Line 22"/>
              <p:cNvSpPr>
                <a:spLocks noChangeShapeType="1"/>
              </p:cNvSpPr>
              <p:nvPr/>
            </p:nvSpPr>
            <p:spPr bwMode="auto">
              <a:xfrm>
                <a:off x="5619750" y="4354513"/>
                <a:ext cx="171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2552" name="Line 23"/>
              <p:cNvSpPr>
                <a:spLocks noChangeShapeType="1"/>
              </p:cNvSpPr>
              <p:nvPr/>
            </p:nvSpPr>
            <p:spPr bwMode="auto">
              <a:xfrm>
                <a:off x="5619750" y="5000625"/>
                <a:ext cx="1889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4888" name="Text Box 24"/>
              <p:cNvSpPr txBox="1">
                <a:spLocks noChangeArrowheads="1"/>
              </p:cNvSpPr>
              <p:nvPr/>
            </p:nvSpPr>
            <p:spPr bwMode="auto">
              <a:xfrm>
                <a:off x="1476375" y="1952625"/>
                <a:ext cx="1258888" cy="539750"/>
              </a:xfrm>
              <a:prstGeom prst="rect">
                <a:avLst/>
              </a:prstGeom>
              <a:solidFill>
                <a:srgbClr val="FFFF00"/>
              </a:solidFill>
              <a:ln w="19050">
                <a:solidFill>
                  <a:schemeClr val="tx1"/>
                </a:solidFill>
                <a:miter lim="800000"/>
                <a:headEnd/>
                <a:tailEnd/>
              </a:ln>
              <a:effectLst>
                <a:outerShdw dist="107763" dir="2700000" algn="ctr" rotWithShape="0">
                  <a:schemeClr val="bg2"/>
                </a:outerShdw>
              </a:effectLst>
            </p:spPr>
            <p:txBody>
              <a:bodyPr anchor="ctr"/>
              <a:lstStyle/>
              <a:p>
                <a:pPr algn="ctr" eaLnBrk="0" hangingPunct="0">
                  <a:spcBef>
                    <a:spcPct val="50000"/>
                  </a:spcBef>
                  <a:defRPr/>
                </a:pPr>
                <a:r>
                  <a:rPr lang="en-US" sz="1200" b="1">
                    <a:solidFill>
                      <a:srgbClr val="000000"/>
                    </a:solidFill>
                    <a:latin typeface="Arial" charset="0"/>
                    <a:cs typeface="Arial" charset="0"/>
                  </a:rPr>
                  <a:t>Joint Assessment Team</a:t>
                </a:r>
                <a:endParaRPr lang="cs-CZ" sz="1200">
                  <a:solidFill>
                    <a:srgbClr val="000000"/>
                  </a:solidFill>
                  <a:latin typeface="Arial" charset="0"/>
                  <a:cs typeface="Arial" charset="0"/>
                </a:endParaRPr>
              </a:p>
            </p:txBody>
          </p:sp>
          <p:sp>
            <p:nvSpPr>
              <p:cNvPr id="22555" name="Text Box 27"/>
              <p:cNvSpPr txBox="1">
                <a:spLocks noChangeArrowheads="1"/>
              </p:cNvSpPr>
              <p:nvPr/>
            </p:nvSpPr>
            <p:spPr bwMode="auto">
              <a:xfrm>
                <a:off x="2841625" y="1773238"/>
                <a:ext cx="1128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de-DE" sz="1000" b="1"/>
                  <a:t>CLOSE COORD</a:t>
                </a:r>
              </a:p>
            </p:txBody>
          </p:sp>
          <p:sp>
            <p:nvSpPr>
              <p:cNvPr id="22556" name="Line 28"/>
              <p:cNvSpPr>
                <a:spLocks noChangeShapeType="1"/>
              </p:cNvSpPr>
              <p:nvPr/>
            </p:nvSpPr>
            <p:spPr bwMode="auto">
              <a:xfrm>
                <a:off x="2914650" y="2089150"/>
                <a:ext cx="1008063" cy="0"/>
              </a:xfrm>
              <a:prstGeom prst="line">
                <a:avLst/>
              </a:prstGeom>
              <a:noFill/>
              <a:ln w="2857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2557" name="Text Box 29"/>
              <p:cNvSpPr txBox="1">
                <a:spLocks noChangeArrowheads="1"/>
              </p:cNvSpPr>
              <p:nvPr/>
            </p:nvSpPr>
            <p:spPr bwMode="auto">
              <a:xfrm>
                <a:off x="2714625" y="2062163"/>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a:t>No C2 </a:t>
                </a:r>
              </a:p>
              <a:p>
                <a:pPr algn="ctr" eaLnBrk="1" hangingPunct="1"/>
                <a:r>
                  <a:rPr lang="en-US" sz="1800"/>
                  <a:t>relationship</a:t>
                </a:r>
                <a:endParaRPr lang="en-GB" sz="1800"/>
              </a:p>
            </p:txBody>
          </p:sp>
          <p:sp>
            <p:nvSpPr>
              <p:cNvPr id="22558" name="Text Box 30"/>
              <p:cNvSpPr txBox="1">
                <a:spLocks noChangeArrowheads="1"/>
              </p:cNvSpPr>
              <p:nvPr/>
            </p:nvSpPr>
            <p:spPr bwMode="auto">
              <a:xfrm>
                <a:off x="5435600" y="2708275"/>
                <a:ext cx="3594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de-DE" sz="1600" b="1"/>
                  <a:t>C2 and support of units, operational support to employed forces</a:t>
                </a:r>
              </a:p>
            </p:txBody>
          </p:sp>
          <p:sp>
            <p:nvSpPr>
              <p:cNvPr id="22559" name="Text Box 31"/>
              <p:cNvSpPr txBox="1">
                <a:spLocks noChangeArrowheads="1"/>
              </p:cNvSpPr>
              <p:nvPr/>
            </p:nvSpPr>
            <p:spPr bwMode="auto">
              <a:xfrm>
                <a:off x="323850" y="2708275"/>
                <a:ext cx="27352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de-DE" sz="1600" b="1"/>
                  <a:t>Investigations, research and advice to JTF CDR/HQ Staffs</a:t>
                </a:r>
              </a:p>
            </p:txBody>
          </p:sp>
        </p:grpSp>
      </p:grpSp>
      <p:sp>
        <p:nvSpPr>
          <p:cNvPr id="35" name="Text Box 5"/>
          <p:cNvSpPr txBox="1">
            <a:spLocks noChangeArrowheads="1"/>
          </p:cNvSpPr>
          <p:nvPr/>
        </p:nvSpPr>
        <p:spPr bwMode="auto">
          <a:xfrm>
            <a:off x="1403648" y="893664"/>
            <a:ext cx="6337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spcBef>
                <a:spcPct val="50000"/>
              </a:spcBef>
            </a:pPr>
            <a:r>
              <a:rPr lang="de-DE" sz="2800" b="1" dirty="0" smtClean="0">
                <a:solidFill>
                  <a:srgbClr val="FF0000"/>
                </a:solidFill>
              </a:rPr>
              <a:t>CJ-CBRND-TF </a:t>
            </a:r>
            <a:r>
              <a:rPr lang="de-DE" sz="2800" b="1" dirty="0" err="1" smtClean="0">
                <a:solidFill>
                  <a:srgbClr val="FF0000"/>
                </a:solidFill>
              </a:rPr>
              <a:t>Structure</a:t>
            </a:r>
            <a:endParaRPr lang="en-US" sz="2800" b="1" dirty="0">
              <a:solidFill>
                <a:srgbClr val="FF0000"/>
              </a:solidFill>
            </a:endParaRPr>
          </a:p>
        </p:txBody>
      </p:sp>
    </p:spTree>
    <p:extLst>
      <p:ext uri="{BB962C8B-B14F-4D97-AF65-F5344CB8AC3E}">
        <p14:creationId xmlns:p14="http://schemas.microsoft.com/office/powerpoint/2010/main" val="2221449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Zástupný symbol pro číslo snímku 3"/>
          <p:cNvSpPr>
            <a:spLocks noGrp="1"/>
          </p:cNvSpPr>
          <p:nvPr>
            <p:ph type="sldNum" sz="quarter" idx="11"/>
          </p:nvPr>
        </p:nvSpPr>
        <p:spPr>
          <a:xfrm>
            <a:off x="6736904" y="577864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1DB8A972-8095-4198-B291-721D9857F87B}" type="slidenum">
              <a:rPr lang="en-US" sz="1400" smtClean="0"/>
              <a:pPr eaLnBrk="1" hangingPunct="1"/>
              <a:t>24</a:t>
            </a:fld>
            <a:endParaRPr lang="en-US" sz="1400" smtClean="0"/>
          </a:p>
        </p:txBody>
      </p:sp>
      <p:sp>
        <p:nvSpPr>
          <p:cNvPr id="2058" name="Text Box 3"/>
          <p:cNvSpPr txBox="1">
            <a:spLocks noChangeArrowheads="1"/>
          </p:cNvSpPr>
          <p:nvPr/>
        </p:nvSpPr>
        <p:spPr bwMode="auto">
          <a:xfrm>
            <a:off x="107504" y="1821011"/>
            <a:ext cx="8439150"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90000"/>
              </a:lnSpc>
              <a:spcBef>
                <a:spcPct val="50000"/>
              </a:spcBef>
            </a:pPr>
            <a:endParaRPr lang="en-GB"/>
          </a:p>
          <a:p>
            <a:pPr eaLnBrk="1" hangingPunct="1">
              <a:lnSpc>
                <a:spcPct val="90000"/>
              </a:lnSpc>
              <a:spcBef>
                <a:spcPct val="50000"/>
              </a:spcBef>
              <a:buFontTx/>
              <a:buChar char="•"/>
            </a:pPr>
            <a:endParaRPr lang="en-GB"/>
          </a:p>
        </p:txBody>
      </p:sp>
      <p:sp>
        <p:nvSpPr>
          <p:cNvPr id="2068" name="Text Box 20"/>
          <p:cNvSpPr txBox="1">
            <a:spLocks noChangeArrowheads="1"/>
          </p:cNvSpPr>
          <p:nvPr/>
        </p:nvSpPr>
        <p:spPr bwMode="auto">
          <a:xfrm>
            <a:off x="3219004" y="1971823"/>
            <a:ext cx="2698750" cy="3667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a:latin typeface="Arial Narrow" pitchFamily="34" charset="0"/>
              </a:rPr>
              <a:t>CBRN Warning &amp; Reporting</a:t>
            </a:r>
          </a:p>
        </p:txBody>
      </p:sp>
      <p:sp>
        <p:nvSpPr>
          <p:cNvPr id="35" name="Text Box 5"/>
          <p:cNvSpPr txBox="1">
            <a:spLocks noChangeArrowheads="1"/>
          </p:cNvSpPr>
          <p:nvPr/>
        </p:nvSpPr>
        <p:spPr bwMode="auto">
          <a:xfrm>
            <a:off x="1403648" y="893664"/>
            <a:ext cx="63373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spcBef>
                <a:spcPct val="50000"/>
              </a:spcBef>
            </a:pPr>
            <a:r>
              <a:rPr lang="de-DE" sz="2800" b="1" dirty="0" smtClean="0">
                <a:solidFill>
                  <a:srgbClr val="FF0000"/>
                </a:solidFill>
              </a:rPr>
              <a:t>CJ-CBRND-TF </a:t>
            </a:r>
            <a:r>
              <a:rPr lang="de-DE" sz="2800" b="1" dirty="0" err="1" smtClean="0">
                <a:solidFill>
                  <a:srgbClr val="FF0000"/>
                </a:solidFill>
              </a:rPr>
              <a:t>Capabilities</a:t>
            </a:r>
            <a:endParaRPr lang="en-US" sz="2800" b="1" dirty="0">
              <a:solidFill>
                <a:srgbClr val="FF0000"/>
              </a:solidFill>
            </a:endParaRPr>
          </a:p>
        </p:txBody>
      </p:sp>
      <p:grpSp>
        <p:nvGrpSpPr>
          <p:cNvPr id="19" name="Gruppieren 18"/>
          <p:cNvGrpSpPr/>
          <p:nvPr/>
        </p:nvGrpSpPr>
        <p:grpSpPr>
          <a:xfrm>
            <a:off x="171004" y="1347936"/>
            <a:ext cx="8793609" cy="5105400"/>
            <a:chOff x="171004" y="1347936"/>
            <a:chExt cx="8793609" cy="5105400"/>
          </a:xfrm>
        </p:grpSpPr>
        <p:grpSp>
          <p:nvGrpSpPr>
            <p:cNvPr id="18" name="Gruppieren 17"/>
            <p:cNvGrpSpPr/>
            <p:nvPr/>
          </p:nvGrpSpPr>
          <p:grpSpPr>
            <a:xfrm>
              <a:off x="171004" y="1347936"/>
              <a:ext cx="8793609" cy="5105400"/>
              <a:chOff x="171004" y="1347936"/>
              <a:chExt cx="8793609" cy="5105400"/>
            </a:xfrm>
          </p:grpSpPr>
          <p:grpSp>
            <p:nvGrpSpPr>
              <p:cNvPr id="15" name="Gruppieren 14"/>
              <p:cNvGrpSpPr/>
              <p:nvPr/>
            </p:nvGrpSpPr>
            <p:grpSpPr>
              <a:xfrm>
                <a:off x="171004" y="1347936"/>
                <a:ext cx="2743200" cy="5092700"/>
                <a:chOff x="171004" y="1347936"/>
                <a:chExt cx="2743200" cy="5092700"/>
              </a:xfrm>
            </p:grpSpPr>
            <p:grpSp>
              <p:nvGrpSpPr>
                <p:cNvPr id="8" name="Gruppieren 7"/>
                <p:cNvGrpSpPr/>
                <p:nvPr/>
              </p:nvGrpSpPr>
              <p:grpSpPr>
                <a:xfrm>
                  <a:off x="171004" y="3100536"/>
                  <a:ext cx="2743200" cy="1600200"/>
                  <a:chOff x="171004" y="3100536"/>
                  <a:chExt cx="2743200" cy="1600200"/>
                </a:xfrm>
              </p:grpSpPr>
              <p:pic>
                <p:nvPicPr>
                  <p:cNvPr id="2061" name="Picture 6" descr="Fuchs-F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04" y="3100536"/>
                    <a:ext cx="2743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062" name="Text Box 7"/>
                  <p:cNvSpPr txBox="1">
                    <a:spLocks noChangeArrowheads="1"/>
                  </p:cNvSpPr>
                  <p:nvPr/>
                </p:nvSpPr>
                <p:spPr bwMode="auto">
                  <a:xfrm>
                    <a:off x="171004" y="3762523"/>
                    <a:ext cx="2678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sz="2400">
                        <a:solidFill>
                          <a:schemeClr val="tx1"/>
                        </a:solidFill>
                        <a:latin typeface="Arial" pitchFamily="34" charset="0"/>
                      </a:defRPr>
                    </a:lvl1pPr>
                    <a:lvl2pPr marL="742950" indent="-285750" defTabSz="762000" eaLnBrk="0" hangingPunct="0">
                      <a:defRPr sz="2400">
                        <a:solidFill>
                          <a:schemeClr val="tx1"/>
                        </a:solidFill>
                        <a:latin typeface="Arial" pitchFamily="34" charset="0"/>
                      </a:defRPr>
                    </a:lvl2pPr>
                    <a:lvl3pPr marL="1143000" indent="-228600" defTabSz="762000" eaLnBrk="0" hangingPunct="0">
                      <a:defRPr sz="2400">
                        <a:solidFill>
                          <a:schemeClr val="tx1"/>
                        </a:solidFill>
                        <a:latin typeface="Arial" pitchFamily="34" charset="0"/>
                      </a:defRPr>
                    </a:lvl3pPr>
                    <a:lvl4pPr marL="1600200" indent="-228600" defTabSz="762000" eaLnBrk="0" hangingPunct="0">
                      <a:defRPr sz="2400">
                        <a:solidFill>
                          <a:schemeClr val="tx1"/>
                        </a:solidFill>
                        <a:latin typeface="Arial" pitchFamily="34" charset="0"/>
                      </a:defRPr>
                    </a:lvl4pPr>
                    <a:lvl5pPr marL="2057400" indent="-228600" defTabSz="762000" eaLnBrk="0" hangingPunct="0">
                      <a:defRPr sz="2400">
                        <a:solidFill>
                          <a:schemeClr val="tx1"/>
                        </a:solidFill>
                        <a:latin typeface="Arial" pitchFamily="34" charset="0"/>
                      </a:defRPr>
                    </a:lvl5pPr>
                    <a:lvl6pPr marL="2514600" indent="-228600" defTabSz="762000" eaLnBrk="0" fontAlgn="base" hangingPunct="0">
                      <a:spcBef>
                        <a:spcPct val="0"/>
                      </a:spcBef>
                      <a:spcAft>
                        <a:spcPct val="0"/>
                      </a:spcAft>
                      <a:defRPr sz="2400">
                        <a:solidFill>
                          <a:schemeClr val="tx1"/>
                        </a:solidFill>
                        <a:latin typeface="Arial" pitchFamily="34" charset="0"/>
                      </a:defRPr>
                    </a:lvl6pPr>
                    <a:lvl7pPr marL="2971800" indent="-228600" defTabSz="762000" eaLnBrk="0" fontAlgn="base" hangingPunct="0">
                      <a:spcBef>
                        <a:spcPct val="0"/>
                      </a:spcBef>
                      <a:spcAft>
                        <a:spcPct val="0"/>
                      </a:spcAft>
                      <a:defRPr sz="2400">
                        <a:solidFill>
                          <a:schemeClr val="tx1"/>
                        </a:solidFill>
                        <a:latin typeface="Arial" pitchFamily="34" charset="0"/>
                      </a:defRPr>
                    </a:lvl7pPr>
                    <a:lvl8pPr marL="3429000" indent="-228600" defTabSz="762000" eaLnBrk="0" fontAlgn="base" hangingPunct="0">
                      <a:spcBef>
                        <a:spcPct val="0"/>
                      </a:spcBef>
                      <a:spcAft>
                        <a:spcPct val="0"/>
                      </a:spcAft>
                      <a:defRPr sz="2400">
                        <a:solidFill>
                          <a:schemeClr val="tx1"/>
                        </a:solidFill>
                        <a:latin typeface="Arial" pitchFamily="34" charset="0"/>
                      </a:defRPr>
                    </a:lvl8pPr>
                    <a:lvl9pPr marL="3886200" indent="-228600" defTabSz="762000" eaLnBrk="0" fontAlgn="base" hangingPunct="0">
                      <a:spcBef>
                        <a:spcPct val="0"/>
                      </a:spcBef>
                      <a:spcAft>
                        <a:spcPct val="0"/>
                      </a:spcAft>
                      <a:defRPr sz="2400">
                        <a:solidFill>
                          <a:schemeClr val="tx1"/>
                        </a:solidFill>
                        <a:latin typeface="Arial" pitchFamily="34" charset="0"/>
                      </a:defRPr>
                    </a:lvl9pPr>
                  </a:lstStyle>
                  <a:p>
                    <a:pPr algn="ctr"/>
                    <a:endParaRPr lang="en-GB" b="1">
                      <a:solidFill>
                        <a:schemeClr val="accent2"/>
                      </a:solidFill>
                      <a:latin typeface="Arial Narrow" pitchFamily="34" charset="0"/>
                    </a:endParaRPr>
                  </a:p>
                </p:txBody>
              </p:sp>
              <p:sp>
                <p:nvSpPr>
                  <p:cNvPr id="2063" name="Text Box 8"/>
                  <p:cNvSpPr txBox="1">
                    <a:spLocks noChangeArrowheads="1"/>
                  </p:cNvSpPr>
                  <p:nvPr/>
                </p:nvSpPr>
                <p:spPr bwMode="auto">
                  <a:xfrm>
                    <a:off x="171004" y="3608536"/>
                    <a:ext cx="2743200" cy="6413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dirty="0" smtClean="0">
                        <a:latin typeface="Arial Narrow" pitchFamily="34" charset="0"/>
                      </a:rPr>
                      <a:t>Radiological/Chemical</a:t>
                    </a:r>
                  </a:p>
                  <a:p>
                    <a:pPr algn="ctr" eaLnBrk="1" hangingPunct="1"/>
                    <a:r>
                      <a:rPr lang="en-US" sz="1800" b="1" dirty="0" smtClean="0">
                        <a:latin typeface="Arial Narrow" pitchFamily="34" charset="0"/>
                      </a:rPr>
                      <a:t>Reconnaissance</a:t>
                    </a:r>
                    <a:endParaRPr lang="en-US" sz="1800" b="1" dirty="0">
                      <a:latin typeface="Arial Narrow" pitchFamily="34" charset="0"/>
                    </a:endParaRPr>
                  </a:p>
                </p:txBody>
              </p:sp>
            </p:grpSp>
            <p:grpSp>
              <p:nvGrpSpPr>
                <p:cNvPr id="7" name="Gruppieren 6"/>
                <p:cNvGrpSpPr/>
                <p:nvPr/>
              </p:nvGrpSpPr>
              <p:grpSpPr>
                <a:xfrm>
                  <a:off x="171004" y="1347936"/>
                  <a:ext cx="2743200" cy="1676400"/>
                  <a:chOff x="171004" y="1347936"/>
                  <a:chExt cx="2743200" cy="1676400"/>
                </a:xfrm>
              </p:grpSpPr>
              <p:pic>
                <p:nvPicPr>
                  <p:cNvPr id="2069" name="Picture 21" descr="IMG_23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42" y="1347936"/>
                    <a:ext cx="27352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22"/>
                  <p:cNvSpPr txBox="1">
                    <a:spLocks noChangeArrowheads="1"/>
                  </p:cNvSpPr>
                  <p:nvPr/>
                </p:nvSpPr>
                <p:spPr bwMode="auto">
                  <a:xfrm>
                    <a:off x="171004" y="1957536"/>
                    <a:ext cx="2743200" cy="6413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dirty="0">
                        <a:latin typeface="Arial Narrow" pitchFamily="34" charset="0"/>
                      </a:rPr>
                      <a:t>C</a:t>
                    </a:r>
                    <a:r>
                      <a:rPr lang="en-US" sz="1800" b="1" baseline="30000" dirty="0">
                        <a:latin typeface="Arial Narrow" pitchFamily="34" charset="0"/>
                      </a:rPr>
                      <a:t>2</a:t>
                    </a:r>
                    <a:r>
                      <a:rPr lang="en-US" sz="1800" b="1" dirty="0">
                        <a:latin typeface="Arial Narrow" pitchFamily="34" charset="0"/>
                      </a:rPr>
                      <a:t> capability under CBRN conditions</a:t>
                    </a:r>
                  </a:p>
                </p:txBody>
              </p:sp>
            </p:grpSp>
            <p:grpSp>
              <p:nvGrpSpPr>
                <p:cNvPr id="9" name="Gruppieren 8"/>
                <p:cNvGrpSpPr/>
                <p:nvPr/>
              </p:nvGrpSpPr>
              <p:grpSpPr>
                <a:xfrm>
                  <a:off x="171004" y="4840436"/>
                  <a:ext cx="2743200" cy="1600200"/>
                  <a:chOff x="171004" y="4840436"/>
                  <a:chExt cx="2743200" cy="1600200"/>
                </a:xfrm>
              </p:grpSpPr>
              <p:pic>
                <p:nvPicPr>
                  <p:cNvPr id="2060" name="Picture 5" descr="P10003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004" y="4840436"/>
                    <a:ext cx="2743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Text Box 23"/>
                  <p:cNvSpPr txBox="1">
                    <a:spLocks noChangeArrowheads="1"/>
                  </p:cNvSpPr>
                  <p:nvPr/>
                </p:nvSpPr>
                <p:spPr bwMode="auto">
                  <a:xfrm>
                    <a:off x="171004" y="5373836"/>
                    <a:ext cx="2743200" cy="3667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a:latin typeface="Arial Narrow" pitchFamily="34" charset="0"/>
                      </a:rPr>
                      <a:t>Decontamination</a:t>
                    </a:r>
                  </a:p>
                </p:txBody>
              </p:sp>
            </p:grpSp>
          </p:grpSp>
          <p:grpSp>
            <p:nvGrpSpPr>
              <p:cNvPr id="16" name="Gruppieren 15"/>
              <p:cNvGrpSpPr/>
              <p:nvPr/>
            </p:nvGrpSpPr>
            <p:grpSpPr>
              <a:xfrm>
                <a:off x="3187254" y="1347936"/>
                <a:ext cx="2774950" cy="5100637"/>
                <a:chOff x="3187254" y="1347936"/>
                <a:chExt cx="2774950" cy="5100637"/>
              </a:xfrm>
            </p:grpSpPr>
            <p:grpSp>
              <p:nvGrpSpPr>
                <p:cNvPr id="5" name="Gruppieren 4"/>
                <p:cNvGrpSpPr/>
                <p:nvPr/>
              </p:nvGrpSpPr>
              <p:grpSpPr>
                <a:xfrm>
                  <a:off x="3219004" y="1347936"/>
                  <a:ext cx="2743200" cy="1676400"/>
                  <a:chOff x="3492500" y="1014413"/>
                  <a:chExt cx="2743200" cy="1676400"/>
                </a:xfrm>
              </p:grpSpPr>
              <p:graphicFrame>
                <p:nvGraphicFramePr>
                  <p:cNvPr id="2050" name="Object 15"/>
                  <p:cNvGraphicFramePr>
                    <a:graphicFrameLocks noChangeAspect="1"/>
                  </p:cNvGraphicFramePr>
                  <p:nvPr>
                    <p:extLst>
                      <p:ext uri="{D42A27DB-BD31-4B8C-83A1-F6EECF244321}">
                        <p14:modId xmlns:p14="http://schemas.microsoft.com/office/powerpoint/2010/main" val="3925164839"/>
                      </p:ext>
                    </p:extLst>
                  </p:nvPr>
                </p:nvGraphicFramePr>
                <p:xfrm>
                  <a:off x="3492500" y="1712137"/>
                  <a:ext cx="1191718" cy="978676"/>
                </p:xfrm>
                <a:graphic>
                  <a:graphicData uri="http://schemas.openxmlformats.org/presentationml/2006/ole">
                    <mc:AlternateContent xmlns:mc="http://schemas.openxmlformats.org/markup-compatibility/2006">
                      <mc:Choice xmlns:v="urn:schemas-microsoft-com:vml" Requires="v">
                        <p:oleObj spid="_x0000_s3334" name="Bitmap" r:id="rId7" imgW="3343742" imgH="3315163" progId="Paint.Picture">
                          <p:embed/>
                        </p:oleObj>
                      </mc:Choice>
                      <mc:Fallback>
                        <p:oleObj name="Bitmap" r:id="rId7" imgW="3343742" imgH="3315163"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1712137"/>
                                <a:ext cx="1191718" cy="97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6"/>
                  <p:cNvGraphicFramePr>
                    <a:graphicFrameLocks noChangeAspect="1"/>
                  </p:cNvGraphicFramePr>
                  <p:nvPr>
                    <p:extLst>
                      <p:ext uri="{D42A27DB-BD31-4B8C-83A1-F6EECF244321}">
                        <p14:modId xmlns:p14="http://schemas.microsoft.com/office/powerpoint/2010/main" val="3251057426"/>
                      </p:ext>
                    </p:extLst>
                  </p:nvPr>
                </p:nvGraphicFramePr>
                <p:xfrm>
                  <a:off x="3492500" y="1014413"/>
                  <a:ext cx="2113613" cy="700440"/>
                </p:xfrm>
                <a:graphic>
                  <a:graphicData uri="http://schemas.openxmlformats.org/presentationml/2006/ole">
                    <mc:AlternateContent xmlns:mc="http://schemas.openxmlformats.org/markup-compatibility/2006">
                      <mc:Choice xmlns:v="urn:schemas-microsoft-com:vml" Requires="v">
                        <p:oleObj spid="_x0000_s3335" name="Bitmap" r:id="rId9" imgW="7685714" imgH="4742857" progId="Paint.Picture">
                          <p:embed/>
                        </p:oleObj>
                      </mc:Choice>
                      <mc:Fallback>
                        <p:oleObj name="Bitmap" r:id="rId9" imgW="7685714" imgH="4742857"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500" y="1014413"/>
                                <a:ext cx="2113613" cy="70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17"/>
                  <p:cNvGraphicFramePr>
                    <a:graphicFrameLocks noChangeAspect="1"/>
                  </p:cNvGraphicFramePr>
                  <p:nvPr>
                    <p:extLst>
                      <p:ext uri="{D42A27DB-BD31-4B8C-83A1-F6EECF244321}">
                        <p14:modId xmlns:p14="http://schemas.microsoft.com/office/powerpoint/2010/main" val="1559510286"/>
                      </p:ext>
                    </p:extLst>
                  </p:nvPr>
                </p:nvGraphicFramePr>
                <p:xfrm>
                  <a:off x="4684218" y="1386946"/>
                  <a:ext cx="1506511" cy="856439"/>
                </p:xfrm>
                <a:graphic>
                  <a:graphicData uri="http://schemas.openxmlformats.org/presentationml/2006/ole">
                    <mc:AlternateContent xmlns:mc="http://schemas.openxmlformats.org/markup-compatibility/2006">
                      <mc:Choice xmlns:v="urn:schemas-microsoft-com:vml" Requires="v">
                        <p:oleObj spid="_x0000_s3336" name="Bitmap" r:id="rId11" imgW="7676190" imgH="5266667" progId="Paint.Picture">
                          <p:embed/>
                        </p:oleObj>
                      </mc:Choice>
                      <mc:Fallback>
                        <p:oleObj name="Bitmap" r:id="rId11" imgW="7676190" imgH="5266667"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4218" y="1386946"/>
                                <a:ext cx="1506511" cy="85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18"/>
                  <p:cNvGraphicFramePr>
                    <a:graphicFrameLocks noChangeAspect="1"/>
                  </p:cNvGraphicFramePr>
                  <p:nvPr>
                    <p:extLst>
                      <p:ext uri="{D42A27DB-BD31-4B8C-83A1-F6EECF244321}">
                        <p14:modId xmlns:p14="http://schemas.microsoft.com/office/powerpoint/2010/main" val="1647393899"/>
                      </p:ext>
                    </p:extLst>
                  </p:nvPr>
                </p:nvGraphicFramePr>
                <p:xfrm>
                  <a:off x="5493687" y="1014413"/>
                  <a:ext cx="742013" cy="405130"/>
                </p:xfrm>
                <a:graphic>
                  <a:graphicData uri="http://schemas.openxmlformats.org/presentationml/2006/ole">
                    <mc:AlternateContent xmlns:mc="http://schemas.openxmlformats.org/markup-compatibility/2006">
                      <mc:Choice xmlns:v="urn:schemas-microsoft-com:vml" Requires="v">
                        <p:oleObj spid="_x0000_s3337" name="Bitmap" r:id="rId13" imgW="4409524" imgH="1419048" progId="Paint.Picture">
                          <p:embed/>
                        </p:oleObj>
                      </mc:Choice>
                      <mc:Fallback>
                        <p:oleObj name="Bitmap" r:id="rId13" imgW="4409524" imgH="1419048" progId="Paint.Picture">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3687" y="1014413"/>
                                <a:ext cx="742013" cy="40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19"/>
                  <p:cNvGraphicFramePr>
                    <a:graphicFrameLocks noChangeAspect="1"/>
                  </p:cNvGraphicFramePr>
                  <p:nvPr>
                    <p:extLst>
                      <p:ext uri="{D42A27DB-BD31-4B8C-83A1-F6EECF244321}">
                        <p14:modId xmlns:p14="http://schemas.microsoft.com/office/powerpoint/2010/main" val="1347357056"/>
                      </p:ext>
                    </p:extLst>
                  </p:nvPr>
                </p:nvGraphicFramePr>
                <p:xfrm>
                  <a:off x="4684218" y="2160729"/>
                  <a:ext cx="1506511" cy="530084"/>
                </p:xfrm>
                <a:graphic>
                  <a:graphicData uri="http://schemas.openxmlformats.org/presentationml/2006/ole">
                    <mc:AlternateContent xmlns:mc="http://schemas.openxmlformats.org/markup-compatibility/2006">
                      <mc:Choice xmlns:v="urn:schemas-microsoft-com:vml" Requires="v">
                        <p:oleObj spid="_x0000_s3338" name="Bitmap" r:id="rId15" imgW="5866667" imgH="3048426" progId="Paint.Picture">
                          <p:embed/>
                        </p:oleObj>
                      </mc:Choice>
                      <mc:Fallback>
                        <p:oleObj name="Bitmap" r:id="rId15" imgW="5866667" imgH="3048426" progId="Paint.Picture">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4218" y="2160729"/>
                                <a:ext cx="1506511" cy="53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 name="Gruppieren 10"/>
                <p:cNvGrpSpPr/>
                <p:nvPr/>
              </p:nvGrpSpPr>
              <p:grpSpPr>
                <a:xfrm>
                  <a:off x="3219004" y="4865836"/>
                  <a:ext cx="2692400" cy="1582737"/>
                  <a:chOff x="3219004" y="4865836"/>
                  <a:chExt cx="2692400" cy="1582737"/>
                </a:xfrm>
              </p:grpSpPr>
              <p:pic>
                <p:nvPicPr>
                  <p:cNvPr id="2057" name="Picture 2" descr="P111016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19004" y="4865836"/>
                    <a:ext cx="269240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2" name="Text Box 24"/>
                  <p:cNvSpPr txBox="1">
                    <a:spLocks noChangeArrowheads="1"/>
                  </p:cNvSpPr>
                  <p:nvPr/>
                </p:nvSpPr>
                <p:spPr bwMode="auto">
                  <a:xfrm>
                    <a:off x="3219004" y="5388123"/>
                    <a:ext cx="2692400" cy="6413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dirty="0">
                        <a:latin typeface="Arial Narrow" pitchFamily="34" charset="0"/>
                      </a:rPr>
                      <a:t>CBRN Assessment and</a:t>
                    </a:r>
                  </a:p>
                  <a:p>
                    <a:pPr algn="ctr" eaLnBrk="1" hangingPunct="1"/>
                    <a:r>
                      <a:rPr lang="en-US" sz="1800" b="1" dirty="0">
                        <a:latin typeface="Arial Narrow" pitchFamily="34" charset="0"/>
                      </a:rPr>
                      <a:t>Advice</a:t>
                    </a:r>
                  </a:p>
                </p:txBody>
              </p:sp>
            </p:grpSp>
            <p:grpSp>
              <p:nvGrpSpPr>
                <p:cNvPr id="10" name="Gruppieren 9"/>
                <p:cNvGrpSpPr/>
                <p:nvPr/>
              </p:nvGrpSpPr>
              <p:grpSpPr>
                <a:xfrm>
                  <a:off x="3187254" y="3087836"/>
                  <a:ext cx="2724150" cy="1628775"/>
                  <a:chOff x="3187254" y="3087836"/>
                  <a:chExt cx="2724150" cy="1628775"/>
                </a:xfrm>
              </p:grpSpPr>
              <p:pic>
                <p:nvPicPr>
                  <p:cNvPr id="2059" name="Picture 4" descr="DSC0315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87254" y="3087836"/>
                    <a:ext cx="27241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073" name="Text Box 25"/>
                  <p:cNvSpPr txBox="1">
                    <a:spLocks noChangeArrowheads="1"/>
                  </p:cNvSpPr>
                  <p:nvPr/>
                </p:nvSpPr>
                <p:spPr bwMode="auto">
                  <a:xfrm>
                    <a:off x="3209479" y="3613298"/>
                    <a:ext cx="2692400" cy="6413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dirty="0">
                        <a:latin typeface="Arial Narrow" pitchFamily="34" charset="0"/>
                      </a:rPr>
                      <a:t>Biological Monitoring</a:t>
                    </a:r>
                  </a:p>
                  <a:p>
                    <a:pPr algn="ctr" eaLnBrk="1" hangingPunct="1"/>
                    <a:r>
                      <a:rPr lang="en-US" sz="1800" b="1" dirty="0">
                        <a:latin typeface="Arial Narrow" pitchFamily="34" charset="0"/>
                      </a:rPr>
                      <a:t>systems</a:t>
                    </a:r>
                  </a:p>
                </p:txBody>
              </p:sp>
            </p:grpSp>
          </p:grpSp>
          <p:grpSp>
            <p:nvGrpSpPr>
              <p:cNvPr id="17" name="Gruppieren 16"/>
              <p:cNvGrpSpPr/>
              <p:nvPr/>
            </p:nvGrpSpPr>
            <p:grpSpPr>
              <a:xfrm>
                <a:off x="6187629" y="1347936"/>
                <a:ext cx="2776984" cy="5105400"/>
                <a:chOff x="6187629" y="1347936"/>
                <a:chExt cx="2776984" cy="5105400"/>
              </a:xfrm>
            </p:grpSpPr>
            <p:grpSp>
              <p:nvGrpSpPr>
                <p:cNvPr id="12" name="Gruppieren 11"/>
                <p:cNvGrpSpPr/>
                <p:nvPr/>
              </p:nvGrpSpPr>
              <p:grpSpPr>
                <a:xfrm>
                  <a:off x="6190804" y="1347936"/>
                  <a:ext cx="2743200" cy="1839912"/>
                  <a:chOff x="6190804" y="1347936"/>
                  <a:chExt cx="2743200" cy="1839912"/>
                </a:xfrm>
              </p:grpSpPr>
              <p:pic>
                <p:nvPicPr>
                  <p:cNvPr id="2064" name="Picture 9" descr="IMG_230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90804" y="1347936"/>
                    <a:ext cx="27432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Text Box 10"/>
                  <p:cNvSpPr txBox="1">
                    <a:spLocks noChangeArrowheads="1"/>
                  </p:cNvSpPr>
                  <p:nvPr/>
                </p:nvSpPr>
                <p:spPr bwMode="auto">
                  <a:xfrm>
                    <a:off x="6190804" y="1997223"/>
                    <a:ext cx="2743200" cy="119062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dirty="0">
                        <a:latin typeface="Arial Narrow" pitchFamily="34" charset="0"/>
                      </a:rPr>
                      <a:t>Chemical, Biological and Radiological laboratory analysis</a:t>
                    </a:r>
                  </a:p>
                  <a:p>
                    <a:pPr algn="ctr" eaLnBrk="1" hangingPunct="1"/>
                    <a:endParaRPr lang="en-US" sz="1800" b="1" dirty="0">
                      <a:latin typeface="Arial Narrow" pitchFamily="34" charset="0"/>
                    </a:endParaRPr>
                  </a:p>
                </p:txBody>
              </p:sp>
            </p:grpSp>
            <p:grpSp>
              <p:nvGrpSpPr>
                <p:cNvPr id="14" name="Gruppieren 13"/>
                <p:cNvGrpSpPr/>
                <p:nvPr/>
              </p:nvGrpSpPr>
              <p:grpSpPr>
                <a:xfrm>
                  <a:off x="6190804" y="4853136"/>
                  <a:ext cx="2743200" cy="1600200"/>
                  <a:chOff x="6190804" y="4853136"/>
                  <a:chExt cx="2743200" cy="1600200"/>
                </a:xfrm>
              </p:grpSpPr>
              <p:pic>
                <p:nvPicPr>
                  <p:cNvPr id="2077" name="Picture 12" descr="IMG_139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90804" y="4853136"/>
                    <a:ext cx="2743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 name="Text Box 13"/>
                  <p:cNvSpPr txBox="1">
                    <a:spLocks noChangeArrowheads="1"/>
                  </p:cNvSpPr>
                  <p:nvPr/>
                </p:nvSpPr>
                <p:spPr bwMode="auto">
                  <a:xfrm>
                    <a:off x="6190804" y="5388124"/>
                    <a:ext cx="2743200" cy="3667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dirty="0" smtClean="0">
                        <a:latin typeface="Arial Narrow" pitchFamily="34" charset="0"/>
                      </a:rPr>
                      <a:t>SIBCRA</a:t>
                    </a:r>
                    <a:endParaRPr lang="en-US" sz="1800" b="1" dirty="0">
                      <a:latin typeface="Arial Narrow" pitchFamily="34" charset="0"/>
                    </a:endParaRPr>
                  </a:p>
                </p:txBody>
              </p:sp>
            </p:grpSp>
            <p:grpSp>
              <p:nvGrpSpPr>
                <p:cNvPr id="13" name="Gruppieren 12"/>
                <p:cNvGrpSpPr/>
                <p:nvPr/>
              </p:nvGrpSpPr>
              <p:grpSpPr>
                <a:xfrm>
                  <a:off x="6187629" y="3087836"/>
                  <a:ext cx="2776984" cy="1612900"/>
                  <a:chOff x="6187629" y="3087836"/>
                  <a:chExt cx="2776984" cy="1612900"/>
                </a:xfrm>
              </p:grpSpPr>
              <p:pic>
                <p:nvPicPr>
                  <p:cNvPr id="2074" name="Picture 26" descr="sb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87629" y="3087836"/>
                    <a:ext cx="2776984"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Text Box 27"/>
                  <p:cNvSpPr txBox="1">
                    <a:spLocks noChangeArrowheads="1"/>
                  </p:cNvSpPr>
                  <p:nvPr/>
                </p:nvSpPr>
                <p:spPr bwMode="auto">
                  <a:xfrm>
                    <a:off x="6197154" y="3622823"/>
                    <a:ext cx="2767459" cy="3667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dirty="0" smtClean="0">
                        <a:latin typeface="Arial Narrow" pitchFamily="34" charset="0"/>
                      </a:rPr>
                      <a:t>CBRN EOD</a:t>
                    </a:r>
                    <a:endParaRPr lang="en-US" sz="1800" b="1" dirty="0">
                      <a:latin typeface="Arial Narrow" pitchFamily="34" charset="0"/>
                    </a:endParaRPr>
                  </a:p>
                </p:txBody>
              </p:sp>
            </p:grpSp>
          </p:grpSp>
        </p:grpSp>
        <p:sp>
          <p:nvSpPr>
            <p:cNvPr id="50" name="Text Box 20"/>
            <p:cNvSpPr txBox="1">
              <a:spLocks noChangeArrowheads="1"/>
            </p:cNvSpPr>
            <p:nvPr/>
          </p:nvSpPr>
          <p:spPr bwMode="auto">
            <a:xfrm>
              <a:off x="3203848" y="1988840"/>
              <a:ext cx="2698750" cy="3667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1800" b="1" dirty="0">
                  <a:latin typeface="Arial Narrow" pitchFamily="34" charset="0"/>
                </a:rPr>
                <a:t>CBRN Warning &amp; Reporting</a:t>
              </a:r>
            </a:p>
          </p:txBody>
        </p:sp>
      </p:grpSp>
    </p:spTree>
    <p:extLst>
      <p:ext uri="{BB962C8B-B14F-4D97-AF65-F5344CB8AC3E}">
        <p14:creationId xmlns:p14="http://schemas.microsoft.com/office/powerpoint/2010/main" val="277313962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984247" y="928688"/>
            <a:ext cx="5237331" cy="646331"/>
          </a:xfrm>
          <a:prstGeom prst="rect">
            <a:avLst/>
          </a:prstGeom>
          <a:noFill/>
        </p:spPr>
        <p:txBody>
          <a:bodyPr wrap="none">
            <a:spAutoFit/>
          </a:bodyPr>
          <a:lstStyle/>
          <a:p>
            <a:pPr algn="ctr" fontAlgn="auto">
              <a:spcBef>
                <a:spcPts val="0"/>
              </a:spcBef>
              <a:spcAft>
                <a:spcPts val="0"/>
              </a:spcAft>
              <a:defRPr/>
            </a:pPr>
            <a:r>
              <a:rPr lang="en-GB" sz="3600" b="1" dirty="0" smtClean="0">
                <a:solidFill>
                  <a:srgbClr val="FF0000"/>
                </a:solidFill>
              </a:rPr>
              <a:t>Challenges &amp; Priorities</a:t>
            </a:r>
            <a:endParaRPr lang="en-GB" sz="3600" b="1" spc="300" dirty="0">
              <a:solidFill>
                <a:srgbClr val="FF0000"/>
              </a:solidFill>
              <a:latin typeface="+mn-lt"/>
            </a:endParaRPr>
          </a:p>
        </p:txBody>
      </p:sp>
      <p:sp>
        <p:nvSpPr>
          <p:cNvPr id="4" name="Textfeld 3"/>
          <p:cNvSpPr txBox="1"/>
          <p:nvPr/>
        </p:nvSpPr>
        <p:spPr>
          <a:xfrm>
            <a:off x="250825" y="1628800"/>
            <a:ext cx="1774845" cy="369332"/>
          </a:xfrm>
          <a:prstGeom prst="rect">
            <a:avLst/>
          </a:prstGeom>
          <a:noFill/>
        </p:spPr>
        <p:txBody>
          <a:bodyPr wrap="none" rtlCol="0">
            <a:spAutoFit/>
          </a:bodyPr>
          <a:lstStyle/>
          <a:p>
            <a:r>
              <a:rPr lang="de-DE" b="1" dirty="0" smtClean="0">
                <a:solidFill>
                  <a:srgbClr val="FF0000"/>
                </a:solidFill>
              </a:rPr>
              <a:t>CHALLENGES</a:t>
            </a:r>
            <a:endParaRPr lang="de-DE" b="1" dirty="0">
              <a:solidFill>
                <a:srgbClr val="FF0000"/>
              </a:solidFill>
            </a:endParaRPr>
          </a:p>
        </p:txBody>
      </p:sp>
      <p:sp>
        <p:nvSpPr>
          <p:cNvPr id="5" name="Textfeld 4"/>
          <p:cNvSpPr txBox="1"/>
          <p:nvPr/>
        </p:nvSpPr>
        <p:spPr>
          <a:xfrm>
            <a:off x="251520" y="3861048"/>
            <a:ext cx="1492716" cy="369332"/>
          </a:xfrm>
          <a:prstGeom prst="rect">
            <a:avLst/>
          </a:prstGeom>
          <a:noFill/>
        </p:spPr>
        <p:txBody>
          <a:bodyPr wrap="none" rtlCol="0">
            <a:spAutoFit/>
          </a:bodyPr>
          <a:lstStyle/>
          <a:p>
            <a:r>
              <a:rPr lang="de-DE" b="1" dirty="0" smtClean="0">
                <a:solidFill>
                  <a:srgbClr val="FF0000"/>
                </a:solidFill>
              </a:rPr>
              <a:t>PRIORITIES</a:t>
            </a:r>
            <a:endParaRPr lang="de-DE" b="1" dirty="0">
              <a:solidFill>
                <a:srgbClr val="FF0000"/>
              </a:solidFill>
            </a:endParaRPr>
          </a:p>
        </p:txBody>
      </p:sp>
      <p:graphicFrame>
        <p:nvGraphicFramePr>
          <p:cNvPr id="7" name="Diagramm 6"/>
          <p:cNvGraphicFramePr/>
          <p:nvPr>
            <p:extLst>
              <p:ext uri="{D42A27DB-BD31-4B8C-83A1-F6EECF244321}">
                <p14:modId xmlns:p14="http://schemas.microsoft.com/office/powerpoint/2010/main" val="2935390632"/>
              </p:ext>
            </p:extLst>
          </p:nvPr>
        </p:nvGraphicFramePr>
        <p:xfrm>
          <a:off x="250825" y="2132856"/>
          <a:ext cx="8642350"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 7"/>
          <p:cNvGraphicFramePr/>
          <p:nvPr>
            <p:extLst>
              <p:ext uri="{D42A27DB-BD31-4B8C-83A1-F6EECF244321}">
                <p14:modId xmlns:p14="http://schemas.microsoft.com/office/powerpoint/2010/main" val="3475433326"/>
              </p:ext>
            </p:extLst>
          </p:nvPr>
        </p:nvGraphicFramePr>
        <p:xfrm>
          <a:off x="251520" y="4307612"/>
          <a:ext cx="8642350" cy="1569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feld 8"/>
          <p:cNvSpPr txBox="1"/>
          <p:nvPr/>
        </p:nvSpPr>
        <p:spPr>
          <a:xfrm>
            <a:off x="107504" y="6072207"/>
            <a:ext cx="9050426" cy="276999"/>
          </a:xfrm>
          <a:prstGeom prst="rect">
            <a:avLst/>
          </a:prstGeom>
          <a:noFill/>
        </p:spPr>
        <p:txBody>
          <a:bodyPr wrap="square" rtlCol="0">
            <a:spAutoFit/>
          </a:bodyPr>
          <a:lstStyle/>
          <a:p>
            <a:pPr algn="r"/>
            <a:r>
              <a:rPr lang="en-GB" sz="1200" b="1" smtClean="0">
                <a:solidFill>
                  <a:srgbClr val="FF0000"/>
                </a:solidFill>
              </a:rPr>
              <a:t>Amb. Jacek Bylica / Head/WMD Non-Proliferation Centre, CP(DEF) Steering Committee Meeting at NATO HQ on 30 May 12</a:t>
            </a:r>
            <a:endParaRPr lang="en-GB" sz="1200">
              <a:solidFill>
                <a:srgbClr val="FF0000"/>
              </a:solidFill>
            </a:endParaRPr>
          </a:p>
        </p:txBody>
      </p:sp>
    </p:spTree>
    <p:extLst>
      <p:ext uri="{BB962C8B-B14F-4D97-AF65-F5344CB8AC3E}">
        <p14:creationId xmlns:p14="http://schemas.microsoft.com/office/powerpoint/2010/main" val="4115225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4" y="1226447"/>
            <a:ext cx="8642351" cy="4676557"/>
          </a:xfrm>
          <a:prstGeom prst="rect">
            <a:avLst/>
          </a:prstGeom>
          <a:scene3d>
            <a:camera prst="orthographicFront"/>
            <a:lightRig rig="threePt" dir="t"/>
          </a:scene3d>
          <a:sp3d>
            <a:bevelT w="165100" prst="coolSlant"/>
          </a:sp3d>
        </p:spPr>
      </p:pic>
      <p:sp>
        <p:nvSpPr>
          <p:cNvPr id="7" name="Foliennummernplatzhalter 5"/>
          <p:cNvSpPr>
            <a:spLocks noGrp="1"/>
          </p:cNvSpPr>
          <p:nvPr>
            <p:ph type="sldNum" sz="quarter" idx="12"/>
          </p:nvPr>
        </p:nvSpPr>
        <p:spPr/>
        <p:txBody>
          <a:bodyPr/>
          <a:lstStyle/>
          <a:p>
            <a:pPr>
              <a:defRPr/>
            </a:pPr>
            <a:fld id="{28685D68-7304-4DC6-986C-EFECDAF6D34D}" type="slidenum">
              <a:rPr lang="en-US"/>
              <a:pPr>
                <a:defRPr/>
              </a:pPr>
              <a:t>26</a:t>
            </a:fld>
            <a:endParaRPr lang="en-US"/>
          </a:p>
        </p:txBody>
      </p:sp>
      <p:sp>
        <p:nvSpPr>
          <p:cNvPr id="542725" name="Rectangle 5"/>
          <p:cNvSpPr>
            <a:spLocks noChangeArrowheads="1"/>
          </p:cNvSpPr>
          <p:nvPr/>
        </p:nvSpPr>
        <p:spPr bwMode="auto">
          <a:xfrm>
            <a:off x="0" y="944563"/>
            <a:ext cx="9144000" cy="546100"/>
          </a:xfrm>
          <a:prstGeom prst="rect">
            <a:avLst/>
          </a:prstGeom>
          <a:noFill/>
          <a:ln w="9525">
            <a:noFill/>
            <a:miter lim="800000"/>
            <a:headEnd/>
            <a:tailEnd/>
          </a:ln>
          <a:effectLst/>
        </p:spPr>
        <p:txBody>
          <a:bodyPr anchor="ctr" anchorCtr="1"/>
          <a:lstStyle/>
          <a:p>
            <a:pPr algn="ctr">
              <a:defRPr/>
            </a:pPr>
            <a:endParaRPr lang="en-GB" sz="2800">
              <a:solidFill>
                <a:srgbClr val="FFFF00"/>
              </a:solidFill>
              <a:effectLst>
                <a:outerShdw blurRad="38100" dist="38100" dir="2700000" algn="tl">
                  <a:srgbClr val="000000"/>
                </a:outerShdw>
              </a:effectLst>
              <a:latin typeface="Arial" charset="0"/>
            </a:endParaRPr>
          </a:p>
        </p:txBody>
      </p:sp>
      <p:graphicFrame>
        <p:nvGraphicFramePr>
          <p:cNvPr id="3" name="Diagramm 2"/>
          <p:cNvGraphicFramePr/>
          <p:nvPr>
            <p:extLst>
              <p:ext uri="{D42A27DB-BD31-4B8C-83A1-F6EECF244321}">
                <p14:modId xmlns:p14="http://schemas.microsoft.com/office/powerpoint/2010/main" val="671845238"/>
              </p:ext>
            </p:extLst>
          </p:nvPr>
        </p:nvGraphicFramePr>
        <p:xfrm>
          <a:off x="1185118" y="5509039"/>
          <a:ext cx="6699250" cy="10163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e Legende 5"/>
          <p:cNvSpPr/>
          <p:nvPr/>
        </p:nvSpPr>
        <p:spPr bwMode="auto">
          <a:xfrm>
            <a:off x="2411760" y="548680"/>
            <a:ext cx="3888432" cy="1296144"/>
          </a:xfrm>
          <a:prstGeom prst="wedgeEllipseCallout">
            <a:avLst>
              <a:gd name="adj1" fmla="val 16862"/>
              <a:gd name="adj2" fmla="val 67399"/>
            </a:avLst>
          </a:prstGeom>
          <a:solidFill>
            <a:srgbClr val="FFFF00"/>
          </a:solidFill>
          <a:ln w="9525" cap="flat" cmpd="sng" algn="ctr">
            <a:noFill/>
            <a:prstDash val="solid"/>
            <a:round/>
            <a:headEnd type="none" w="med" len="med"/>
            <a:tailEnd type="none" w="med" len="me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hlink"/>
              </a:buClr>
              <a:buSzPct val="80000"/>
              <a:tabLst/>
            </a:pPr>
            <a:endParaRPr lang="de-DE" sz="1400" b="1" dirty="0">
              <a:effectLst>
                <a:outerShdw blurRad="38100" dist="38100" dir="2700000" algn="tl">
                  <a:srgbClr val="000000">
                    <a:alpha val="43137"/>
                  </a:srgbClr>
                </a:outerShdw>
              </a:effectLst>
            </a:endParaRPr>
          </a:p>
          <a:p>
            <a:pPr marL="342900" marR="0" indent="-342900" algn="ctr" defTabSz="914400" rtl="0" eaLnBrk="1" fontAlgn="base" latinLnBrk="0" hangingPunct="1">
              <a:lnSpc>
                <a:spcPct val="80000"/>
              </a:lnSpc>
              <a:spcBef>
                <a:spcPct val="20000"/>
              </a:spcBef>
              <a:spcAft>
                <a:spcPct val="0"/>
              </a:spcAft>
              <a:buClr>
                <a:schemeClr val="hlink"/>
              </a:buClr>
              <a:buSzPct val="80000"/>
              <a:tabLst/>
            </a:pPr>
            <a:r>
              <a:rPr kumimoji="0" lang="de-DE"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Arial" charset="0"/>
              </a:rPr>
              <a:t>Questions</a:t>
            </a:r>
            <a:r>
              <a:rPr kumimoji="0" lang="de-DE"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 ???</a:t>
            </a:r>
          </a:p>
        </p:txBody>
      </p:sp>
    </p:spTree>
    <p:extLst>
      <p:ext uri="{BB962C8B-B14F-4D97-AF65-F5344CB8AC3E}">
        <p14:creationId xmlns:p14="http://schemas.microsoft.com/office/powerpoint/2010/main" val="2512629038"/>
      </p:ext>
    </p:extLst>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1424954898"/>
              </p:ext>
            </p:extLst>
          </p:nvPr>
        </p:nvGraphicFramePr>
        <p:xfrm>
          <a:off x="250825" y="1556792"/>
          <a:ext cx="864235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p:cNvGraphicFramePr/>
          <p:nvPr>
            <p:extLst>
              <p:ext uri="{D42A27DB-BD31-4B8C-83A1-F6EECF244321}">
                <p14:modId xmlns:p14="http://schemas.microsoft.com/office/powerpoint/2010/main" val="1639694734"/>
              </p:ext>
            </p:extLst>
          </p:nvPr>
        </p:nvGraphicFramePr>
        <p:xfrm>
          <a:off x="250825" y="836712"/>
          <a:ext cx="8642350" cy="585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054708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2"/>
          </p:nvPr>
        </p:nvSpPr>
        <p:spPr/>
        <p:txBody>
          <a:bodyPr/>
          <a:lstStyle/>
          <a:p>
            <a:pPr>
              <a:defRPr/>
            </a:pPr>
            <a:fld id="{F023B0A8-15BE-4E18-918A-1FC60BAAD6F6}" type="slidenum">
              <a:rPr lang="en-US"/>
              <a:pPr>
                <a:defRPr/>
              </a:pPr>
              <a:t>4</a:t>
            </a:fld>
            <a:endParaRPr lang="en-US" dirty="0"/>
          </a:p>
        </p:txBody>
      </p:sp>
      <p:graphicFrame>
        <p:nvGraphicFramePr>
          <p:cNvPr id="6" name="Diagramm 5"/>
          <p:cNvGraphicFramePr/>
          <p:nvPr>
            <p:extLst>
              <p:ext uri="{D42A27DB-BD31-4B8C-83A1-F6EECF244321}">
                <p14:modId xmlns:p14="http://schemas.microsoft.com/office/powerpoint/2010/main" val="431057200"/>
              </p:ext>
            </p:extLst>
          </p:nvPr>
        </p:nvGraphicFramePr>
        <p:xfrm>
          <a:off x="250825" y="1412775"/>
          <a:ext cx="8642349" cy="5040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1208645" y="928688"/>
            <a:ext cx="6683240" cy="509178"/>
          </a:xfrm>
          <a:prstGeom prst="rect">
            <a:avLst/>
          </a:prstGeom>
          <a:noFill/>
        </p:spPr>
        <p:txBody>
          <a:bodyPr wrap="none">
            <a:spAutoFit/>
          </a:bodyPr>
          <a:lstStyle/>
          <a:p>
            <a:pPr marL="338138" indent="-338138" algn="ctr">
              <a:lnSpc>
                <a:spcPct val="65000"/>
              </a:lnSpc>
              <a:buClr>
                <a:schemeClr val="tx1"/>
              </a:buClr>
              <a:buFont typeface="Wingdings" pitchFamily="2" charset="2"/>
              <a:buNone/>
            </a:pPr>
            <a:r>
              <a:rPr lang="en-GB" sz="4000" b="1" dirty="0" smtClean="0">
                <a:solidFill>
                  <a:srgbClr val="FF0000"/>
                </a:solidFill>
              </a:rPr>
              <a:t>New Security Environment</a:t>
            </a:r>
            <a:endParaRPr lang="en-GB" sz="4000" b="1" dirty="0">
              <a:solidFill>
                <a:srgbClr val="FF0000"/>
              </a:solidFill>
            </a:endParaRPr>
          </a:p>
        </p:txBody>
      </p:sp>
    </p:spTree>
    <p:extLst>
      <p:ext uri="{BB962C8B-B14F-4D97-AF65-F5344CB8AC3E}">
        <p14:creationId xmlns:p14="http://schemas.microsoft.com/office/powerpoint/2010/main" val="1231027566"/>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20101110_101110b-strategic-concept-624x320_rdax_270x138.jpg"/>
          <p:cNvPicPr>
            <a:picLocks noChangeAspect="1"/>
          </p:cNvPicPr>
          <p:nvPr/>
        </p:nvPicPr>
        <p:blipFill>
          <a:blip r:embed="rId3" cstate="print"/>
          <a:stretch>
            <a:fillRect/>
          </a:stretch>
        </p:blipFill>
        <p:spPr>
          <a:xfrm>
            <a:off x="0" y="692696"/>
            <a:ext cx="9144000" cy="6165304"/>
          </a:xfrm>
          <a:prstGeom prst="rect">
            <a:avLst/>
          </a:prstGeom>
        </p:spPr>
      </p:pic>
      <p:sp>
        <p:nvSpPr>
          <p:cNvPr id="6" name="Textfeld 5"/>
          <p:cNvSpPr txBox="1"/>
          <p:nvPr/>
        </p:nvSpPr>
        <p:spPr>
          <a:xfrm>
            <a:off x="323528" y="928689"/>
            <a:ext cx="8568952" cy="1692771"/>
          </a:xfrm>
          <a:prstGeom prst="rect">
            <a:avLst/>
          </a:prstGeom>
          <a:noFill/>
        </p:spPr>
        <p:txBody>
          <a:bodyPr wrap="square">
            <a:spAutoFit/>
          </a:bodyPr>
          <a:lstStyle/>
          <a:p>
            <a:pPr algn="ctr"/>
            <a:r>
              <a:rPr lang="en-GB" sz="3600" b="1" dirty="0" smtClean="0">
                <a:solidFill>
                  <a:srgbClr val="FF0000"/>
                </a:solidFill>
              </a:rPr>
              <a:t>NATO’s Core Tasks</a:t>
            </a:r>
          </a:p>
          <a:p>
            <a:pPr algn="just"/>
            <a:r>
              <a:rPr lang="en-GB" sz="1600" b="1" dirty="0" smtClean="0">
                <a:solidFill>
                  <a:srgbClr val="FF0000"/>
                </a:solidFill>
              </a:rPr>
              <a:t>Strategic Concept for the Defence and Security of The Members of the North Atlantic Treaty Organisation adopted by Heads of State and Government in Lisbon</a:t>
            </a:r>
          </a:p>
          <a:p>
            <a:endParaRPr lang="en-GB" sz="3600" b="1" dirty="0">
              <a:solidFill>
                <a:srgbClr val="FF0000"/>
              </a:solidFill>
            </a:endParaRPr>
          </a:p>
        </p:txBody>
      </p:sp>
      <p:sp>
        <p:nvSpPr>
          <p:cNvPr id="10" name="Textfeld 9"/>
          <p:cNvSpPr txBox="1"/>
          <p:nvPr/>
        </p:nvSpPr>
        <p:spPr>
          <a:xfrm>
            <a:off x="3866620" y="6525344"/>
            <a:ext cx="5241884" cy="307777"/>
          </a:xfrm>
          <a:prstGeom prst="rect">
            <a:avLst/>
          </a:prstGeom>
          <a:noFill/>
        </p:spPr>
        <p:txBody>
          <a:bodyPr wrap="none" rtlCol="0">
            <a:spAutoFit/>
          </a:bodyPr>
          <a:lstStyle/>
          <a:p>
            <a:r>
              <a:rPr lang="de-DE" sz="1400" b="1" dirty="0" smtClean="0">
                <a:solidFill>
                  <a:srgbClr val="FF0000"/>
                </a:solidFill>
              </a:rPr>
              <a:t>http://www.nato.int/cps/en/natolive/official_texts_68580.htm</a:t>
            </a:r>
            <a:endParaRPr lang="de-DE" sz="1400" b="1" dirty="0">
              <a:solidFill>
                <a:srgbClr val="FF0000"/>
              </a:solidFill>
            </a:endParaRPr>
          </a:p>
        </p:txBody>
      </p:sp>
      <p:graphicFrame>
        <p:nvGraphicFramePr>
          <p:cNvPr id="9" name="Diagramm 8"/>
          <p:cNvGraphicFramePr/>
          <p:nvPr>
            <p:extLst>
              <p:ext uri="{D42A27DB-BD31-4B8C-83A1-F6EECF244321}">
                <p14:modId xmlns:p14="http://schemas.microsoft.com/office/powerpoint/2010/main" val="4049012972"/>
              </p:ext>
            </p:extLst>
          </p:nvPr>
        </p:nvGraphicFramePr>
        <p:xfrm>
          <a:off x="251520" y="2060848"/>
          <a:ext cx="8568952"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680077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20101110_101110b-strategic-concept-624x320_rdax_270x138.jpg"/>
          <p:cNvPicPr>
            <a:picLocks noChangeAspect="1"/>
          </p:cNvPicPr>
          <p:nvPr/>
        </p:nvPicPr>
        <p:blipFill>
          <a:blip r:embed="rId3" cstate="print"/>
          <a:stretch>
            <a:fillRect/>
          </a:stretch>
        </p:blipFill>
        <p:spPr>
          <a:xfrm>
            <a:off x="0" y="692696"/>
            <a:ext cx="9144000" cy="6165304"/>
          </a:xfrm>
          <a:prstGeom prst="rect">
            <a:avLst/>
          </a:prstGeom>
        </p:spPr>
      </p:pic>
      <p:graphicFrame>
        <p:nvGraphicFramePr>
          <p:cNvPr id="9" name="Diagramm 8"/>
          <p:cNvGraphicFramePr/>
          <p:nvPr/>
        </p:nvGraphicFramePr>
        <p:xfrm>
          <a:off x="251520" y="2060848"/>
          <a:ext cx="8568952"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feld 5"/>
          <p:cNvSpPr txBox="1"/>
          <p:nvPr/>
        </p:nvSpPr>
        <p:spPr>
          <a:xfrm>
            <a:off x="323528" y="928689"/>
            <a:ext cx="8568952" cy="1692771"/>
          </a:xfrm>
          <a:prstGeom prst="rect">
            <a:avLst/>
          </a:prstGeom>
          <a:noFill/>
        </p:spPr>
        <p:txBody>
          <a:bodyPr wrap="square">
            <a:spAutoFit/>
          </a:bodyPr>
          <a:lstStyle/>
          <a:p>
            <a:r>
              <a:rPr lang="en-GB" sz="3600" b="1" dirty="0" smtClean="0">
                <a:solidFill>
                  <a:srgbClr val="FF0000"/>
                </a:solidFill>
              </a:rPr>
              <a:t>Active Engagement, Modern Defence</a:t>
            </a:r>
          </a:p>
          <a:p>
            <a:pPr algn="just"/>
            <a:r>
              <a:rPr lang="en-GB" sz="1600" b="1" dirty="0" smtClean="0">
                <a:solidFill>
                  <a:srgbClr val="FF0000"/>
                </a:solidFill>
              </a:rPr>
              <a:t>Strategic Concept for the Defence and Security of The Members of the North Atlantic Treaty Organisation adopted by Heads of State and Government in Lisbon</a:t>
            </a:r>
          </a:p>
          <a:p>
            <a:endParaRPr lang="en-GB" sz="3600" b="1" dirty="0">
              <a:solidFill>
                <a:srgbClr val="FF0000"/>
              </a:solidFill>
            </a:endParaRPr>
          </a:p>
        </p:txBody>
      </p:sp>
      <p:sp>
        <p:nvSpPr>
          <p:cNvPr id="10" name="Textfeld 9"/>
          <p:cNvSpPr txBox="1"/>
          <p:nvPr/>
        </p:nvSpPr>
        <p:spPr>
          <a:xfrm>
            <a:off x="3866620" y="6525344"/>
            <a:ext cx="5241884" cy="307777"/>
          </a:xfrm>
          <a:prstGeom prst="rect">
            <a:avLst/>
          </a:prstGeom>
          <a:noFill/>
        </p:spPr>
        <p:txBody>
          <a:bodyPr wrap="none" rtlCol="0">
            <a:spAutoFit/>
          </a:bodyPr>
          <a:lstStyle/>
          <a:p>
            <a:r>
              <a:rPr lang="de-DE" sz="1400" b="1" dirty="0" smtClean="0">
                <a:solidFill>
                  <a:srgbClr val="FF0000"/>
                </a:solidFill>
              </a:rPr>
              <a:t>http://www.nato.int/</a:t>
            </a:r>
            <a:r>
              <a:rPr lang="de-DE" sz="1400" b="1" dirty="0" err="1" smtClean="0">
                <a:solidFill>
                  <a:srgbClr val="FF0000"/>
                </a:solidFill>
              </a:rPr>
              <a:t>cps</a:t>
            </a:r>
            <a:r>
              <a:rPr lang="de-DE" sz="1400" b="1" dirty="0" smtClean="0">
                <a:solidFill>
                  <a:srgbClr val="FF0000"/>
                </a:solidFill>
              </a:rPr>
              <a:t>/en/</a:t>
            </a:r>
            <a:r>
              <a:rPr lang="de-DE" sz="1400" b="1" dirty="0" err="1" smtClean="0">
                <a:solidFill>
                  <a:srgbClr val="FF0000"/>
                </a:solidFill>
              </a:rPr>
              <a:t>natolive</a:t>
            </a:r>
            <a:r>
              <a:rPr lang="de-DE" sz="1400" b="1" dirty="0" smtClean="0">
                <a:solidFill>
                  <a:srgbClr val="FF0000"/>
                </a:solidFill>
              </a:rPr>
              <a:t>/</a:t>
            </a:r>
            <a:r>
              <a:rPr lang="de-DE" sz="1400" b="1" dirty="0" err="1" smtClean="0">
                <a:solidFill>
                  <a:srgbClr val="FF0000"/>
                </a:solidFill>
              </a:rPr>
              <a:t>official</a:t>
            </a:r>
            <a:r>
              <a:rPr lang="de-DE" sz="1400" b="1" dirty="0" smtClean="0">
                <a:solidFill>
                  <a:srgbClr val="FF0000"/>
                </a:solidFill>
              </a:rPr>
              <a:t>_</a:t>
            </a:r>
            <a:r>
              <a:rPr lang="de-DE" sz="1400" b="1" dirty="0" err="1" smtClean="0">
                <a:solidFill>
                  <a:srgbClr val="FF0000"/>
                </a:solidFill>
              </a:rPr>
              <a:t>texts</a:t>
            </a:r>
            <a:r>
              <a:rPr lang="de-DE" sz="1400" b="1" dirty="0" smtClean="0">
                <a:solidFill>
                  <a:srgbClr val="FF0000"/>
                </a:solidFill>
              </a:rPr>
              <a:t>_68580.htm</a:t>
            </a:r>
            <a:endParaRPr lang="de-DE" sz="14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20101110_101110b-strategic-concept-624x320_rdax_270x138.jpg"/>
          <p:cNvPicPr>
            <a:picLocks noChangeAspect="1"/>
          </p:cNvPicPr>
          <p:nvPr/>
        </p:nvPicPr>
        <p:blipFill>
          <a:blip r:embed="rId3" cstate="print"/>
          <a:stretch>
            <a:fillRect/>
          </a:stretch>
        </p:blipFill>
        <p:spPr>
          <a:xfrm>
            <a:off x="0" y="692696"/>
            <a:ext cx="9144000" cy="6165304"/>
          </a:xfrm>
          <a:prstGeom prst="rect">
            <a:avLst/>
          </a:prstGeom>
        </p:spPr>
      </p:pic>
      <p:graphicFrame>
        <p:nvGraphicFramePr>
          <p:cNvPr id="5" name="Diagramm 4"/>
          <p:cNvGraphicFramePr/>
          <p:nvPr/>
        </p:nvGraphicFramePr>
        <p:xfrm>
          <a:off x="72008" y="2132856"/>
          <a:ext cx="8892480"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feld 6"/>
          <p:cNvSpPr txBox="1"/>
          <p:nvPr/>
        </p:nvSpPr>
        <p:spPr>
          <a:xfrm>
            <a:off x="323528" y="928689"/>
            <a:ext cx="8568952" cy="1692771"/>
          </a:xfrm>
          <a:prstGeom prst="rect">
            <a:avLst/>
          </a:prstGeom>
          <a:noFill/>
        </p:spPr>
        <p:txBody>
          <a:bodyPr wrap="square">
            <a:spAutoFit/>
          </a:bodyPr>
          <a:lstStyle/>
          <a:p>
            <a:r>
              <a:rPr lang="en-GB" sz="3600" b="1" dirty="0" smtClean="0">
                <a:solidFill>
                  <a:srgbClr val="FF0000"/>
                </a:solidFill>
              </a:rPr>
              <a:t>Active Engagement, Modern Defence</a:t>
            </a:r>
          </a:p>
          <a:p>
            <a:pPr algn="just"/>
            <a:r>
              <a:rPr lang="en-GB" sz="1600" b="1" dirty="0" smtClean="0">
                <a:solidFill>
                  <a:srgbClr val="FF0000"/>
                </a:solidFill>
              </a:rPr>
              <a:t>Strategic Concept for the Defence and Security of The Members of the North Atlantic Treaty Organisation adopted by Heads of State and Government in Lisbon</a:t>
            </a:r>
          </a:p>
          <a:p>
            <a:endParaRPr lang="en-GB" sz="3600" b="1" dirty="0">
              <a:solidFill>
                <a:srgbClr val="FF0000"/>
              </a:solidFill>
            </a:endParaRPr>
          </a:p>
        </p:txBody>
      </p:sp>
      <p:sp>
        <p:nvSpPr>
          <p:cNvPr id="8" name="Textfeld 7"/>
          <p:cNvSpPr txBox="1"/>
          <p:nvPr/>
        </p:nvSpPr>
        <p:spPr>
          <a:xfrm>
            <a:off x="3866620" y="6525344"/>
            <a:ext cx="5241884" cy="307777"/>
          </a:xfrm>
          <a:prstGeom prst="rect">
            <a:avLst/>
          </a:prstGeom>
          <a:noFill/>
        </p:spPr>
        <p:txBody>
          <a:bodyPr wrap="none" rtlCol="0">
            <a:spAutoFit/>
          </a:bodyPr>
          <a:lstStyle/>
          <a:p>
            <a:r>
              <a:rPr lang="de-DE" sz="1400" b="1" dirty="0" smtClean="0">
                <a:solidFill>
                  <a:srgbClr val="FF0000"/>
                </a:solidFill>
              </a:rPr>
              <a:t>http://www.nato.int/</a:t>
            </a:r>
            <a:r>
              <a:rPr lang="de-DE" sz="1400" b="1" dirty="0" err="1" smtClean="0">
                <a:solidFill>
                  <a:srgbClr val="FF0000"/>
                </a:solidFill>
              </a:rPr>
              <a:t>cps</a:t>
            </a:r>
            <a:r>
              <a:rPr lang="de-DE" sz="1400" b="1" dirty="0" smtClean="0">
                <a:solidFill>
                  <a:srgbClr val="FF0000"/>
                </a:solidFill>
              </a:rPr>
              <a:t>/en/</a:t>
            </a:r>
            <a:r>
              <a:rPr lang="de-DE" sz="1400" b="1" dirty="0" err="1" smtClean="0">
                <a:solidFill>
                  <a:srgbClr val="FF0000"/>
                </a:solidFill>
              </a:rPr>
              <a:t>natolive</a:t>
            </a:r>
            <a:r>
              <a:rPr lang="de-DE" sz="1400" b="1" dirty="0" smtClean="0">
                <a:solidFill>
                  <a:srgbClr val="FF0000"/>
                </a:solidFill>
              </a:rPr>
              <a:t>/</a:t>
            </a:r>
            <a:r>
              <a:rPr lang="de-DE" sz="1400" b="1" dirty="0" err="1" smtClean="0">
                <a:solidFill>
                  <a:srgbClr val="FF0000"/>
                </a:solidFill>
              </a:rPr>
              <a:t>official</a:t>
            </a:r>
            <a:r>
              <a:rPr lang="de-DE" sz="1400" b="1" dirty="0" smtClean="0">
                <a:solidFill>
                  <a:srgbClr val="FF0000"/>
                </a:solidFill>
              </a:rPr>
              <a:t>_</a:t>
            </a:r>
            <a:r>
              <a:rPr lang="de-DE" sz="1400" b="1" dirty="0" err="1" smtClean="0">
                <a:solidFill>
                  <a:srgbClr val="FF0000"/>
                </a:solidFill>
              </a:rPr>
              <a:t>texts</a:t>
            </a:r>
            <a:r>
              <a:rPr lang="de-DE" sz="1400" b="1" dirty="0" smtClean="0">
                <a:solidFill>
                  <a:srgbClr val="FF0000"/>
                </a:solidFill>
              </a:rPr>
              <a:t>_68580.htm</a:t>
            </a:r>
            <a:endParaRPr lang="de-DE" sz="1400" b="1" dirty="0">
              <a:solidFill>
                <a:srgbClr val="FF0000"/>
              </a:solidFill>
            </a:endParaRPr>
          </a:p>
        </p:txBody>
      </p:sp>
    </p:spTree>
    <p:extLst>
      <p:ext uri="{BB962C8B-B14F-4D97-AF65-F5344CB8AC3E}">
        <p14:creationId xmlns:p14="http://schemas.microsoft.com/office/powerpoint/2010/main" val="9234518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20101110_101110b-strategic-concept-624x320_rdax_270x138.jpg"/>
          <p:cNvPicPr>
            <a:picLocks noChangeAspect="1"/>
          </p:cNvPicPr>
          <p:nvPr/>
        </p:nvPicPr>
        <p:blipFill>
          <a:blip r:embed="rId3" cstate="print"/>
          <a:stretch>
            <a:fillRect/>
          </a:stretch>
        </p:blipFill>
        <p:spPr>
          <a:xfrm>
            <a:off x="0" y="692696"/>
            <a:ext cx="9144000" cy="6165304"/>
          </a:xfrm>
          <a:prstGeom prst="rect">
            <a:avLst/>
          </a:prstGeom>
        </p:spPr>
      </p:pic>
      <p:graphicFrame>
        <p:nvGraphicFramePr>
          <p:cNvPr id="7" name="Diagramm 6"/>
          <p:cNvGraphicFramePr/>
          <p:nvPr>
            <p:extLst>
              <p:ext uri="{D42A27DB-BD31-4B8C-83A1-F6EECF244321}">
                <p14:modId xmlns:p14="http://schemas.microsoft.com/office/powerpoint/2010/main" val="3303011518"/>
              </p:ext>
            </p:extLst>
          </p:nvPr>
        </p:nvGraphicFramePr>
        <p:xfrm>
          <a:off x="251520" y="2211829"/>
          <a:ext cx="8641655" cy="4241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feld 3"/>
          <p:cNvSpPr txBox="1"/>
          <p:nvPr/>
        </p:nvSpPr>
        <p:spPr>
          <a:xfrm>
            <a:off x="2161089" y="6525344"/>
            <a:ext cx="6947415" cy="307777"/>
          </a:xfrm>
          <a:prstGeom prst="rect">
            <a:avLst/>
          </a:prstGeom>
          <a:noFill/>
        </p:spPr>
        <p:txBody>
          <a:bodyPr wrap="none" rtlCol="0">
            <a:spAutoFit/>
          </a:bodyPr>
          <a:lstStyle/>
          <a:p>
            <a:r>
              <a:rPr lang="de-DE" sz="1400" dirty="0">
                <a:solidFill>
                  <a:srgbClr val="FF0000"/>
                </a:solidFill>
              </a:rPr>
              <a:t>http://www.nato.int/cps/en/SID-41426331-6494A785/natolive/official_texts_75615.htm</a:t>
            </a:r>
            <a:endParaRPr lang="de-DE" sz="1400" b="1" dirty="0">
              <a:solidFill>
                <a:srgbClr val="FF0000"/>
              </a:solidFill>
            </a:endParaRPr>
          </a:p>
        </p:txBody>
      </p:sp>
      <p:sp>
        <p:nvSpPr>
          <p:cNvPr id="8" name="Textfeld 7"/>
          <p:cNvSpPr txBox="1"/>
          <p:nvPr/>
        </p:nvSpPr>
        <p:spPr>
          <a:xfrm>
            <a:off x="323528" y="928689"/>
            <a:ext cx="8568952" cy="1508105"/>
          </a:xfrm>
          <a:prstGeom prst="rect">
            <a:avLst/>
          </a:prstGeom>
          <a:noFill/>
        </p:spPr>
        <p:txBody>
          <a:bodyPr wrap="square">
            <a:spAutoFit/>
          </a:bodyPr>
          <a:lstStyle/>
          <a:p>
            <a:r>
              <a:rPr lang="en-GB" sz="3600" b="1" dirty="0" smtClean="0">
                <a:solidFill>
                  <a:srgbClr val="FF0000"/>
                </a:solidFill>
              </a:rPr>
              <a:t>Alliance Maritime Strategy</a:t>
            </a:r>
          </a:p>
          <a:p>
            <a:r>
              <a:rPr lang="en-GB" b="1" dirty="0" smtClean="0">
                <a:solidFill>
                  <a:srgbClr val="FF0000"/>
                </a:solidFill>
              </a:rPr>
              <a:t>Reference: MCM-0058-2012</a:t>
            </a:r>
          </a:p>
          <a:p>
            <a:endParaRPr lang="en-GB" sz="3600" b="1" dirty="0">
              <a:solidFill>
                <a:srgbClr val="FF0000"/>
              </a:solidFill>
            </a:endParaRPr>
          </a:p>
        </p:txBody>
      </p:sp>
      <p:pic>
        <p:nvPicPr>
          <p:cNvPr id="9" name="Grafik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1762" y="791420"/>
            <a:ext cx="2012387" cy="1337598"/>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438969073"/>
      </p:ext>
    </p:extLst>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feil nach rechts 5"/>
          <p:cNvSpPr/>
          <p:nvPr/>
        </p:nvSpPr>
        <p:spPr bwMode="auto">
          <a:xfrm>
            <a:off x="6591402" y="3022239"/>
            <a:ext cx="2517102" cy="910817"/>
          </a:xfrm>
          <a:prstGeom prst="rightArrow">
            <a:avLst/>
          </a:prstGeom>
          <a:blipFill dpi="0" rotWithShape="1">
            <a:blip r:embed="rId2" cstate="print">
              <a:extLst>
                <a:ext uri="{28A0092B-C50C-407E-A947-70E740481C1C}">
                  <a14:useLocalDpi xmlns:a14="http://schemas.microsoft.com/office/drawing/2010/main" val="0"/>
                </a:ext>
              </a:extLst>
            </a:blip>
            <a:srcRect/>
            <a:stretch>
              <a:fillRect/>
            </a:stretch>
          </a:blipFill>
          <a:ln w="9525" cap="flat" cmpd="sng" algn="ctr">
            <a:solidFill>
              <a:srgbClr val="CC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80000"/>
              </a:lnSpc>
              <a:spcBef>
                <a:spcPct val="20000"/>
              </a:spcBef>
              <a:spcAft>
                <a:spcPct val="0"/>
              </a:spcAft>
              <a:buClr>
                <a:schemeClr val="hlink"/>
              </a:buClr>
              <a:buSzPct val="80000"/>
              <a:tabLst/>
            </a:pPr>
            <a:r>
              <a:rPr kumimoji="0" lang="en-GB" sz="1600" b="1"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rPr>
              <a:t>Comprehensive WMD/CBRN Policy</a:t>
            </a:r>
          </a:p>
        </p:txBody>
      </p:sp>
      <p:graphicFrame>
        <p:nvGraphicFramePr>
          <p:cNvPr id="3" name="Diagramm 2"/>
          <p:cNvGraphicFramePr/>
          <p:nvPr>
            <p:extLst>
              <p:ext uri="{D42A27DB-BD31-4B8C-83A1-F6EECF244321}">
                <p14:modId xmlns:p14="http://schemas.microsoft.com/office/powerpoint/2010/main" val="1169137395"/>
              </p:ext>
            </p:extLst>
          </p:nvPr>
        </p:nvGraphicFramePr>
        <p:xfrm>
          <a:off x="539552" y="620142"/>
          <a:ext cx="828092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 4"/>
          <p:cNvGraphicFramePr/>
          <p:nvPr>
            <p:extLst>
              <p:ext uri="{D42A27DB-BD31-4B8C-83A1-F6EECF244321}">
                <p14:modId xmlns:p14="http://schemas.microsoft.com/office/powerpoint/2010/main" val="4257215001"/>
              </p:ext>
            </p:extLst>
          </p:nvPr>
        </p:nvGraphicFramePr>
        <p:xfrm>
          <a:off x="539552" y="2708374"/>
          <a:ext cx="5616624" cy="38889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Pfeil nach links 1"/>
          <p:cNvSpPr/>
          <p:nvPr/>
        </p:nvSpPr>
        <p:spPr bwMode="auto">
          <a:xfrm>
            <a:off x="323528" y="2276872"/>
            <a:ext cx="2520280" cy="936104"/>
          </a:xfrm>
          <a:prstGeom prst="leftArrow">
            <a:avLst/>
          </a:prstGeom>
          <a:blipFill dpi="0" rotWithShape="1">
            <a:blip r:embed="rId13" cstate="print">
              <a:extLst>
                <a:ext uri="{28A0092B-C50C-407E-A947-70E740481C1C}">
                  <a14:useLocalDpi xmlns:a14="http://schemas.microsoft.com/office/drawing/2010/main" val="0"/>
                </a:ext>
              </a:extLst>
            </a:blip>
            <a:srcRect/>
            <a:stretch>
              <a:fillRect/>
            </a:stretch>
          </a:blipFill>
          <a:ln w="9525" cap="flat" cmpd="sng" algn="ctr">
            <a:solidFill>
              <a:srgbClr val="CC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80000"/>
              </a:lnSpc>
              <a:spcBef>
                <a:spcPct val="20000"/>
              </a:spcBef>
              <a:spcAft>
                <a:spcPct val="0"/>
              </a:spcAft>
              <a:buClr>
                <a:schemeClr val="hlink"/>
              </a:buClr>
              <a:buSzPct val="80000"/>
              <a:tabLst/>
            </a:pPr>
            <a:r>
              <a:rPr kumimoji="0" lang="en-GB" b="1"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rPr>
              <a:t>Prague Capabilities</a:t>
            </a:r>
          </a:p>
        </p:txBody>
      </p:sp>
      <p:sp>
        <p:nvSpPr>
          <p:cNvPr id="4" name="Pfeil nach rechts 3"/>
          <p:cNvSpPr/>
          <p:nvPr/>
        </p:nvSpPr>
        <p:spPr bwMode="auto">
          <a:xfrm>
            <a:off x="5868144" y="1124744"/>
            <a:ext cx="2517102" cy="910817"/>
          </a:xfrm>
          <a:prstGeom prst="rightArrow">
            <a:avLst/>
          </a:prstGeom>
          <a:blipFill dpi="0" rotWithShape="1">
            <a:blip r:embed="rId2" cstate="print">
              <a:extLst>
                <a:ext uri="{28A0092B-C50C-407E-A947-70E740481C1C}">
                  <a14:useLocalDpi xmlns:a14="http://schemas.microsoft.com/office/drawing/2010/main" val="0"/>
                </a:ext>
              </a:extLst>
            </a:blip>
            <a:srcRect/>
            <a:stretch>
              <a:fillRect/>
            </a:stretch>
          </a:blipFill>
          <a:ln w="9525" cap="flat" cmpd="sng" algn="ctr">
            <a:solidFill>
              <a:srgbClr val="CC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80000"/>
              </a:lnSpc>
              <a:spcBef>
                <a:spcPct val="20000"/>
              </a:spcBef>
              <a:spcAft>
                <a:spcPct val="0"/>
              </a:spcAft>
              <a:buClr>
                <a:schemeClr val="hlink"/>
              </a:buClr>
              <a:buSzPct val="80000"/>
              <a:tabLst/>
            </a:pPr>
            <a:r>
              <a:rPr kumimoji="0" lang="en-GB" sz="2400" b="1"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rPr>
              <a:t>WMD Initiative</a:t>
            </a:r>
          </a:p>
        </p:txBody>
      </p:sp>
      <p:sp>
        <p:nvSpPr>
          <p:cNvPr id="7" name="Pfeil nach rechts 6"/>
          <p:cNvSpPr/>
          <p:nvPr/>
        </p:nvSpPr>
        <p:spPr bwMode="auto">
          <a:xfrm>
            <a:off x="5724128" y="4797152"/>
            <a:ext cx="2517102" cy="910817"/>
          </a:xfrm>
          <a:prstGeom prst="rightArrow">
            <a:avLst/>
          </a:prstGeom>
          <a:blipFill dpi="0" rotWithShape="1">
            <a:blip r:embed="rId2" cstate="print">
              <a:extLst>
                <a:ext uri="{28A0092B-C50C-407E-A947-70E740481C1C}">
                  <a14:useLocalDpi xmlns:a14="http://schemas.microsoft.com/office/drawing/2010/main" val="0"/>
                </a:ext>
              </a:extLst>
            </a:blip>
            <a:srcRect/>
            <a:stretch>
              <a:fillRect/>
            </a:stretch>
          </a:blipFill>
          <a:ln w="9525" cap="flat" cmpd="sng" algn="ctr">
            <a:solidFill>
              <a:srgbClr val="CC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80000"/>
              </a:lnSpc>
              <a:spcBef>
                <a:spcPct val="20000"/>
              </a:spcBef>
              <a:spcAft>
                <a:spcPct val="0"/>
              </a:spcAft>
              <a:buClr>
                <a:schemeClr val="hlink"/>
              </a:buClr>
              <a:buSzPct val="80000"/>
              <a:tabLst/>
            </a:pPr>
            <a:r>
              <a:rPr kumimoji="0" lang="en-GB" sz="2000" b="1"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rPr>
              <a:t>LISBON Tasking</a:t>
            </a:r>
          </a:p>
        </p:txBody>
      </p:sp>
    </p:spTree>
    <p:extLst>
      <p:ext uri="{BB962C8B-B14F-4D97-AF65-F5344CB8AC3E}">
        <p14:creationId xmlns:p14="http://schemas.microsoft.com/office/powerpoint/2010/main" val="330338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WMDC">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hlink"/>
          </a:buClr>
          <a:buSzPct val="80000"/>
          <a:buFont typeface="Wingdings" pitchFamily="2" charset="2"/>
          <a:buChar char="Ø"/>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hlink"/>
          </a:buClr>
          <a:buSzPct val="80000"/>
          <a:buFont typeface="Wingdings" pitchFamily="2" charset="2"/>
          <a:buChar char="Ø"/>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WMDC-NEU</Template>
  <TotalTime>0</TotalTime>
  <Words>2396</Words>
  <Application>Microsoft Office PowerPoint</Application>
  <PresentationFormat>Bildschirmpräsentation (4:3)</PresentationFormat>
  <Paragraphs>234</Paragraphs>
  <Slides>26</Slides>
  <Notes>15</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28" baseType="lpstr">
      <vt:lpstr>WMDC</vt:lpstr>
      <vt:lpstr>Bitmap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Bernd Allert</dc:creator>
  <cp:lastModifiedBy>Bernd Allert</cp:lastModifiedBy>
  <cp:revision>268</cp:revision>
  <cp:lastPrinted>2011-03-16T20:15:59Z</cp:lastPrinted>
  <dcterms:created xsi:type="dcterms:W3CDTF">2009-03-07T08:23:11Z</dcterms:created>
  <dcterms:modified xsi:type="dcterms:W3CDTF">2012-09-12T09:08:26Z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1405974</vt:lpwstr>
  </property>
  <property fmtid="{D5CDD505-2E9C-101B-9397-08002B2CF9AE}" name="NXPowerLiteSettings" pid="3">
    <vt:lpwstr>F7000400038000</vt:lpwstr>
  </property>
  <property fmtid="{D5CDD505-2E9C-101B-9397-08002B2CF9AE}" name="NXPowerLiteVersion" pid="4">
    <vt:lpwstr>D5.0.6</vt:lpwstr>
  </property>
</Properties>
</file>