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2" r:id="rId2"/>
  </p:sldMasterIdLst>
  <p:notesMasterIdLst>
    <p:notesMasterId r:id="rId30"/>
  </p:notesMasterIdLst>
  <p:sldIdLst>
    <p:sldId id="352" r:id="rId3"/>
    <p:sldId id="342" r:id="rId4"/>
    <p:sldId id="360" r:id="rId5"/>
    <p:sldId id="350" r:id="rId6"/>
    <p:sldId id="289" r:id="rId7"/>
    <p:sldId id="323" r:id="rId8"/>
    <p:sldId id="344" r:id="rId9"/>
    <p:sldId id="349" r:id="rId10"/>
    <p:sldId id="307" r:id="rId11"/>
    <p:sldId id="311" r:id="rId12"/>
    <p:sldId id="312" r:id="rId13"/>
    <p:sldId id="313" r:id="rId14"/>
    <p:sldId id="315" r:id="rId15"/>
    <p:sldId id="271" r:id="rId16"/>
    <p:sldId id="268" r:id="rId17"/>
    <p:sldId id="269" r:id="rId18"/>
    <p:sldId id="354" r:id="rId19"/>
    <p:sldId id="353" r:id="rId20"/>
    <p:sldId id="356" r:id="rId21"/>
    <p:sldId id="319" r:id="rId22"/>
    <p:sldId id="345" r:id="rId23"/>
    <p:sldId id="357" r:id="rId24"/>
    <p:sldId id="359" r:id="rId25"/>
    <p:sldId id="317" r:id="rId26"/>
    <p:sldId id="275" r:id="rId27"/>
    <p:sldId id="276" r:id="rId28"/>
    <p:sldId id="332" r:id="rId2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8" autoAdjust="0"/>
    <p:restoredTop sz="94624" autoAdjust="0"/>
  </p:normalViewPr>
  <p:slideViewPr>
    <p:cSldViewPr>
      <p:cViewPr varScale="1">
        <p:scale>
          <a:sx n="115" d="100"/>
          <a:sy n="115" d="100"/>
        </p:scale>
        <p:origin x="-5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AAF60-4610-476E-AC17-4B3B245EDD2D}" type="datetimeFigureOut">
              <a:rPr lang="sv-SE" smtClean="0"/>
              <a:pPr/>
              <a:t>13-06-03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45BD1-8A65-4CE1-B3B5-3CFA836E1B1D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112644" name="Platshållare för bild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67D118CB-4D53-43C8-ABE1-82A7A12364BA}" type="slidenum">
              <a:rPr lang="sv-SE" sz="1200"/>
              <a:pPr algn="r"/>
              <a:t>12</a:t>
            </a:fld>
            <a:endParaRPr lang="sv-S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5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160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47664" y="6356350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499F-99FD-4788-AF3B-3F72D55B3C9A}" type="datetimeFigureOut">
              <a:rPr lang="sv-SE" smtClean="0"/>
              <a:pPr/>
              <a:t>13-06-03</a:t>
            </a:fld>
            <a:endParaRPr lang="sv-S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3888" y="6356350"/>
            <a:ext cx="2061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Place </a:t>
            </a:r>
            <a:r>
              <a:rPr lang="sv-SE" dirty="0" err="1" smtClean="0"/>
              <a:t>where</a:t>
            </a:r>
            <a:r>
              <a:rPr lang="sv-SE" dirty="0" smtClean="0"/>
              <a:t> you are</a:t>
            </a:r>
            <a:endParaRPr lang="sv-S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6356350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94D1-1973-40A9-8F1E-92D16BC3F0E3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/>
              <a:pPr/>
              <a:t>13-06-03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/>
              <a:pPr/>
              <a:t>13-06-03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4562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/>
              <a:pPr/>
              <a:t>13-06-03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Place where you are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/>
              <a:pPr/>
              <a:t>‹Nr.›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D84D2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D84D2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 flipV="1">
            <a:off x="0" y="5867400"/>
            <a:ext cx="9144000" cy="76200"/>
          </a:xfrm>
          <a:prstGeom prst="rect">
            <a:avLst/>
          </a:prstGeom>
          <a:solidFill>
            <a:srgbClr val="D84D2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22975"/>
            <a:ext cx="7772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3EC0-63EA-42F0-86B5-9DEA575CBC7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5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160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47664" y="6356350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499F-99FD-4788-AF3B-3F72D55B3C9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13-06-03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3888" y="6356350"/>
            <a:ext cx="2061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>
                <a:solidFill>
                  <a:prstClr val="black">
                    <a:tint val="75000"/>
                  </a:prstClr>
                </a:solidFill>
              </a:rPr>
              <a:t>Place </a:t>
            </a:r>
            <a:r>
              <a:rPr lang="sv-SE" dirty="0" err="1" smtClean="0">
                <a:solidFill>
                  <a:prstClr val="black">
                    <a:tint val="75000"/>
                  </a:prstClr>
                </a:solidFill>
              </a:rPr>
              <a:t>where</a:t>
            </a:r>
            <a:r>
              <a:rPr lang="sv-SE" dirty="0" smtClean="0">
                <a:solidFill>
                  <a:prstClr val="black">
                    <a:tint val="75000"/>
                  </a:prstClr>
                </a:solidFill>
              </a:rPr>
              <a:t> you are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6356350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94D1-1973-40A9-8F1E-92D16BC3F0E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>
                <a:solidFill>
                  <a:prstClr val="white"/>
                </a:solidFill>
              </a:rPr>
              <a:pPr/>
              <a:t>13-06-03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>
                <a:solidFill>
                  <a:prstClr val="white"/>
                </a:solidFill>
              </a:rPr>
              <a:pPr/>
              <a:t>13-06-03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>
                <a:solidFill>
                  <a:prstClr val="white"/>
                </a:solidFill>
              </a:rPr>
              <a:pPr/>
              <a:t>13-06-03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>
                <a:solidFill>
                  <a:prstClr val="white"/>
                </a:solidFill>
              </a:rPr>
              <a:pPr/>
              <a:t>13-06-03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>
                <a:solidFill>
                  <a:prstClr val="white"/>
                </a:solidFill>
              </a:rPr>
              <a:pPr/>
              <a:t>13-06-03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/>
              <a:pPr/>
              <a:t>13-06-03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>
                <a:solidFill>
                  <a:prstClr val="white"/>
                </a:solidFill>
              </a:rPr>
              <a:pPr/>
              <a:t>13-06-03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>
            <a:normAutofit/>
          </a:bodyPr>
          <a:lstStyle>
            <a:lvl1pPr algn="l">
              <a:defRPr sz="1600" b="1">
                <a:latin typeface="Eras Demi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>
                <a:solidFill>
                  <a:prstClr val="white"/>
                </a:solidFill>
              </a:rPr>
              <a:pPr/>
              <a:t>13-06-03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>
                <a:solidFill>
                  <a:prstClr val="white"/>
                </a:solidFill>
              </a:rPr>
              <a:pPr/>
              <a:t>13-06-03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>
                <a:solidFill>
                  <a:prstClr val="white"/>
                </a:solidFill>
              </a:rPr>
              <a:pPr/>
              <a:t>13-06-03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>
                <a:solidFill>
                  <a:prstClr val="white"/>
                </a:solidFill>
              </a:rPr>
              <a:pPr/>
              <a:t>13-06-03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4562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>
                <a:solidFill>
                  <a:prstClr val="white"/>
                </a:solidFill>
              </a:rPr>
              <a:pPr/>
              <a:t>13-06-03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Place where you are</a:t>
            </a:r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/>
              <a:pPr/>
              <a:t>13-06-03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/>
              <a:pPr/>
              <a:t>13-06-03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/>
              <a:pPr/>
              <a:t>13-06-03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/>
              <a:pPr/>
              <a:t>13-06-03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/>
              <a:pPr/>
              <a:t>13-06-03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>
            <a:normAutofit/>
          </a:bodyPr>
          <a:lstStyle>
            <a:lvl1pPr algn="l">
              <a:defRPr sz="1600" b="1">
                <a:latin typeface="Eras Demi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/>
              <a:pPr/>
              <a:t>13-06-03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99F-99FD-4788-AF3B-3F72D55B3C9A}" type="datetimeFigureOut">
              <a:rPr lang="sv-SE" smtClean="0"/>
              <a:pPr/>
              <a:t>13-06-03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4D1-1973-40A9-8F1E-92D16BC3F0E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4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alphaModFix amt="57000"/>
          </a:blip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3298"/>
            <a:ext cx="8229600" cy="43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9632" y="6356350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499F-99FD-4788-AF3B-3F72D55B3C9A}" type="datetimeFigureOut">
              <a:rPr lang="sv-SE" smtClean="0"/>
              <a:pPr/>
              <a:t>13-06-03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4240" y="6356350"/>
            <a:ext cx="2061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Place </a:t>
            </a:r>
            <a:r>
              <a:rPr lang="sv-SE" dirty="0" err="1" smtClean="0"/>
              <a:t>where</a:t>
            </a:r>
            <a:r>
              <a:rPr lang="sv-SE" dirty="0" smtClean="0"/>
              <a:t> you are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208" y="6356350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94D1-1973-40A9-8F1E-92D16BC3F0E3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 rot="292485">
            <a:off x="8294883" y="5628231"/>
            <a:ext cx="765944" cy="11546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ras Demi IT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Eras Demi IT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Eras Demi IT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Eras Demi IT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Eras Demi IT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Eras Demi IT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3298"/>
            <a:ext cx="8229600" cy="43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9632" y="6356350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237499F-99FD-4788-AF3B-3F72D55B3C9A}" type="datetimeFigureOut">
              <a:rPr lang="sv-SE" smtClean="0">
                <a:solidFill>
                  <a:prstClr val="white"/>
                </a:solidFill>
              </a:rPr>
              <a:pPr/>
              <a:t>13-06-03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4240" y="6356350"/>
            <a:ext cx="2061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smtClean="0">
                <a:solidFill>
                  <a:prstClr val="white"/>
                </a:solidFill>
              </a:rPr>
              <a:t>Place where you are</a:t>
            </a:r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208" y="6356350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DCB94D1-1973-40A9-8F1E-92D16BC3F0E3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80512" cy="6957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 rot="292485">
            <a:off x="8294883" y="5628231"/>
            <a:ext cx="765944" cy="11546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Eras Demi IT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Eras Demi IT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Eras Demi IT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Eras Demi IT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Eras Demi IT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Eras Demi IT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95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Bankrupting</a:t>
            </a:r>
            <a:r>
              <a:rPr kumimoji="0" lang="sv-SE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 Nature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6000" dirty="0" smtClean="0">
              <a:solidFill>
                <a:schemeClr val="bg1"/>
              </a:solidFill>
              <a:latin typeface="Eras Demi ITC" pitchFamily="34" charset="0"/>
              <a:ea typeface="+mj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how</a:t>
            </a:r>
            <a:r>
              <a:rPr kumimoji="0" lang="sv-SE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 </a:t>
            </a:r>
            <a:r>
              <a:rPr kumimoji="0" lang="sv-SE" sz="1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can</a:t>
            </a:r>
            <a:r>
              <a:rPr kumimoji="0" lang="sv-SE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 </a:t>
            </a:r>
            <a:r>
              <a:rPr kumimoji="0" lang="sv-SE" sz="1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we</a:t>
            </a:r>
            <a:r>
              <a:rPr kumimoji="0" lang="sv-SE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 </a:t>
            </a:r>
            <a:r>
              <a:rPr kumimoji="0" lang="sv-SE" sz="1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secure</a:t>
            </a:r>
            <a:r>
              <a:rPr kumimoji="0" lang="sv-SE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 </a:t>
            </a:r>
            <a:r>
              <a:rPr kumimoji="0" lang="sv-SE" sz="1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equitable</a:t>
            </a:r>
            <a:r>
              <a:rPr kumimoji="0" lang="sv-SE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 </a:t>
            </a:r>
            <a:r>
              <a:rPr kumimoji="0" lang="sv-SE" sz="1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sharing</a:t>
            </a:r>
            <a:r>
              <a:rPr kumimoji="0" lang="sv-SE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 of the </a:t>
            </a:r>
            <a:r>
              <a:rPr kumimoji="0" lang="sv-SE" sz="1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world´s</a:t>
            </a:r>
            <a:r>
              <a:rPr kumimoji="0" lang="sv-SE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 </a:t>
            </a:r>
            <a:r>
              <a:rPr kumimoji="0" lang="sv-SE" sz="1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natural</a:t>
            </a:r>
            <a:r>
              <a:rPr kumimoji="0" lang="sv-SE" sz="1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 </a:t>
            </a:r>
            <a:r>
              <a:rPr kumimoji="0" lang="sv-SE" sz="1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resources</a:t>
            </a:r>
            <a:r>
              <a:rPr kumimoji="0" lang="sv-SE" sz="1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?</a:t>
            </a:r>
            <a:r>
              <a:rPr kumimoji="0" lang="sv-SE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as Demi ITC" pitchFamily="34" charset="0"/>
                <a:ea typeface="+mj-ea"/>
                <a:cs typeface="Arial" charset="0"/>
              </a:rPr>
              <a:t> </a:t>
            </a:r>
            <a:endParaRPr kumimoji="0" lang="sv-SE" sz="1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5" name="Subtitle 8"/>
          <p:cNvSpPr txBox="1">
            <a:spLocks/>
          </p:cNvSpPr>
          <p:nvPr/>
        </p:nvSpPr>
        <p:spPr>
          <a:xfrm>
            <a:off x="755576" y="2492896"/>
            <a:ext cx="7572428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as Demi ITC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ras Demi ITC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as Demi ITC" pitchFamily="34" charset="0"/>
                <a:ea typeface="+mn-ea"/>
                <a:cs typeface="Arial" charset="0"/>
              </a:rPr>
              <a:t>Comments by Anders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as Demi ITC" pitchFamily="34" charset="0"/>
                <a:ea typeface="+mn-ea"/>
                <a:cs typeface="Arial" charset="0"/>
              </a:rPr>
              <a:t>Wijkman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as Demi ITC" pitchFamily="34" charset="0"/>
                <a:ea typeface="+mn-ea"/>
                <a:cs typeface="Arial" charset="0"/>
              </a:rPr>
              <a:t>, co-president of the Club of Rome, at UNOG-WAAS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as Demi ITC" pitchFamily="34" charset="0"/>
                <a:ea typeface="+mn-ea"/>
                <a:cs typeface="Arial" charset="0"/>
              </a:rPr>
              <a:t> Conference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ras Demi ITC" pitchFamily="34" charset="0"/>
                <a:ea typeface="+mn-ea"/>
                <a:cs typeface="Arial" charset="0"/>
              </a:rPr>
              <a:t> 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5791200"/>
            <a:ext cx="3024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z="2400" dirty="0" err="1" smtClean="0">
                <a:solidFill>
                  <a:srgbClr val="FFFFFF"/>
                </a:solidFill>
                <a:latin typeface="Eras Demi ITC" pitchFamily="34" charset="0"/>
              </a:rPr>
              <a:t>Geneva</a:t>
            </a:r>
            <a:r>
              <a:rPr lang="sv-SE" sz="2400" dirty="0" smtClean="0">
                <a:solidFill>
                  <a:srgbClr val="FFFFFF"/>
                </a:solidFill>
                <a:latin typeface="Eras Demi ITC" pitchFamily="34" charset="0"/>
              </a:rPr>
              <a:t> June 3, 2013</a:t>
            </a:r>
            <a:endParaRPr lang="sv-SE" sz="2400" dirty="0">
              <a:solidFill>
                <a:srgbClr val="FFFFFF"/>
              </a:solidFill>
              <a:latin typeface="Eras Demi ITC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88224" y="6309320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94D1-1973-40A9-8F1E-92D16BC3F0E3}" type="slidenum">
              <a:rPr lang="sv-SE" sz="1400" smtClean="0">
                <a:solidFill>
                  <a:prstClr val="black">
                    <a:tint val="75000"/>
                  </a:prstClr>
                </a:solidFill>
                <a:latin typeface="Eras Demi ITC" pitchFamily="34" charset="0"/>
              </a:rPr>
              <a:pPr/>
              <a:t>1</a:t>
            </a:fld>
            <a:endParaRPr lang="sv-SE" sz="1400" dirty="0">
              <a:solidFill>
                <a:prstClr val="black">
                  <a:tint val="75000"/>
                </a:prstClr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4"/>
          <p:cNvSpPr>
            <a:spLocks noChangeArrowheads="1"/>
          </p:cNvSpPr>
          <p:nvPr/>
        </p:nvSpPr>
        <p:spPr bwMode="auto">
          <a:xfrm>
            <a:off x="0" y="0"/>
            <a:ext cx="9144000" cy="642937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89091" name="Picture 6" descr="gra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75707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Oval 14"/>
          <p:cNvSpPr>
            <a:spLocks noChangeArrowheads="1"/>
          </p:cNvSpPr>
          <p:nvPr/>
        </p:nvSpPr>
        <p:spPr bwMode="auto">
          <a:xfrm>
            <a:off x="7162800" y="2438400"/>
            <a:ext cx="928688" cy="642938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6600"/>
              </a:solidFill>
              <a:ea typeface="MS PGothic" pitchFamily="34" charset="-128"/>
            </a:endParaRPr>
          </a:p>
        </p:txBody>
      </p:sp>
      <p:sp>
        <p:nvSpPr>
          <p:cNvPr id="89093" name="Title 2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Humanity’s 10,000 years of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9725" y="-490538"/>
            <a:ext cx="6653213" cy="746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763" y="1427163"/>
            <a:ext cx="3984625" cy="393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0116" name="Rectangle 3"/>
          <p:cNvSpPr>
            <a:spLocks/>
          </p:cNvSpPr>
          <p:nvPr/>
        </p:nvSpPr>
        <p:spPr bwMode="auto">
          <a:xfrm>
            <a:off x="3557588" y="3775075"/>
            <a:ext cx="2171700" cy="92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" algn="ctr" eaLnBrk="1" hangingPunct="1"/>
            <a:r>
              <a:rPr lang="en-US" sz="30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rPr>
              <a:t>Planetary </a:t>
            </a:r>
            <a:endParaRPr lang="en-US" sz="3000">
              <a:solidFill>
                <a:srgbClr val="00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38100" algn="ctr" eaLnBrk="1" hangingPunct="1"/>
            <a:r>
              <a:rPr lang="en-US" sz="30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rPr>
              <a:t>Boundaries</a:t>
            </a:r>
          </a:p>
        </p:txBody>
      </p:sp>
      <p:sp>
        <p:nvSpPr>
          <p:cNvPr id="90117" name="Rectangle 4"/>
          <p:cNvSpPr>
            <a:spLocks/>
          </p:cNvSpPr>
          <p:nvPr/>
        </p:nvSpPr>
        <p:spPr bwMode="auto">
          <a:xfrm>
            <a:off x="2865438" y="1190625"/>
            <a:ext cx="9525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Climate </a:t>
            </a:r>
            <a:endParaRPr lang="en-US">
              <a:solidFill>
                <a:srgbClr val="00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change</a:t>
            </a:r>
          </a:p>
        </p:txBody>
      </p:sp>
      <p:sp>
        <p:nvSpPr>
          <p:cNvPr id="90118" name="Rectangle 5"/>
          <p:cNvSpPr>
            <a:spLocks/>
          </p:cNvSpPr>
          <p:nvPr/>
        </p:nvSpPr>
        <p:spPr bwMode="auto">
          <a:xfrm>
            <a:off x="7080250" y="2855913"/>
            <a:ext cx="1697038" cy="534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Ocean </a:t>
            </a:r>
            <a:endParaRPr lang="en-US">
              <a:solidFill>
                <a:srgbClr val="00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acidification</a:t>
            </a:r>
          </a:p>
        </p:txBody>
      </p:sp>
      <p:sp>
        <p:nvSpPr>
          <p:cNvPr id="90119" name="Rectangle 6"/>
          <p:cNvSpPr>
            <a:spLocks/>
          </p:cNvSpPr>
          <p:nvPr/>
        </p:nvSpPr>
        <p:spPr bwMode="auto">
          <a:xfrm>
            <a:off x="4706938" y="581025"/>
            <a:ext cx="1081087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Ozone </a:t>
            </a:r>
            <a:endParaRPr lang="en-US">
              <a:solidFill>
                <a:srgbClr val="00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depletion</a:t>
            </a:r>
          </a:p>
        </p:txBody>
      </p:sp>
      <p:sp>
        <p:nvSpPr>
          <p:cNvPr id="90120" name="Rectangle 7"/>
          <p:cNvSpPr>
            <a:spLocks/>
          </p:cNvSpPr>
          <p:nvPr/>
        </p:nvSpPr>
        <p:spPr bwMode="auto">
          <a:xfrm>
            <a:off x="6892925" y="4527550"/>
            <a:ext cx="1287463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Global </a:t>
            </a:r>
            <a:endParaRPr lang="en-US">
              <a:solidFill>
                <a:srgbClr val="00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freshwater </a:t>
            </a:r>
            <a:endParaRPr lang="en-US">
              <a:solidFill>
                <a:srgbClr val="00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use</a:t>
            </a:r>
          </a:p>
        </p:txBody>
      </p:sp>
      <p:sp>
        <p:nvSpPr>
          <p:cNvPr id="90121" name="Rectangle 8"/>
          <p:cNvSpPr>
            <a:spLocks/>
          </p:cNvSpPr>
          <p:nvPr/>
        </p:nvSpPr>
        <p:spPr bwMode="auto">
          <a:xfrm>
            <a:off x="1362075" y="4486275"/>
            <a:ext cx="2384425" cy="53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Rate of </a:t>
            </a:r>
          </a:p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biodiversity</a:t>
            </a:r>
            <a:r>
              <a:rPr lang="en-US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loss</a:t>
            </a:r>
          </a:p>
        </p:txBody>
      </p:sp>
      <p:sp>
        <p:nvSpPr>
          <p:cNvPr id="90122" name="Rectangle 9"/>
          <p:cNvSpPr>
            <a:spLocks/>
          </p:cNvSpPr>
          <p:nvPr/>
        </p:nvSpPr>
        <p:spPr bwMode="auto">
          <a:xfrm>
            <a:off x="669925" y="2679700"/>
            <a:ext cx="2482850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Biogeochemical loading:</a:t>
            </a:r>
            <a:endParaRPr lang="en-US">
              <a:solidFill>
                <a:srgbClr val="00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Global N &amp; P cycles</a:t>
            </a:r>
            <a:r>
              <a:rPr lang="en-US" sz="180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</a:p>
        </p:txBody>
      </p:sp>
      <p:sp>
        <p:nvSpPr>
          <p:cNvPr id="90123" name="Rectangle 10"/>
          <p:cNvSpPr>
            <a:spLocks/>
          </p:cNvSpPr>
          <p:nvPr/>
        </p:nvSpPr>
        <p:spPr bwMode="auto">
          <a:xfrm>
            <a:off x="6430963" y="1185863"/>
            <a:ext cx="2044700" cy="536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Atmospheric</a:t>
            </a:r>
          </a:p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aerosol loading</a:t>
            </a:r>
            <a:r>
              <a:rPr lang="en-US" sz="180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</a:p>
        </p:txBody>
      </p:sp>
      <p:sp>
        <p:nvSpPr>
          <p:cNvPr id="90124" name="Rectangle 11"/>
          <p:cNvSpPr>
            <a:spLocks/>
          </p:cNvSpPr>
          <p:nvPr/>
        </p:nvSpPr>
        <p:spPr bwMode="auto">
          <a:xfrm>
            <a:off x="3027363" y="5776913"/>
            <a:ext cx="1990725" cy="536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Land system</a:t>
            </a:r>
          </a:p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change</a:t>
            </a:r>
          </a:p>
        </p:txBody>
      </p:sp>
      <p:sp>
        <p:nvSpPr>
          <p:cNvPr id="90125" name="Rectangle 12"/>
          <p:cNvSpPr>
            <a:spLocks/>
          </p:cNvSpPr>
          <p:nvPr/>
        </p:nvSpPr>
        <p:spPr bwMode="auto">
          <a:xfrm>
            <a:off x="5259388" y="5781675"/>
            <a:ext cx="1731962" cy="536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Chemical </a:t>
            </a:r>
            <a:endParaRPr lang="en-US">
              <a:solidFill>
                <a:srgbClr val="00000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38100" algn="ctr" eaLnBrk="1" hangingPunct="1"/>
            <a:r>
              <a:rPr lang="en-US"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pollution </a:t>
            </a:r>
          </a:p>
        </p:txBody>
      </p:sp>
      <p:sp>
        <p:nvSpPr>
          <p:cNvPr id="90126" name="Rectangle 13"/>
          <p:cNvSpPr>
            <a:spLocks/>
          </p:cNvSpPr>
          <p:nvPr/>
        </p:nvSpPr>
        <p:spPr bwMode="auto">
          <a:xfrm rot="10800000" flipH="1">
            <a:off x="-169863" y="-133350"/>
            <a:ext cx="9510713" cy="214313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sv-SE" sz="3000">
              <a:solidFill>
                <a:srgbClr val="FFFFFF"/>
              </a:solidFill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D84D2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D84D2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 flipV="1">
            <a:off x="0" y="5867400"/>
            <a:ext cx="9144000" cy="76200"/>
          </a:xfrm>
          <a:prstGeom prst="rect">
            <a:avLst/>
          </a:prstGeom>
          <a:solidFill>
            <a:srgbClr val="D84D2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0" y="257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2" name="Rectangle 7"/>
          <p:cNvSpPr>
            <a:spLocks noChangeArrowheads="1"/>
          </p:cNvSpPr>
          <p:nvPr/>
        </p:nvSpPr>
        <p:spPr bwMode="auto">
          <a:xfrm>
            <a:off x="3492500" y="6021388"/>
            <a:ext cx="4967288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1143" name="Text Box 18"/>
          <p:cNvSpPr txBox="1">
            <a:spLocks noChangeArrowheads="1"/>
          </p:cNvSpPr>
          <p:nvPr/>
        </p:nvSpPr>
        <p:spPr bwMode="auto">
          <a:xfrm>
            <a:off x="3132138" y="2794000"/>
            <a:ext cx="79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800"/>
              <a:t>…</a:t>
            </a:r>
            <a:endParaRPr lang="en-US" sz="4800"/>
          </a:p>
        </p:txBody>
      </p:sp>
      <p:sp>
        <p:nvSpPr>
          <p:cNvPr id="91144" name="Rectangle 23"/>
          <p:cNvSpPr>
            <a:spLocks noChangeArrowheads="1"/>
          </p:cNvSpPr>
          <p:nvPr/>
        </p:nvSpPr>
        <p:spPr bwMode="auto">
          <a:xfrm>
            <a:off x="0" y="5805488"/>
            <a:ext cx="5148263" cy="1052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1145" name="Text Box 27"/>
          <p:cNvSpPr txBox="1">
            <a:spLocks noChangeArrowheads="1"/>
          </p:cNvSpPr>
          <p:nvPr/>
        </p:nvSpPr>
        <p:spPr bwMode="auto">
          <a:xfrm>
            <a:off x="5000625" y="5500688"/>
            <a:ext cx="414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latin typeface="Arial" pitchFamily="34" charset="0"/>
              </a:rPr>
              <a:t>Rockström et al. 2009</a:t>
            </a:r>
            <a:r>
              <a:rPr lang="en-US" sz="1200" b="1">
                <a:latin typeface="Arial" pitchFamily="34" charset="0"/>
              </a:rPr>
              <a:t> </a:t>
            </a:r>
            <a:r>
              <a:rPr lang="de-DE" sz="1200" b="1">
                <a:latin typeface="Arial" pitchFamily="34" charset="0"/>
              </a:rPr>
              <a:t>Nature, 461 (24): 472-475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91146" name="Text Box 28"/>
          <p:cNvSpPr txBox="1">
            <a:spLocks noChangeArrowheads="1"/>
          </p:cNvSpPr>
          <p:nvPr/>
        </p:nvSpPr>
        <p:spPr bwMode="auto">
          <a:xfrm>
            <a:off x="6342063" y="1655763"/>
            <a:ext cx="1357312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500" b="1">
                <a:solidFill>
                  <a:srgbClr val="FF0000"/>
                </a:solidFill>
                <a:latin typeface="Arial" pitchFamily="34" charset="0"/>
              </a:rPr>
              <a:t>Global fresh-</a:t>
            </a:r>
          </a:p>
          <a:p>
            <a:pPr algn="ctr"/>
            <a:r>
              <a:rPr lang="de-DE" sz="1500" b="1">
                <a:solidFill>
                  <a:srgbClr val="FF0000"/>
                </a:solidFill>
                <a:latin typeface="Arial" pitchFamily="34" charset="0"/>
              </a:rPr>
              <a:t>water use</a:t>
            </a:r>
            <a:endParaRPr lang="en-US" sz="1500" b="1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91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513" y="500063"/>
            <a:ext cx="64960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42875" y="214313"/>
            <a:ext cx="57864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4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Transgressing safe boundaries</a:t>
            </a:r>
          </a:p>
        </p:txBody>
      </p:sp>
      <p:pic>
        <p:nvPicPr>
          <p:cNvPr id="911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77309">
            <a:off x="452438" y="2119313"/>
            <a:ext cx="27892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4"/>
          <p:cNvSpPr>
            <a:spLocks noChangeArrowheads="1"/>
          </p:cNvSpPr>
          <p:nvPr/>
        </p:nvSpPr>
        <p:spPr bwMode="auto">
          <a:xfrm>
            <a:off x="0" y="214313"/>
            <a:ext cx="9144000" cy="64293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93187" name="TextBox 3"/>
          <p:cNvSpPr txBox="1">
            <a:spLocks noChangeArrowheads="1"/>
          </p:cNvSpPr>
          <p:nvPr/>
        </p:nvSpPr>
        <p:spPr bwMode="auto">
          <a:xfrm>
            <a:off x="2705100" y="6156325"/>
            <a:ext cx="628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v-SE" sz="2000">
                <a:latin typeface="Gill Sans MT" pitchFamily="34" charset="0"/>
              </a:rPr>
              <a:t>Adapted from Canadell et al., 2007</a:t>
            </a:r>
          </a:p>
        </p:txBody>
      </p:sp>
      <p:sp>
        <p:nvSpPr>
          <p:cNvPr id="93188" name="AutoShape 4"/>
          <p:cNvSpPr>
            <a:spLocks noChangeAspect="1" noChangeArrowheads="1" noTextEdit="1"/>
          </p:cNvSpPr>
          <p:nvPr/>
        </p:nvSpPr>
        <p:spPr bwMode="auto">
          <a:xfrm>
            <a:off x="76200" y="-404813"/>
            <a:ext cx="58610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189" name="Freeform 15"/>
          <p:cNvSpPr>
            <a:spLocks/>
          </p:cNvSpPr>
          <p:nvPr/>
        </p:nvSpPr>
        <p:spPr bwMode="auto">
          <a:xfrm>
            <a:off x="1774825" y="2105025"/>
            <a:ext cx="4343400" cy="2586038"/>
          </a:xfrm>
          <a:custGeom>
            <a:avLst/>
            <a:gdLst>
              <a:gd name="T0" fmla="*/ 2147483647 w 2736"/>
              <a:gd name="T1" fmla="*/ 2147483647 h 1629"/>
              <a:gd name="T2" fmla="*/ 2147483647 w 2736"/>
              <a:gd name="T3" fmla="*/ 2147483647 h 1629"/>
              <a:gd name="T4" fmla="*/ 2147483647 w 2736"/>
              <a:gd name="T5" fmla="*/ 2147483647 h 1629"/>
              <a:gd name="T6" fmla="*/ 2147483647 w 2736"/>
              <a:gd name="T7" fmla="*/ 2147483647 h 1629"/>
              <a:gd name="T8" fmla="*/ 2147483647 w 2736"/>
              <a:gd name="T9" fmla="*/ 2147483647 h 1629"/>
              <a:gd name="T10" fmla="*/ 2147483647 w 2736"/>
              <a:gd name="T11" fmla="*/ 2147483647 h 1629"/>
              <a:gd name="T12" fmla="*/ 2147483647 w 2736"/>
              <a:gd name="T13" fmla="*/ 2147483647 h 1629"/>
              <a:gd name="T14" fmla="*/ 2147483647 w 2736"/>
              <a:gd name="T15" fmla="*/ 2147483647 h 1629"/>
              <a:gd name="T16" fmla="*/ 2147483647 w 2736"/>
              <a:gd name="T17" fmla="*/ 2147483647 h 1629"/>
              <a:gd name="T18" fmla="*/ 2147483647 w 2736"/>
              <a:gd name="T19" fmla="*/ 2147483647 h 1629"/>
              <a:gd name="T20" fmla="*/ 2147483647 w 2736"/>
              <a:gd name="T21" fmla="*/ 2147483647 h 1629"/>
              <a:gd name="T22" fmla="*/ 2147483647 w 2736"/>
              <a:gd name="T23" fmla="*/ 2147483647 h 1629"/>
              <a:gd name="T24" fmla="*/ 2147483647 w 2736"/>
              <a:gd name="T25" fmla="*/ 2147483647 h 1629"/>
              <a:gd name="T26" fmla="*/ 2147483647 w 2736"/>
              <a:gd name="T27" fmla="*/ 2147483647 h 1629"/>
              <a:gd name="T28" fmla="*/ 2147483647 w 2736"/>
              <a:gd name="T29" fmla="*/ 2147483647 h 1629"/>
              <a:gd name="T30" fmla="*/ 2147483647 w 2736"/>
              <a:gd name="T31" fmla="*/ 2147483647 h 1629"/>
              <a:gd name="T32" fmla="*/ 2147483647 w 2736"/>
              <a:gd name="T33" fmla="*/ 2147483647 h 1629"/>
              <a:gd name="T34" fmla="*/ 2147483647 w 2736"/>
              <a:gd name="T35" fmla="*/ 2147483647 h 1629"/>
              <a:gd name="T36" fmla="*/ 2147483647 w 2736"/>
              <a:gd name="T37" fmla="*/ 2147483647 h 1629"/>
              <a:gd name="T38" fmla="*/ 2147483647 w 2736"/>
              <a:gd name="T39" fmla="*/ 2147483647 h 1629"/>
              <a:gd name="T40" fmla="*/ 2147483647 w 2736"/>
              <a:gd name="T41" fmla="*/ 2147483647 h 1629"/>
              <a:gd name="T42" fmla="*/ 2147483647 w 2736"/>
              <a:gd name="T43" fmla="*/ 2147483647 h 1629"/>
              <a:gd name="T44" fmla="*/ 2147483647 w 2736"/>
              <a:gd name="T45" fmla="*/ 0 h 1629"/>
              <a:gd name="T46" fmla="*/ 2147483647 w 2736"/>
              <a:gd name="T47" fmla="*/ 2147483647 h 1629"/>
              <a:gd name="T48" fmla="*/ 2147483647 w 2736"/>
              <a:gd name="T49" fmla="*/ 2147483647 h 1629"/>
              <a:gd name="T50" fmla="*/ 2147483647 w 2736"/>
              <a:gd name="T51" fmla="*/ 2147483647 h 1629"/>
              <a:gd name="T52" fmla="*/ 2147483647 w 2736"/>
              <a:gd name="T53" fmla="*/ 2147483647 h 1629"/>
              <a:gd name="T54" fmla="*/ 2147483647 w 2736"/>
              <a:gd name="T55" fmla="*/ 2147483647 h 1629"/>
              <a:gd name="T56" fmla="*/ 2147483647 w 2736"/>
              <a:gd name="T57" fmla="*/ 2147483647 h 1629"/>
              <a:gd name="T58" fmla="*/ 2147483647 w 2736"/>
              <a:gd name="T59" fmla="*/ 2147483647 h 1629"/>
              <a:gd name="T60" fmla="*/ 2147483647 w 2736"/>
              <a:gd name="T61" fmla="*/ 2147483647 h 1629"/>
              <a:gd name="T62" fmla="*/ 2147483647 w 2736"/>
              <a:gd name="T63" fmla="*/ 2147483647 h 1629"/>
              <a:gd name="T64" fmla="*/ 2147483647 w 2736"/>
              <a:gd name="T65" fmla="*/ 2147483647 h 1629"/>
              <a:gd name="T66" fmla="*/ 2147483647 w 2736"/>
              <a:gd name="T67" fmla="*/ 2147483647 h 1629"/>
              <a:gd name="T68" fmla="*/ 2147483647 w 2736"/>
              <a:gd name="T69" fmla="*/ 2147483647 h 1629"/>
              <a:gd name="T70" fmla="*/ 2147483647 w 2736"/>
              <a:gd name="T71" fmla="*/ 2147483647 h 1629"/>
              <a:gd name="T72" fmla="*/ 2147483647 w 2736"/>
              <a:gd name="T73" fmla="*/ 2147483647 h 1629"/>
              <a:gd name="T74" fmla="*/ 2147483647 w 2736"/>
              <a:gd name="T75" fmla="*/ 2147483647 h 1629"/>
              <a:gd name="T76" fmla="*/ 2147483647 w 2736"/>
              <a:gd name="T77" fmla="*/ 2147483647 h 1629"/>
              <a:gd name="T78" fmla="*/ 2147483647 w 2736"/>
              <a:gd name="T79" fmla="*/ 2147483647 h 1629"/>
              <a:gd name="T80" fmla="*/ 2147483647 w 2736"/>
              <a:gd name="T81" fmla="*/ 2147483647 h 1629"/>
              <a:gd name="T82" fmla="*/ 2147483647 w 2736"/>
              <a:gd name="T83" fmla="*/ 2147483647 h 1629"/>
              <a:gd name="T84" fmla="*/ 2147483647 w 2736"/>
              <a:gd name="T85" fmla="*/ 2147483647 h 1629"/>
              <a:gd name="T86" fmla="*/ 2147483647 w 2736"/>
              <a:gd name="T87" fmla="*/ 2147483647 h 1629"/>
              <a:gd name="T88" fmla="*/ 2147483647 w 2736"/>
              <a:gd name="T89" fmla="*/ 2147483647 h 1629"/>
              <a:gd name="T90" fmla="*/ 0 w 2736"/>
              <a:gd name="T91" fmla="*/ 2147483647 h 16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36"/>
              <a:gd name="T139" fmla="*/ 0 h 1629"/>
              <a:gd name="T140" fmla="*/ 2736 w 2736"/>
              <a:gd name="T141" fmla="*/ 1629 h 162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36" h="1629">
                <a:moveTo>
                  <a:pt x="0" y="946"/>
                </a:moveTo>
                <a:lnTo>
                  <a:pt x="61" y="929"/>
                </a:lnTo>
                <a:lnTo>
                  <a:pt x="122" y="912"/>
                </a:lnTo>
                <a:lnTo>
                  <a:pt x="183" y="894"/>
                </a:lnTo>
                <a:lnTo>
                  <a:pt x="244" y="859"/>
                </a:lnTo>
                <a:lnTo>
                  <a:pt x="305" y="841"/>
                </a:lnTo>
                <a:lnTo>
                  <a:pt x="366" y="806"/>
                </a:lnTo>
                <a:lnTo>
                  <a:pt x="427" y="771"/>
                </a:lnTo>
                <a:lnTo>
                  <a:pt x="487" y="736"/>
                </a:lnTo>
                <a:lnTo>
                  <a:pt x="548" y="701"/>
                </a:lnTo>
                <a:lnTo>
                  <a:pt x="609" y="666"/>
                </a:lnTo>
                <a:lnTo>
                  <a:pt x="669" y="649"/>
                </a:lnTo>
                <a:lnTo>
                  <a:pt x="730" y="649"/>
                </a:lnTo>
                <a:lnTo>
                  <a:pt x="791" y="631"/>
                </a:lnTo>
                <a:lnTo>
                  <a:pt x="852" y="613"/>
                </a:lnTo>
                <a:lnTo>
                  <a:pt x="912" y="596"/>
                </a:lnTo>
                <a:lnTo>
                  <a:pt x="973" y="578"/>
                </a:lnTo>
                <a:lnTo>
                  <a:pt x="1034" y="578"/>
                </a:lnTo>
                <a:lnTo>
                  <a:pt x="1095" y="526"/>
                </a:lnTo>
                <a:lnTo>
                  <a:pt x="1156" y="473"/>
                </a:lnTo>
                <a:lnTo>
                  <a:pt x="1217" y="439"/>
                </a:lnTo>
                <a:lnTo>
                  <a:pt x="1278" y="491"/>
                </a:lnTo>
                <a:lnTo>
                  <a:pt x="1339" y="544"/>
                </a:lnTo>
                <a:lnTo>
                  <a:pt x="1399" y="491"/>
                </a:lnTo>
                <a:lnTo>
                  <a:pt x="1460" y="456"/>
                </a:lnTo>
                <a:lnTo>
                  <a:pt x="1521" y="404"/>
                </a:lnTo>
                <a:lnTo>
                  <a:pt x="1581" y="368"/>
                </a:lnTo>
                <a:lnTo>
                  <a:pt x="1642" y="333"/>
                </a:lnTo>
                <a:lnTo>
                  <a:pt x="1703" y="299"/>
                </a:lnTo>
                <a:lnTo>
                  <a:pt x="1764" y="263"/>
                </a:lnTo>
                <a:lnTo>
                  <a:pt x="1824" y="228"/>
                </a:lnTo>
                <a:lnTo>
                  <a:pt x="1885" y="263"/>
                </a:lnTo>
                <a:lnTo>
                  <a:pt x="1946" y="263"/>
                </a:lnTo>
                <a:lnTo>
                  <a:pt x="2007" y="228"/>
                </a:lnTo>
                <a:lnTo>
                  <a:pt x="2068" y="211"/>
                </a:lnTo>
                <a:lnTo>
                  <a:pt x="2129" y="193"/>
                </a:lnTo>
                <a:lnTo>
                  <a:pt x="2190" y="176"/>
                </a:lnTo>
                <a:lnTo>
                  <a:pt x="2250" y="193"/>
                </a:lnTo>
                <a:lnTo>
                  <a:pt x="2311" y="193"/>
                </a:lnTo>
                <a:lnTo>
                  <a:pt x="2372" y="193"/>
                </a:lnTo>
                <a:lnTo>
                  <a:pt x="2433" y="176"/>
                </a:lnTo>
                <a:lnTo>
                  <a:pt x="2493" y="158"/>
                </a:lnTo>
                <a:lnTo>
                  <a:pt x="2554" y="141"/>
                </a:lnTo>
                <a:lnTo>
                  <a:pt x="2615" y="105"/>
                </a:lnTo>
                <a:lnTo>
                  <a:pt x="2676" y="18"/>
                </a:lnTo>
                <a:lnTo>
                  <a:pt x="2736" y="0"/>
                </a:lnTo>
                <a:lnTo>
                  <a:pt x="2736" y="1629"/>
                </a:lnTo>
                <a:lnTo>
                  <a:pt x="2676" y="1629"/>
                </a:lnTo>
                <a:lnTo>
                  <a:pt x="2615" y="1629"/>
                </a:lnTo>
                <a:lnTo>
                  <a:pt x="2554" y="1629"/>
                </a:lnTo>
                <a:lnTo>
                  <a:pt x="2493" y="1629"/>
                </a:lnTo>
                <a:lnTo>
                  <a:pt x="2433" y="1629"/>
                </a:lnTo>
                <a:lnTo>
                  <a:pt x="2372" y="1629"/>
                </a:lnTo>
                <a:lnTo>
                  <a:pt x="2311" y="1629"/>
                </a:lnTo>
                <a:lnTo>
                  <a:pt x="2250" y="1629"/>
                </a:lnTo>
                <a:lnTo>
                  <a:pt x="2190" y="1629"/>
                </a:lnTo>
                <a:lnTo>
                  <a:pt x="2129" y="1629"/>
                </a:lnTo>
                <a:lnTo>
                  <a:pt x="2068" y="1629"/>
                </a:lnTo>
                <a:lnTo>
                  <a:pt x="2007" y="1629"/>
                </a:lnTo>
                <a:lnTo>
                  <a:pt x="1946" y="1629"/>
                </a:lnTo>
                <a:lnTo>
                  <a:pt x="1885" y="1629"/>
                </a:lnTo>
                <a:lnTo>
                  <a:pt x="1824" y="1629"/>
                </a:lnTo>
                <a:lnTo>
                  <a:pt x="1764" y="1629"/>
                </a:lnTo>
                <a:lnTo>
                  <a:pt x="1703" y="1629"/>
                </a:lnTo>
                <a:lnTo>
                  <a:pt x="1642" y="1629"/>
                </a:lnTo>
                <a:lnTo>
                  <a:pt x="1581" y="1629"/>
                </a:lnTo>
                <a:lnTo>
                  <a:pt x="1521" y="1629"/>
                </a:lnTo>
                <a:lnTo>
                  <a:pt x="1460" y="1629"/>
                </a:lnTo>
                <a:lnTo>
                  <a:pt x="1399" y="1629"/>
                </a:lnTo>
                <a:lnTo>
                  <a:pt x="1339" y="1629"/>
                </a:lnTo>
                <a:lnTo>
                  <a:pt x="1278" y="1629"/>
                </a:lnTo>
                <a:lnTo>
                  <a:pt x="1217" y="1629"/>
                </a:lnTo>
                <a:lnTo>
                  <a:pt x="1156" y="1629"/>
                </a:lnTo>
                <a:lnTo>
                  <a:pt x="1095" y="1629"/>
                </a:lnTo>
                <a:lnTo>
                  <a:pt x="1034" y="1629"/>
                </a:lnTo>
                <a:lnTo>
                  <a:pt x="973" y="1629"/>
                </a:lnTo>
                <a:lnTo>
                  <a:pt x="912" y="1629"/>
                </a:lnTo>
                <a:lnTo>
                  <a:pt x="852" y="1629"/>
                </a:lnTo>
                <a:lnTo>
                  <a:pt x="791" y="1629"/>
                </a:lnTo>
                <a:lnTo>
                  <a:pt x="730" y="1629"/>
                </a:lnTo>
                <a:lnTo>
                  <a:pt x="669" y="1629"/>
                </a:lnTo>
                <a:lnTo>
                  <a:pt x="609" y="1629"/>
                </a:lnTo>
                <a:lnTo>
                  <a:pt x="548" y="1629"/>
                </a:lnTo>
                <a:lnTo>
                  <a:pt x="487" y="1629"/>
                </a:lnTo>
                <a:lnTo>
                  <a:pt x="427" y="1629"/>
                </a:lnTo>
                <a:lnTo>
                  <a:pt x="366" y="1629"/>
                </a:lnTo>
                <a:lnTo>
                  <a:pt x="305" y="1629"/>
                </a:lnTo>
                <a:lnTo>
                  <a:pt x="244" y="1629"/>
                </a:lnTo>
                <a:lnTo>
                  <a:pt x="183" y="1629"/>
                </a:lnTo>
                <a:lnTo>
                  <a:pt x="122" y="1629"/>
                </a:lnTo>
                <a:lnTo>
                  <a:pt x="61" y="1629"/>
                </a:lnTo>
                <a:lnTo>
                  <a:pt x="0" y="1629"/>
                </a:lnTo>
                <a:lnTo>
                  <a:pt x="0" y="946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190" name="AutoShape 4"/>
          <p:cNvSpPr>
            <a:spLocks noChangeAspect="1" noChangeArrowheads="1" noTextEdit="1"/>
          </p:cNvSpPr>
          <p:nvPr/>
        </p:nvSpPr>
        <p:spPr bwMode="auto">
          <a:xfrm>
            <a:off x="436563" y="-117475"/>
            <a:ext cx="58610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68475" y="1901825"/>
            <a:ext cx="4343400" cy="2782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192" name="Freeform 8"/>
          <p:cNvSpPr>
            <a:spLocks noEditPoints="1"/>
          </p:cNvSpPr>
          <p:nvPr/>
        </p:nvSpPr>
        <p:spPr bwMode="auto">
          <a:xfrm>
            <a:off x="1762125" y="1887538"/>
            <a:ext cx="4341813" cy="2530475"/>
          </a:xfrm>
          <a:custGeom>
            <a:avLst/>
            <a:gdLst>
              <a:gd name="T0" fmla="*/ 0 w 2735"/>
              <a:gd name="T1" fmla="*/ 2147483647 h 1594"/>
              <a:gd name="T2" fmla="*/ 2147483647 w 2735"/>
              <a:gd name="T3" fmla="*/ 2147483647 h 1594"/>
              <a:gd name="T4" fmla="*/ 2147483647 w 2735"/>
              <a:gd name="T5" fmla="*/ 2147483647 h 1594"/>
              <a:gd name="T6" fmla="*/ 0 w 2735"/>
              <a:gd name="T7" fmla="*/ 2147483647 h 1594"/>
              <a:gd name="T8" fmla="*/ 0 w 2735"/>
              <a:gd name="T9" fmla="*/ 2147483647 h 1594"/>
              <a:gd name="T10" fmla="*/ 0 w 2735"/>
              <a:gd name="T11" fmla="*/ 2147483647 h 1594"/>
              <a:gd name="T12" fmla="*/ 2147483647 w 2735"/>
              <a:gd name="T13" fmla="*/ 2147483647 h 1594"/>
              <a:gd name="T14" fmla="*/ 2147483647 w 2735"/>
              <a:gd name="T15" fmla="*/ 2147483647 h 1594"/>
              <a:gd name="T16" fmla="*/ 0 w 2735"/>
              <a:gd name="T17" fmla="*/ 2147483647 h 1594"/>
              <a:gd name="T18" fmla="*/ 0 w 2735"/>
              <a:gd name="T19" fmla="*/ 2147483647 h 1594"/>
              <a:gd name="T20" fmla="*/ 0 w 2735"/>
              <a:gd name="T21" fmla="*/ 2147483647 h 1594"/>
              <a:gd name="T22" fmla="*/ 2147483647 w 2735"/>
              <a:gd name="T23" fmla="*/ 2147483647 h 1594"/>
              <a:gd name="T24" fmla="*/ 2147483647 w 2735"/>
              <a:gd name="T25" fmla="*/ 2147483647 h 1594"/>
              <a:gd name="T26" fmla="*/ 0 w 2735"/>
              <a:gd name="T27" fmla="*/ 2147483647 h 1594"/>
              <a:gd name="T28" fmla="*/ 0 w 2735"/>
              <a:gd name="T29" fmla="*/ 2147483647 h 1594"/>
              <a:gd name="T30" fmla="*/ 0 w 2735"/>
              <a:gd name="T31" fmla="*/ 2147483647 h 1594"/>
              <a:gd name="T32" fmla="*/ 2147483647 w 2735"/>
              <a:gd name="T33" fmla="*/ 2147483647 h 1594"/>
              <a:gd name="T34" fmla="*/ 2147483647 w 2735"/>
              <a:gd name="T35" fmla="*/ 2147483647 h 1594"/>
              <a:gd name="T36" fmla="*/ 0 w 2735"/>
              <a:gd name="T37" fmla="*/ 2147483647 h 1594"/>
              <a:gd name="T38" fmla="*/ 0 w 2735"/>
              <a:gd name="T39" fmla="*/ 2147483647 h 1594"/>
              <a:gd name="T40" fmla="*/ 0 w 2735"/>
              <a:gd name="T41" fmla="*/ 2147483647 h 1594"/>
              <a:gd name="T42" fmla="*/ 2147483647 w 2735"/>
              <a:gd name="T43" fmla="*/ 2147483647 h 1594"/>
              <a:gd name="T44" fmla="*/ 2147483647 w 2735"/>
              <a:gd name="T45" fmla="*/ 2147483647 h 1594"/>
              <a:gd name="T46" fmla="*/ 0 w 2735"/>
              <a:gd name="T47" fmla="*/ 2147483647 h 1594"/>
              <a:gd name="T48" fmla="*/ 0 w 2735"/>
              <a:gd name="T49" fmla="*/ 2147483647 h 1594"/>
              <a:gd name="T50" fmla="*/ 0 w 2735"/>
              <a:gd name="T51" fmla="*/ 2147483647 h 1594"/>
              <a:gd name="T52" fmla="*/ 2147483647 w 2735"/>
              <a:gd name="T53" fmla="*/ 2147483647 h 1594"/>
              <a:gd name="T54" fmla="*/ 2147483647 w 2735"/>
              <a:gd name="T55" fmla="*/ 2147483647 h 1594"/>
              <a:gd name="T56" fmla="*/ 0 w 2735"/>
              <a:gd name="T57" fmla="*/ 2147483647 h 1594"/>
              <a:gd name="T58" fmla="*/ 0 w 2735"/>
              <a:gd name="T59" fmla="*/ 2147483647 h 1594"/>
              <a:gd name="T60" fmla="*/ 0 w 2735"/>
              <a:gd name="T61" fmla="*/ 2147483647 h 1594"/>
              <a:gd name="T62" fmla="*/ 2147483647 w 2735"/>
              <a:gd name="T63" fmla="*/ 2147483647 h 1594"/>
              <a:gd name="T64" fmla="*/ 2147483647 w 2735"/>
              <a:gd name="T65" fmla="*/ 2147483647 h 1594"/>
              <a:gd name="T66" fmla="*/ 0 w 2735"/>
              <a:gd name="T67" fmla="*/ 2147483647 h 1594"/>
              <a:gd name="T68" fmla="*/ 0 w 2735"/>
              <a:gd name="T69" fmla="*/ 2147483647 h 1594"/>
              <a:gd name="T70" fmla="*/ 0 w 2735"/>
              <a:gd name="T71" fmla="*/ 2147483647 h 1594"/>
              <a:gd name="T72" fmla="*/ 2147483647 w 2735"/>
              <a:gd name="T73" fmla="*/ 2147483647 h 1594"/>
              <a:gd name="T74" fmla="*/ 2147483647 w 2735"/>
              <a:gd name="T75" fmla="*/ 2147483647 h 1594"/>
              <a:gd name="T76" fmla="*/ 0 w 2735"/>
              <a:gd name="T77" fmla="*/ 2147483647 h 1594"/>
              <a:gd name="T78" fmla="*/ 0 w 2735"/>
              <a:gd name="T79" fmla="*/ 2147483647 h 1594"/>
              <a:gd name="T80" fmla="*/ 0 w 2735"/>
              <a:gd name="T81" fmla="*/ 2147483647 h 1594"/>
              <a:gd name="T82" fmla="*/ 2147483647 w 2735"/>
              <a:gd name="T83" fmla="*/ 2147483647 h 1594"/>
              <a:gd name="T84" fmla="*/ 2147483647 w 2735"/>
              <a:gd name="T85" fmla="*/ 2147483647 h 1594"/>
              <a:gd name="T86" fmla="*/ 0 w 2735"/>
              <a:gd name="T87" fmla="*/ 2147483647 h 1594"/>
              <a:gd name="T88" fmla="*/ 0 w 2735"/>
              <a:gd name="T89" fmla="*/ 2147483647 h 1594"/>
              <a:gd name="T90" fmla="*/ 0 w 2735"/>
              <a:gd name="T91" fmla="*/ 0 h 1594"/>
              <a:gd name="T92" fmla="*/ 2147483647 w 2735"/>
              <a:gd name="T93" fmla="*/ 0 h 1594"/>
              <a:gd name="T94" fmla="*/ 2147483647 w 2735"/>
              <a:gd name="T95" fmla="*/ 2147483647 h 1594"/>
              <a:gd name="T96" fmla="*/ 0 w 2735"/>
              <a:gd name="T97" fmla="*/ 2147483647 h 1594"/>
              <a:gd name="T98" fmla="*/ 0 w 2735"/>
              <a:gd name="T99" fmla="*/ 0 h 15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5"/>
              <a:gd name="T151" fmla="*/ 0 h 1594"/>
              <a:gd name="T152" fmla="*/ 2735 w 2735"/>
              <a:gd name="T153" fmla="*/ 1594 h 15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5" h="1594">
                <a:moveTo>
                  <a:pt x="0" y="1585"/>
                </a:moveTo>
                <a:lnTo>
                  <a:pt x="2735" y="1585"/>
                </a:lnTo>
                <a:lnTo>
                  <a:pt x="2735" y="1594"/>
                </a:lnTo>
                <a:lnTo>
                  <a:pt x="0" y="1594"/>
                </a:lnTo>
                <a:lnTo>
                  <a:pt x="0" y="1585"/>
                </a:lnTo>
                <a:close/>
                <a:moveTo>
                  <a:pt x="0" y="1408"/>
                </a:moveTo>
                <a:lnTo>
                  <a:pt x="2735" y="1408"/>
                </a:lnTo>
                <a:lnTo>
                  <a:pt x="2735" y="1417"/>
                </a:lnTo>
                <a:lnTo>
                  <a:pt x="0" y="1417"/>
                </a:lnTo>
                <a:lnTo>
                  <a:pt x="0" y="1408"/>
                </a:lnTo>
                <a:close/>
                <a:moveTo>
                  <a:pt x="0" y="1231"/>
                </a:moveTo>
                <a:lnTo>
                  <a:pt x="2735" y="1231"/>
                </a:lnTo>
                <a:lnTo>
                  <a:pt x="2735" y="1239"/>
                </a:lnTo>
                <a:lnTo>
                  <a:pt x="0" y="1239"/>
                </a:lnTo>
                <a:lnTo>
                  <a:pt x="0" y="1231"/>
                </a:lnTo>
                <a:close/>
                <a:moveTo>
                  <a:pt x="0" y="1054"/>
                </a:moveTo>
                <a:lnTo>
                  <a:pt x="2735" y="1054"/>
                </a:lnTo>
                <a:lnTo>
                  <a:pt x="2735" y="1062"/>
                </a:lnTo>
                <a:lnTo>
                  <a:pt x="0" y="1062"/>
                </a:lnTo>
                <a:lnTo>
                  <a:pt x="0" y="1054"/>
                </a:lnTo>
                <a:close/>
                <a:moveTo>
                  <a:pt x="0" y="877"/>
                </a:moveTo>
                <a:lnTo>
                  <a:pt x="2735" y="877"/>
                </a:lnTo>
                <a:lnTo>
                  <a:pt x="2735" y="885"/>
                </a:lnTo>
                <a:lnTo>
                  <a:pt x="0" y="885"/>
                </a:lnTo>
                <a:lnTo>
                  <a:pt x="0" y="877"/>
                </a:lnTo>
                <a:close/>
                <a:moveTo>
                  <a:pt x="0" y="708"/>
                </a:moveTo>
                <a:lnTo>
                  <a:pt x="2735" y="708"/>
                </a:lnTo>
                <a:lnTo>
                  <a:pt x="2735" y="717"/>
                </a:lnTo>
                <a:lnTo>
                  <a:pt x="0" y="717"/>
                </a:lnTo>
                <a:lnTo>
                  <a:pt x="0" y="708"/>
                </a:lnTo>
                <a:close/>
                <a:moveTo>
                  <a:pt x="0" y="531"/>
                </a:moveTo>
                <a:lnTo>
                  <a:pt x="2735" y="531"/>
                </a:lnTo>
                <a:lnTo>
                  <a:pt x="2735" y="540"/>
                </a:lnTo>
                <a:lnTo>
                  <a:pt x="0" y="540"/>
                </a:lnTo>
                <a:lnTo>
                  <a:pt x="0" y="531"/>
                </a:lnTo>
                <a:close/>
                <a:moveTo>
                  <a:pt x="0" y="354"/>
                </a:moveTo>
                <a:lnTo>
                  <a:pt x="2735" y="354"/>
                </a:lnTo>
                <a:lnTo>
                  <a:pt x="2735" y="363"/>
                </a:lnTo>
                <a:lnTo>
                  <a:pt x="0" y="363"/>
                </a:lnTo>
                <a:lnTo>
                  <a:pt x="0" y="354"/>
                </a:lnTo>
                <a:close/>
                <a:moveTo>
                  <a:pt x="0" y="177"/>
                </a:moveTo>
                <a:lnTo>
                  <a:pt x="2735" y="177"/>
                </a:lnTo>
                <a:lnTo>
                  <a:pt x="2735" y="186"/>
                </a:lnTo>
                <a:lnTo>
                  <a:pt x="0" y="186"/>
                </a:lnTo>
                <a:lnTo>
                  <a:pt x="0" y="177"/>
                </a:lnTo>
                <a:close/>
                <a:moveTo>
                  <a:pt x="0" y="0"/>
                </a:moveTo>
                <a:lnTo>
                  <a:pt x="2735" y="0"/>
                </a:lnTo>
                <a:lnTo>
                  <a:pt x="2735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4288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Freeform 9"/>
          <p:cNvSpPr>
            <a:spLocks/>
          </p:cNvSpPr>
          <p:nvPr/>
        </p:nvSpPr>
        <p:spPr bwMode="auto">
          <a:xfrm>
            <a:off x="1757363" y="2090738"/>
            <a:ext cx="4343400" cy="2586037"/>
          </a:xfrm>
          <a:custGeom>
            <a:avLst/>
            <a:gdLst>
              <a:gd name="T0" fmla="*/ 2147483647 w 2736"/>
              <a:gd name="T1" fmla="*/ 2147483647 h 1629"/>
              <a:gd name="T2" fmla="*/ 2147483647 w 2736"/>
              <a:gd name="T3" fmla="*/ 2147483647 h 1629"/>
              <a:gd name="T4" fmla="*/ 2147483647 w 2736"/>
              <a:gd name="T5" fmla="*/ 2147483647 h 1629"/>
              <a:gd name="T6" fmla="*/ 2147483647 w 2736"/>
              <a:gd name="T7" fmla="*/ 2147483647 h 1629"/>
              <a:gd name="T8" fmla="*/ 2147483647 w 2736"/>
              <a:gd name="T9" fmla="*/ 2147483647 h 1629"/>
              <a:gd name="T10" fmla="*/ 2147483647 w 2736"/>
              <a:gd name="T11" fmla="*/ 2147483647 h 1629"/>
              <a:gd name="T12" fmla="*/ 2147483647 w 2736"/>
              <a:gd name="T13" fmla="*/ 2147483647 h 1629"/>
              <a:gd name="T14" fmla="*/ 2147483647 w 2736"/>
              <a:gd name="T15" fmla="*/ 2147483647 h 1629"/>
              <a:gd name="T16" fmla="*/ 2147483647 w 2736"/>
              <a:gd name="T17" fmla="*/ 2147483647 h 1629"/>
              <a:gd name="T18" fmla="*/ 2147483647 w 2736"/>
              <a:gd name="T19" fmla="*/ 2147483647 h 1629"/>
              <a:gd name="T20" fmla="*/ 2147483647 w 2736"/>
              <a:gd name="T21" fmla="*/ 2147483647 h 1629"/>
              <a:gd name="T22" fmla="*/ 2147483647 w 2736"/>
              <a:gd name="T23" fmla="*/ 2147483647 h 1629"/>
              <a:gd name="T24" fmla="*/ 2147483647 w 2736"/>
              <a:gd name="T25" fmla="*/ 2147483647 h 1629"/>
              <a:gd name="T26" fmla="*/ 2147483647 w 2736"/>
              <a:gd name="T27" fmla="*/ 2147483647 h 1629"/>
              <a:gd name="T28" fmla="*/ 2147483647 w 2736"/>
              <a:gd name="T29" fmla="*/ 2147483647 h 1629"/>
              <a:gd name="T30" fmla="*/ 2147483647 w 2736"/>
              <a:gd name="T31" fmla="*/ 2147483647 h 1629"/>
              <a:gd name="T32" fmla="*/ 2147483647 w 2736"/>
              <a:gd name="T33" fmla="*/ 2147483647 h 1629"/>
              <a:gd name="T34" fmla="*/ 2147483647 w 2736"/>
              <a:gd name="T35" fmla="*/ 2147483647 h 1629"/>
              <a:gd name="T36" fmla="*/ 2147483647 w 2736"/>
              <a:gd name="T37" fmla="*/ 2147483647 h 1629"/>
              <a:gd name="T38" fmla="*/ 2147483647 w 2736"/>
              <a:gd name="T39" fmla="*/ 2147483647 h 1629"/>
              <a:gd name="T40" fmla="*/ 2147483647 w 2736"/>
              <a:gd name="T41" fmla="*/ 2147483647 h 1629"/>
              <a:gd name="T42" fmla="*/ 2147483647 w 2736"/>
              <a:gd name="T43" fmla="*/ 2147483647 h 1629"/>
              <a:gd name="T44" fmla="*/ 2147483647 w 2736"/>
              <a:gd name="T45" fmla="*/ 0 h 1629"/>
              <a:gd name="T46" fmla="*/ 2147483647 w 2736"/>
              <a:gd name="T47" fmla="*/ 2147483647 h 1629"/>
              <a:gd name="T48" fmla="*/ 2147483647 w 2736"/>
              <a:gd name="T49" fmla="*/ 2147483647 h 1629"/>
              <a:gd name="T50" fmla="*/ 2147483647 w 2736"/>
              <a:gd name="T51" fmla="*/ 2147483647 h 1629"/>
              <a:gd name="T52" fmla="*/ 2147483647 w 2736"/>
              <a:gd name="T53" fmla="*/ 2147483647 h 1629"/>
              <a:gd name="T54" fmla="*/ 2147483647 w 2736"/>
              <a:gd name="T55" fmla="*/ 2147483647 h 1629"/>
              <a:gd name="T56" fmla="*/ 2147483647 w 2736"/>
              <a:gd name="T57" fmla="*/ 2147483647 h 1629"/>
              <a:gd name="T58" fmla="*/ 2147483647 w 2736"/>
              <a:gd name="T59" fmla="*/ 2147483647 h 1629"/>
              <a:gd name="T60" fmla="*/ 2147483647 w 2736"/>
              <a:gd name="T61" fmla="*/ 2147483647 h 1629"/>
              <a:gd name="T62" fmla="*/ 2147483647 w 2736"/>
              <a:gd name="T63" fmla="*/ 2147483647 h 1629"/>
              <a:gd name="T64" fmla="*/ 2147483647 w 2736"/>
              <a:gd name="T65" fmla="*/ 2147483647 h 1629"/>
              <a:gd name="T66" fmla="*/ 2147483647 w 2736"/>
              <a:gd name="T67" fmla="*/ 2147483647 h 1629"/>
              <a:gd name="T68" fmla="*/ 2147483647 w 2736"/>
              <a:gd name="T69" fmla="*/ 2147483647 h 1629"/>
              <a:gd name="T70" fmla="*/ 2147483647 w 2736"/>
              <a:gd name="T71" fmla="*/ 2147483647 h 1629"/>
              <a:gd name="T72" fmla="*/ 2147483647 w 2736"/>
              <a:gd name="T73" fmla="*/ 2147483647 h 1629"/>
              <a:gd name="T74" fmla="*/ 2147483647 w 2736"/>
              <a:gd name="T75" fmla="*/ 2147483647 h 1629"/>
              <a:gd name="T76" fmla="*/ 2147483647 w 2736"/>
              <a:gd name="T77" fmla="*/ 2147483647 h 1629"/>
              <a:gd name="T78" fmla="*/ 2147483647 w 2736"/>
              <a:gd name="T79" fmla="*/ 2147483647 h 1629"/>
              <a:gd name="T80" fmla="*/ 2147483647 w 2736"/>
              <a:gd name="T81" fmla="*/ 2147483647 h 1629"/>
              <a:gd name="T82" fmla="*/ 2147483647 w 2736"/>
              <a:gd name="T83" fmla="*/ 2147483647 h 1629"/>
              <a:gd name="T84" fmla="*/ 2147483647 w 2736"/>
              <a:gd name="T85" fmla="*/ 2147483647 h 1629"/>
              <a:gd name="T86" fmla="*/ 2147483647 w 2736"/>
              <a:gd name="T87" fmla="*/ 2147483647 h 1629"/>
              <a:gd name="T88" fmla="*/ 2147483647 w 2736"/>
              <a:gd name="T89" fmla="*/ 2147483647 h 1629"/>
              <a:gd name="T90" fmla="*/ 0 w 2736"/>
              <a:gd name="T91" fmla="*/ 2147483647 h 16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36"/>
              <a:gd name="T139" fmla="*/ 0 h 1629"/>
              <a:gd name="T140" fmla="*/ 2736 w 2736"/>
              <a:gd name="T141" fmla="*/ 1629 h 162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36" h="1629">
                <a:moveTo>
                  <a:pt x="0" y="946"/>
                </a:moveTo>
                <a:lnTo>
                  <a:pt x="61" y="929"/>
                </a:lnTo>
                <a:lnTo>
                  <a:pt x="122" y="912"/>
                </a:lnTo>
                <a:lnTo>
                  <a:pt x="183" y="894"/>
                </a:lnTo>
                <a:lnTo>
                  <a:pt x="244" y="859"/>
                </a:lnTo>
                <a:lnTo>
                  <a:pt x="305" y="841"/>
                </a:lnTo>
                <a:lnTo>
                  <a:pt x="366" y="806"/>
                </a:lnTo>
                <a:lnTo>
                  <a:pt x="427" y="771"/>
                </a:lnTo>
                <a:lnTo>
                  <a:pt x="487" y="736"/>
                </a:lnTo>
                <a:lnTo>
                  <a:pt x="548" y="701"/>
                </a:lnTo>
                <a:lnTo>
                  <a:pt x="609" y="666"/>
                </a:lnTo>
                <a:lnTo>
                  <a:pt x="669" y="649"/>
                </a:lnTo>
                <a:lnTo>
                  <a:pt x="730" y="649"/>
                </a:lnTo>
                <a:lnTo>
                  <a:pt x="791" y="631"/>
                </a:lnTo>
                <a:lnTo>
                  <a:pt x="852" y="613"/>
                </a:lnTo>
                <a:lnTo>
                  <a:pt x="912" y="596"/>
                </a:lnTo>
                <a:lnTo>
                  <a:pt x="973" y="578"/>
                </a:lnTo>
                <a:lnTo>
                  <a:pt x="1034" y="578"/>
                </a:lnTo>
                <a:lnTo>
                  <a:pt x="1095" y="526"/>
                </a:lnTo>
                <a:lnTo>
                  <a:pt x="1156" y="473"/>
                </a:lnTo>
                <a:lnTo>
                  <a:pt x="1217" y="439"/>
                </a:lnTo>
                <a:lnTo>
                  <a:pt x="1278" y="491"/>
                </a:lnTo>
                <a:lnTo>
                  <a:pt x="1339" y="544"/>
                </a:lnTo>
                <a:lnTo>
                  <a:pt x="1399" y="491"/>
                </a:lnTo>
                <a:lnTo>
                  <a:pt x="1460" y="456"/>
                </a:lnTo>
                <a:lnTo>
                  <a:pt x="1521" y="404"/>
                </a:lnTo>
                <a:lnTo>
                  <a:pt x="1581" y="368"/>
                </a:lnTo>
                <a:lnTo>
                  <a:pt x="1642" y="333"/>
                </a:lnTo>
                <a:lnTo>
                  <a:pt x="1703" y="299"/>
                </a:lnTo>
                <a:lnTo>
                  <a:pt x="1764" y="263"/>
                </a:lnTo>
                <a:lnTo>
                  <a:pt x="1824" y="228"/>
                </a:lnTo>
                <a:lnTo>
                  <a:pt x="1885" y="263"/>
                </a:lnTo>
                <a:lnTo>
                  <a:pt x="1946" y="263"/>
                </a:lnTo>
                <a:lnTo>
                  <a:pt x="2007" y="228"/>
                </a:lnTo>
                <a:lnTo>
                  <a:pt x="2068" y="211"/>
                </a:lnTo>
                <a:lnTo>
                  <a:pt x="2129" y="193"/>
                </a:lnTo>
                <a:lnTo>
                  <a:pt x="2190" y="176"/>
                </a:lnTo>
                <a:lnTo>
                  <a:pt x="2250" y="193"/>
                </a:lnTo>
                <a:lnTo>
                  <a:pt x="2311" y="193"/>
                </a:lnTo>
                <a:lnTo>
                  <a:pt x="2372" y="193"/>
                </a:lnTo>
                <a:lnTo>
                  <a:pt x="2433" y="176"/>
                </a:lnTo>
                <a:lnTo>
                  <a:pt x="2493" y="158"/>
                </a:lnTo>
                <a:lnTo>
                  <a:pt x="2554" y="141"/>
                </a:lnTo>
                <a:lnTo>
                  <a:pt x="2615" y="105"/>
                </a:lnTo>
                <a:lnTo>
                  <a:pt x="2676" y="18"/>
                </a:lnTo>
                <a:lnTo>
                  <a:pt x="2736" y="0"/>
                </a:lnTo>
                <a:lnTo>
                  <a:pt x="2736" y="1629"/>
                </a:lnTo>
                <a:lnTo>
                  <a:pt x="2676" y="1629"/>
                </a:lnTo>
                <a:lnTo>
                  <a:pt x="2615" y="1629"/>
                </a:lnTo>
                <a:lnTo>
                  <a:pt x="2554" y="1629"/>
                </a:lnTo>
                <a:lnTo>
                  <a:pt x="2493" y="1629"/>
                </a:lnTo>
                <a:lnTo>
                  <a:pt x="2433" y="1629"/>
                </a:lnTo>
                <a:lnTo>
                  <a:pt x="2372" y="1629"/>
                </a:lnTo>
                <a:lnTo>
                  <a:pt x="2311" y="1629"/>
                </a:lnTo>
                <a:lnTo>
                  <a:pt x="2250" y="1629"/>
                </a:lnTo>
                <a:lnTo>
                  <a:pt x="2190" y="1629"/>
                </a:lnTo>
                <a:lnTo>
                  <a:pt x="2129" y="1629"/>
                </a:lnTo>
                <a:lnTo>
                  <a:pt x="2068" y="1629"/>
                </a:lnTo>
                <a:lnTo>
                  <a:pt x="2007" y="1629"/>
                </a:lnTo>
                <a:lnTo>
                  <a:pt x="1946" y="1629"/>
                </a:lnTo>
                <a:lnTo>
                  <a:pt x="1885" y="1629"/>
                </a:lnTo>
                <a:lnTo>
                  <a:pt x="1824" y="1629"/>
                </a:lnTo>
                <a:lnTo>
                  <a:pt x="1764" y="1629"/>
                </a:lnTo>
                <a:lnTo>
                  <a:pt x="1703" y="1629"/>
                </a:lnTo>
                <a:lnTo>
                  <a:pt x="1642" y="1629"/>
                </a:lnTo>
                <a:lnTo>
                  <a:pt x="1581" y="1629"/>
                </a:lnTo>
                <a:lnTo>
                  <a:pt x="1521" y="1629"/>
                </a:lnTo>
                <a:lnTo>
                  <a:pt x="1460" y="1629"/>
                </a:lnTo>
                <a:lnTo>
                  <a:pt x="1399" y="1629"/>
                </a:lnTo>
                <a:lnTo>
                  <a:pt x="1339" y="1629"/>
                </a:lnTo>
                <a:lnTo>
                  <a:pt x="1278" y="1629"/>
                </a:lnTo>
                <a:lnTo>
                  <a:pt x="1217" y="1629"/>
                </a:lnTo>
                <a:lnTo>
                  <a:pt x="1156" y="1629"/>
                </a:lnTo>
                <a:lnTo>
                  <a:pt x="1095" y="1629"/>
                </a:lnTo>
                <a:lnTo>
                  <a:pt x="1034" y="1629"/>
                </a:lnTo>
                <a:lnTo>
                  <a:pt x="973" y="1629"/>
                </a:lnTo>
                <a:lnTo>
                  <a:pt x="912" y="1629"/>
                </a:lnTo>
                <a:lnTo>
                  <a:pt x="852" y="1629"/>
                </a:lnTo>
                <a:lnTo>
                  <a:pt x="791" y="1629"/>
                </a:lnTo>
                <a:lnTo>
                  <a:pt x="730" y="1629"/>
                </a:lnTo>
                <a:lnTo>
                  <a:pt x="669" y="1629"/>
                </a:lnTo>
                <a:lnTo>
                  <a:pt x="609" y="1629"/>
                </a:lnTo>
                <a:lnTo>
                  <a:pt x="548" y="1629"/>
                </a:lnTo>
                <a:lnTo>
                  <a:pt x="487" y="1629"/>
                </a:lnTo>
                <a:lnTo>
                  <a:pt x="427" y="1629"/>
                </a:lnTo>
                <a:lnTo>
                  <a:pt x="366" y="1629"/>
                </a:lnTo>
                <a:lnTo>
                  <a:pt x="305" y="1629"/>
                </a:lnTo>
                <a:lnTo>
                  <a:pt x="244" y="1629"/>
                </a:lnTo>
                <a:lnTo>
                  <a:pt x="183" y="1629"/>
                </a:lnTo>
                <a:lnTo>
                  <a:pt x="122" y="1629"/>
                </a:lnTo>
                <a:lnTo>
                  <a:pt x="61" y="1629"/>
                </a:lnTo>
                <a:lnTo>
                  <a:pt x="0" y="1629"/>
                </a:lnTo>
                <a:lnTo>
                  <a:pt x="0" y="946"/>
                </a:lnTo>
                <a:close/>
              </a:path>
            </a:pathLst>
          </a:custGeom>
          <a:solidFill>
            <a:srgbClr val="4F81BD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194" name="Rectangle 17"/>
          <p:cNvSpPr>
            <a:spLocks noChangeArrowheads="1"/>
          </p:cNvSpPr>
          <p:nvPr/>
        </p:nvSpPr>
        <p:spPr bwMode="auto">
          <a:xfrm>
            <a:off x="1754188" y="1893888"/>
            <a:ext cx="14287" cy="2797175"/>
          </a:xfrm>
          <a:prstGeom prst="rect">
            <a:avLst/>
          </a:prstGeom>
          <a:solidFill>
            <a:srgbClr val="868686"/>
          </a:solidFill>
          <a:ln w="14288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195" name="Freeform 18"/>
          <p:cNvSpPr>
            <a:spLocks noEditPoints="1"/>
          </p:cNvSpPr>
          <p:nvPr/>
        </p:nvSpPr>
        <p:spPr bwMode="auto">
          <a:xfrm>
            <a:off x="1690688" y="1887538"/>
            <a:ext cx="71437" cy="2811462"/>
          </a:xfrm>
          <a:custGeom>
            <a:avLst/>
            <a:gdLst>
              <a:gd name="T0" fmla="*/ 0 w 45"/>
              <a:gd name="T1" fmla="*/ 2147483647 h 1771"/>
              <a:gd name="T2" fmla="*/ 2147483647 w 45"/>
              <a:gd name="T3" fmla="*/ 2147483647 h 1771"/>
              <a:gd name="T4" fmla="*/ 2147483647 w 45"/>
              <a:gd name="T5" fmla="*/ 2147483647 h 1771"/>
              <a:gd name="T6" fmla="*/ 0 w 45"/>
              <a:gd name="T7" fmla="*/ 2147483647 h 1771"/>
              <a:gd name="T8" fmla="*/ 0 w 45"/>
              <a:gd name="T9" fmla="*/ 2147483647 h 1771"/>
              <a:gd name="T10" fmla="*/ 0 w 45"/>
              <a:gd name="T11" fmla="*/ 2147483647 h 1771"/>
              <a:gd name="T12" fmla="*/ 2147483647 w 45"/>
              <a:gd name="T13" fmla="*/ 2147483647 h 1771"/>
              <a:gd name="T14" fmla="*/ 2147483647 w 45"/>
              <a:gd name="T15" fmla="*/ 2147483647 h 1771"/>
              <a:gd name="T16" fmla="*/ 0 w 45"/>
              <a:gd name="T17" fmla="*/ 2147483647 h 1771"/>
              <a:gd name="T18" fmla="*/ 0 w 45"/>
              <a:gd name="T19" fmla="*/ 2147483647 h 1771"/>
              <a:gd name="T20" fmla="*/ 0 w 45"/>
              <a:gd name="T21" fmla="*/ 2147483647 h 1771"/>
              <a:gd name="T22" fmla="*/ 2147483647 w 45"/>
              <a:gd name="T23" fmla="*/ 2147483647 h 1771"/>
              <a:gd name="T24" fmla="*/ 2147483647 w 45"/>
              <a:gd name="T25" fmla="*/ 2147483647 h 1771"/>
              <a:gd name="T26" fmla="*/ 0 w 45"/>
              <a:gd name="T27" fmla="*/ 2147483647 h 1771"/>
              <a:gd name="T28" fmla="*/ 0 w 45"/>
              <a:gd name="T29" fmla="*/ 2147483647 h 1771"/>
              <a:gd name="T30" fmla="*/ 0 w 45"/>
              <a:gd name="T31" fmla="*/ 2147483647 h 1771"/>
              <a:gd name="T32" fmla="*/ 2147483647 w 45"/>
              <a:gd name="T33" fmla="*/ 2147483647 h 1771"/>
              <a:gd name="T34" fmla="*/ 2147483647 w 45"/>
              <a:gd name="T35" fmla="*/ 2147483647 h 1771"/>
              <a:gd name="T36" fmla="*/ 0 w 45"/>
              <a:gd name="T37" fmla="*/ 2147483647 h 1771"/>
              <a:gd name="T38" fmla="*/ 0 w 45"/>
              <a:gd name="T39" fmla="*/ 2147483647 h 1771"/>
              <a:gd name="T40" fmla="*/ 0 w 45"/>
              <a:gd name="T41" fmla="*/ 2147483647 h 1771"/>
              <a:gd name="T42" fmla="*/ 2147483647 w 45"/>
              <a:gd name="T43" fmla="*/ 2147483647 h 1771"/>
              <a:gd name="T44" fmla="*/ 2147483647 w 45"/>
              <a:gd name="T45" fmla="*/ 2147483647 h 1771"/>
              <a:gd name="T46" fmla="*/ 0 w 45"/>
              <a:gd name="T47" fmla="*/ 2147483647 h 1771"/>
              <a:gd name="T48" fmla="*/ 0 w 45"/>
              <a:gd name="T49" fmla="*/ 2147483647 h 1771"/>
              <a:gd name="T50" fmla="*/ 0 w 45"/>
              <a:gd name="T51" fmla="*/ 2147483647 h 1771"/>
              <a:gd name="T52" fmla="*/ 2147483647 w 45"/>
              <a:gd name="T53" fmla="*/ 2147483647 h 1771"/>
              <a:gd name="T54" fmla="*/ 2147483647 w 45"/>
              <a:gd name="T55" fmla="*/ 2147483647 h 1771"/>
              <a:gd name="T56" fmla="*/ 0 w 45"/>
              <a:gd name="T57" fmla="*/ 2147483647 h 1771"/>
              <a:gd name="T58" fmla="*/ 0 w 45"/>
              <a:gd name="T59" fmla="*/ 2147483647 h 1771"/>
              <a:gd name="T60" fmla="*/ 0 w 45"/>
              <a:gd name="T61" fmla="*/ 2147483647 h 1771"/>
              <a:gd name="T62" fmla="*/ 2147483647 w 45"/>
              <a:gd name="T63" fmla="*/ 2147483647 h 1771"/>
              <a:gd name="T64" fmla="*/ 2147483647 w 45"/>
              <a:gd name="T65" fmla="*/ 2147483647 h 1771"/>
              <a:gd name="T66" fmla="*/ 0 w 45"/>
              <a:gd name="T67" fmla="*/ 2147483647 h 1771"/>
              <a:gd name="T68" fmla="*/ 0 w 45"/>
              <a:gd name="T69" fmla="*/ 2147483647 h 1771"/>
              <a:gd name="T70" fmla="*/ 0 w 45"/>
              <a:gd name="T71" fmla="*/ 2147483647 h 1771"/>
              <a:gd name="T72" fmla="*/ 2147483647 w 45"/>
              <a:gd name="T73" fmla="*/ 2147483647 h 1771"/>
              <a:gd name="T74" fmla="*/ 2147483647 w 45"/>
              <a:gd name="T75" fmla="*/ 2147483647 h 1771"/>
              <a:gd name="T76" fmla="*/ 0 w 45"/>
              <a:gd name="T77" fmla="*/ 2147483647 h 1771"/>
              <a:gd name="T78" fmla="*/ 0 w 45"/>
              <a:gd name="T79" fmla="*/ 2147483647 h 1771"/>
              <a:gd name="T80" fmla="*/ 0 w 45"/>
              <a:gd name="T81" fmla="*/ 2147483647 h 1771"/>
              <a:gd name="T82" fmla="*/ 2147483647 w 45"/>
              <a:gd name="T83" fmla="*/ 2147483647 h 1771"/>
              <a:gd name="T84" fmla="*/ 2147483647 w 45"/>
              <a:gd name="T85" fmla="*/ 2147483647 h 1771"/>
              <a:gd name="T86" fmla="*/ 0 w 45"/>
              <a:gd name="T87" fmla="*/ 2147483647 h 1771"/>
              <a:gd name="T88" fmla="*/ 0 w 45"/>
              <a:gd name="T89" fmla="*/ 2147483647 h 1771"/>
              <a:gd name="T90" fmla="*/ 0 w 45"/>
              <a:gd name="T91" fmla="*/ 2147483647 h 1771"/>
              <a:gd name="T92" fmla="*/ 2147483647 w 45"/>
              <a:gd name="T93" fmla="*/ 2147483647 h 1771"/>
              <a:gd name="T94" fmla="*/ 2147483647 w 45"/>
              <a:gd name="T95" fmla="*/ 2147483647 h 1771"/>
              <a:gd name="T96" fmla="*/ 0 w 45"/>
              <a:gd name="T97" fmla="*/ 2147483647 h 1771"/>
              <a:gd name="T98" fmla="*/ 0 w 45"/>
              <a:gd name="T99" fmla="*/ 2147483647 h 1771"/>
              <a:gd name="T100" fmla="*/ 0 w 45"/>
              <a:gd name="T101" fmla="*/ 0 h 1771"/>
              <a:gd name="T102" fmla="*/ 2147483647 w 45"/>
              <a:gd name="T103" fmla="*/ 0 h 1771"/>
              <a:gd name="T104" fmla="*/ 2147483647 w 45"/>
              <a:gd name="T105" fmla="*/ 2147483647 h 1771"/>
              <a:gd name="T106" fmla="*/ 0 w 45"/>
              <a:gd name="T107" fmla="*/ 2147483647 h 1771"/>
              <a:gd name="T108" fmla="*/ 0 w 45"/>
              <a:gd name="T109" fmla="*/ 0 h 177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"/>
              <a:gd name="T166" fmla="*/ 0 h 1771"/>
              <a:gd name="T167" fmla="*/ 45 w 45"/>
              <a:gd name="T168" fmla="*/ 1771 h 177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" h="1771">
                <a:moveTo>
                  <a:pt x="0" y="1762"/>
                </a:moveTo>
                <a:lnTo>
                  <a:pt x="45" y="1762"/>
                </a:lnTo>
                <a:lnTo>
                  <a:pt x="45" y="1771"/>
                </a:lnTo>
                <a:lnTo>
                  <a:pt x="0" y="1771"/>
                </a:lnTo>
                <a:lnTo>
                  <a:pt x="0" y="1762"/>
                </a:lnTo>
                <a:close/>
                <a:moveTo>
                  <a:pt x="0" y="1585"/>
                </a:moveTo>
                <a:lnTo>
                  <a:pt x="45" y="1585"/>
                </a:lnTo>
                <a:lnTo>
                  <a:pt x="45" y="1594"/>
                </a:lnTo>
                <a:lnTo>
                  <a:pt x="0" y="1594"/>
                </a:lnTo>
                <a:lnTo>
                  <a:pt x="0" y="1585"/>
                </a:lnTo>
                <a:close/>
                <a:moveTo>
                  <a:pt x="0" y="1408"/>
                </a:moveTo>
                <a:lnTo>
                  <a:pt x="45" y="1408"/>
                </a:lnTo>
                <a:lnTo>
                  <a:pt x="45" y="1417"/>
                </a:lnTo>
                <a:lnTo>
                  <a:pt x="0" y="1417"/>
                </a:lnTo>
                <a:lnTo>
                  <a:pt x="0" y="1408"/>
                </a:lnTo>
                <a:close/>
                <a:moveTo>
                  <a:pt x="0" y="1231"/>
                </a:moveTo>
                <a:lnTo>
                  <a:pt x="45" y="1231"/>
                </a:lnTo>
                <a:lnTo>
                  <a:pt x="45" y="1239"/>
                </a:lnTo>
                <a:lnTo>
                  <a:pt x="0" y="1239"/>
                </a:lnTo>
                <a:lnTo>
                  <a:pt x="0" y="1231"/>
                </a:lnTo>
                <a:close/>
                <a:moveTo>
                  <a:pt x="0" y="1054"/>
                </a:moveTo>
                <a:lnTo>
                  <a:pt x="45" y="1054"/>
                </a:lnTo>
                <a:lnTo>
                  <a:pt x="45" y="1062"/>
                </a:lnTo>
                <a:lnTo>
                  <a:pt x="0" y="1062"/>
                </a:lnTo>
                <a:lnTo>
                  <a:pt x="0" y="1054"/>
                </a:lnTo>
                <a:close/>
                <a:moveTo>
                  <a:pt x="0" y="877"/>
                </a:moveTo>
                <a:lnTo>
                  <a:pt x="45" y="877"/>
                </a:lnTo>
                <a:lnTo>
                  <a:pt x="45" y="885"/>
                </a:lnTo>
                <a:lnTo>
                  <a:pt x="0" y="885"/>
                </a:lnTo>
                <a:lnTo>
                  <a:pt x="0" y="877"/>
                </a:lnTo>
                <a:close/>
                <a:moveTo>
                  <a:pt x="0" y="708"/>
                </a:moveTo>
                <a:lnTo>
                  <a:pt x="45" y="708"/>
                </a:lnTo>
                <a:lnTo>
                  <a:pt x="45" y="717"/>
                </a:lnTo>
                <a:lnTo>
                  <a:pt x="0" y="717"/>
                </a:lnTo>
                <a:lnTo>
                  <a:pt x="0" y="708"/>
                </a:lnTo>
                <a:close/>
                <a:moveTo>
                  <a:pt x="0" y="531"/>
                </a:moveTo>
                <a:lnTo>
                  <a:pt x="45" y="531"/>
                </a:lnTo>
                <a:lnTo>
                  <a:pt x="45" y="540"/>
                </a:lnTo>
                <a:lnTo>
                  <a:pt x="0" y="540"/>
                </a:lnTo>
                <a:lnTo>
                  <a:pt x="0" y="531"/>
                </a:lnTo>
                <a:close/>
                <a:moveTo>
                  <a:pt x="0" y="354"/>
                </a:moveTo>
                <a:lnTo>
                  <a:pt x="45" y="354"/>
                </a:lnTo>
                <a:lnTo>
                  <a:pt x="45" y="363"/>
                </a:lnTo>
                <a:lnTo>
                  <a:pt x="0" y="363"/>
                </a:lnTo>
                <a:lnTo>
                  <a:pt x="0" y="354"/>
                </a:lnTo>
                <a:close/>
                <a:moveTo>
                  <a:pt x="0" y="177"/>
                </a:moveTo>
                <a:lnTo>
                  <a:pt x="45" y="177"/>
                </a:lnTo>
                <a:lnTo>
                  <a:pt x="45" y="186"/>
                </a:lnTo>
                <a:lnTo>
                  <a:pt x="0" y="186"/>
                </a:lnTo>
                <a:lnTo>
                  <a:pt x="0" y="177"/>
                </a:lnTo>
                <a:close/>
                <a:moveTo>
                  <a:pt x="0" y="0"/>
                </a:moveTo>
                <a:lnTo>
                  <a:pt x="45" y="0"/>
                </a:lnTo>
                <a:lnTo>
                  <a:pt x="45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4288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196" name="Rectangle 21"/>
          <p:cNvSpPr>
            <a:spLocks noChangeArrowheads="1"/>
          </p:cNvSpPr>
          <p:nvPr/>
        </p:nvSpPr>
        <p:spPr bwMode="auto">
          <a:xfrm>
            <a:off x="1444625" y="4562475"/>
            <a:ext cx="115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18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sv-SE"/>
          </a:p>
        </p:txBody>
      </p:sp>
      <p:sp>
        <p:nvSpPr>
          <p:cNvPr id="93197" name="Rectangle 22"/>
          <p:cNvSpPr>
            <a:spLocks noChangeArrowheads="1"/>
          </p:cNvSpPr>
          <p:nvPr/>
        </p:nvSpPr>
        <p:spPr bwMode="auto">
          <a:xfrm>
            <a:off x="1444625" y="4281488"/>
            <a:ext cx="115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1800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sv-SE"/>
          </a:p>
        </p:txBody>
      </p:sp>
      <p:sp>
        <p:nvSpPr>
          <p:cNvPr id="55" name="Freeform 50"/>
          <p:cNvSpPr>
            <a:spLocks/>
          </p:cNvSpPr>
          <p:nvPr/>
        </p:nvSpPr>
        <p:spPr bwMode="auto">
          <a:xfrm>
            <a:off x="1763713" y="2579688"/>
            <a:ext cx="4348162" cy="2122487"/>
          </a:xfrm>
          <a:custGeom>
            <a:avLst/>
            <a:gdLst>
              <a:gd name="T0" fmla="*/ 2147483647 w 2813"/>
              <a:gd name="T1" fmla="*/ 2147483647 h 1337"/>
              <a:gd name="T2" fmla="*/ 2147483647 w 2813"/>
              <a:gd name="T3" fmla="*/ 2147483647 h 1337"/>
              <a:gd name="T4" fmla="*/ 2147483647 w 2813"/>
              <a:gd name="T5" fmla="*/ 2147483647 h 1337"/>
              <a:gd name="T6" fmla="*/ 2147483647 w 2813"/>
              <a:gd name="T7" fmla="*/ 2147483647 h 1337"/>
              <a:gd name="T8" fmla="*/ 2147483647 w 2813"/>
              <a:gd name="T9" fmla="*/ 2147483647 h 1337"/>
              <a:gd name="T10" fmla="*/ 2147483647 w 2813"/>
              <a:gd name="T11" fmla="*/ 2147483647 h 1337"/>
              <a:gd name="T12" fmla="*/ 2147483647 w 2813"/>
              <a:gd name="T13" fmla="*/ 2147483647 h 1337"/>
              <a:gd name="T14" fmla="*/ 2147483647 w 2813"/>
              <a:gd name="T15" fmla="*/ 2147483647 h 1337"/>
              <a:gd name="T16" fmla="*/ 2147483647 w 2813"/>
              <a:gd name="T17" fmla="*/ 2147483647 h 1337"/>
              <a:gd name="T18" fmla="*/ 2147483647 w 2813"/>
              <a:gd name="T19" fmla="*/ 2147483647 h 1337"/>
              <a:gd name="T20" fmla="*/ 2147483647 w 2813"/>
              <a:gd name="T21" fmla="*/ 2147483647 h 1337"/>
              <a:gd name="T22" fmla="*/ 2147483647 w 2813"/>
              <a:gd name="T23" fmla="*/ 2147483647 h 1337"/>
              <a:gd name="T24" fmla="*/ 2147483647 w 2813"/>
              <a:gd name="T25" fmla="*/ 2147483647 h 1337"/>
              <a:gd name="T26" fmla="*/ 2147483647 w 2813"/>
              <a:gd name="T27" fmla="*/ 2147483647 h 1337"/>
              <a:gd name="T28" fmla="*/ 2147483647 w 2813"/>
              <a:gd name="T29" fmla="*/ 2147483647 h 1337"/>
              <a:gd name="T30" fmla="*/ 2147483647 w 2813"/>
              <a:gd name="T31" fmla="*/ 2147483647 h 1337"/>
              <a:gd name="T32" fmla="*/ 2147483647 w 2813"/>
              <a:gd name="T33" fmla="*/ 2147483647 h 1337"/>
              <a:gd name="T34" fmla="*/ 2147483647 w 2813"/>
              <a:gd name="T35" fmla="*/ 2147483647 h 1337"/>
              <a:gd name="T36" fmla="*/ 2147483647 w 2813"/>
              <a:gd name="T37" fmla="*/ 2147483647 h 1337"/>
              <a:gd name="T38" fmla="*/ 2147483647 w 2813"/>
              <a:gd name="T39" fmla="*/ 2147483647 h 1337"/>
              <a:gd name="T40" fmla="*/ 2147483647 w 2813"/>
              <a:gd name="T41" fmla="*/ 2147483647 h 1337"/>
              <a:gd name="T42" fmla="*/ 2147483647 w 2813"/>
              <a:gd name="T43" fmla="*/ 2147483647 h 1337"/>
              <a:gd name="T44" fmla="*/ 2147483647 w 2813"/>
              <a:gd name="T45" fmla="*/ 0 h 1337"/>
              <a:gd name="T46" fmla="*/ 2147483647 w 2813"/>
              <a:gd name="T47" fmla="*/ 2147483647 h 1337"/>
              <a:gd name="T48" fmla="*/ 2147483647 w 2813"/>
              <a:gd name="T49" fmla="*/ 2147483647 h 1337"/>
              <a:gd name="T50" fmla="*/ 2147483647 w 2813"/>
              <a:gd name="T51" fmla="*/ 2147483647 h 1337"/>
              <a:gd name="T52" fmla="*/ 2147483647 w 2813"/>
              <a:gd name="T53" fmla="*/ 2147483647 h 1337"/>
              <a:gd name="T54" fmla="*/ 2147483647 w 2813"/>
              <a:gd name="T55" fmla="*/ 2147483647 h 1337"/>
              <a:gd name="T56" fmla="*/ 2147483647 w 2813"/>
              <a:gd name="T57" fmla="*/ 2147483647 h 1337"/>
              <a:gd name="T58" fmla="*/ 2147483647 w 2813"/>
              <a:gd name="T59" fmla="*/ 2147483647 h 1337"/>
              <a:gd name="T60" fmla="*/ 2147483647 w 2813"/>
              <a:gd name="T61" fmla="*/ 2147483647 h 1337"/>
              <a:gd name="T62" fmla="*/ 2147483647 w 2813"/>
              <a:gd name="T63" fmla="*/ 2147483647 h 1337"/>
              <a:gd name="T64" fmla="*/ 2147483647 w 2813"/>
              <a:gd name="T65" fmla="*/ 2147483647 h 1337"/>
              <a:gd name="T66" fmla="*/ 2147483647 w 2813"/>
              <a:gd name="T67" fmla="*/ 2147483647 h 1337"/>
              <a:gd name="T68" fmla="*/ 2147483647 w 2813"/>
              <a:gd name="T69" fmla="*/ 2147483647 h 1337"/>
              <a:gd name="T70" fmla="*/ 2147483647 w 2813"/>
              <a:gd name="T71" fmla="*/ 2147483647 h 1337"/>
              <a:gd name="T72" fmla="*/ 2147483647 w 2813"/>
              <a:gd name="T73" fmla="*/ 2147483647 h 1337"/>
              <a:gd name="T74" fmla="*/ 2147483647 w 2813"/>
              <a:gd name="T75" fmla="*/ 2147483647 h 1337"/>
              <a:gd name="T76" fmla="*/ 2147483647 w 2813"/>
              <a:gd name="T77" fmla="*/ 2147483647 h 1337"/>
              <a:gd name="T78" fmla="*/ 2147483647 w 2813"/>
              <a:gd name="T79" fmla="*/ 2147483647 h 1337"/>
              <a:gd name="T80" fmla="*/ 2147483647 w 2813"/>
              <a:gd name="T81" fmla="*/ 2147483647 h 1337"/>
              <a:gd name="T82" fmla="*/ 2147483647 w 2813"/>
              <a:gd name="T83" fmla="*/ 2147483647 h 1337"/>
              <a:gd name="T84" fmla="*/ 2147483647 w 2813"/>
              <a:gd name="T85" fmla="*/ 2147483647 h 1337"/>
              <a:gd name="T86" fmla="*/ 2147483647 w 2813"/>
              <a:gd name="T87" fmla="*/ 2147483647 h 1337"/>
              <a:gd name="T88" fmla="*/ 2147483647 w 2813"/>
              <a:gd name="T89" fmla="*/ 2147483647 h 1337"/>
              <a:gd name="T90" fmla="*/ 0 w 2813"/>
              <a:gd name="T91" fmla="*/ 2147483647 h 13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13"/>
              <a:gd name="T139" fmla="*/ 0 h 1337"/>
              <a:gd name="T140" fmla="*/ 2813 w 2813"/>
              <a:gd name="T141" fmla="*/ 1337 h 133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13" h="1337">
                <a:moveTo>
                  <a:pt x="0" y="825"/>
                </a:moveTo>
                <a:lnTo>
                  <a:pt x="63" y="770"/>
                </a:lnTo>
                <a:lnTo>
                  <a:pt x="126" y="788"/>
                </a:lnTo>
                <a:lnTo>
                  <a:pt x="188" y="807"/>
                </a:lnTo>
                <a:lnTo>
                  <a:pt x="251" y="825"/>
                </a:lnTo>
                <a:lnTo>
                  <a:pt x="313" y="843"/>
                </a:lnTo>
                <a:lnTo>
                  <a:pt x="376" y="807"/>
                </a:lnTo>
                <a:lnTo>
                  <a:pt x="438" y="825"/>
                </a:lnTo>
                <a:lnTo>
                  <a:pt x="501" y="788"/>
                </a:lnTo>
                <a:lnTo>
                  <a:pt x="563" y="715"/>
                </a:lnTo>
                <a:lnTo>
                  <a:pt x="625" y="678"/>
                </a:lnTo>
                <a:lnTo>
                  <a:pt x="688" y="605"/>
                </a:lnTo>
                <a:lnTo>
                  <a:pt x="750" y="623"/>
                </a:lnTo>
                <a:lnTo>
                  <a:pt x="813" y="642"/>
                </a:lnTo>
                <a:lnTo>
                  <a:pt x="876" y="642"/>
                </a:lnTo>
                <a:lnTo>
                  <a:pt x="938" y="569"/>
                </a:lnTo>
                <a:lnTo>
                  <a:pt x="1001" y="605"/>
                </a:lnTo>
                <a:lnTo>
                  <a:pt x="1063" y="586"/>
                </a:lnTo>
                <a:lnTo>
                  <a:pt x="1126" y="569"/>
                </a:lnTo>
                <a:lnTo>
                  <a:pt x="1188" y="605"/>
                </a:lnTo>
                <a:lnTo>
                  <a:pt x="1250" y="569"/>
                </a:lnTo>
                <a:lnTo>
                  <a:pt x="1313" y="459"/>
                </a:lnTo>
                <a:lnTo>
                  <a:pt x="1375" y="569"/>
                </a:lnTo>
                <a:lnTo>
                  <a:pt x="1438" y="586"/>
                </a:lnTo>
                <a:lnTo>
                  <a:pt x="1500" y="605"/>
                </a:lnTo>
                <a:lnTo>
                  <a:pt x="1563" y="495"/>
                </a:lnTo>
                <a:lnTo>
                  <a:pt x="1625" y="459"/>
                </a:lnTo>
                <a:lnTo>
                  <a:pt x="1688" y="477"/>
                </a:lnTo>
                <a:lnTo>
                  <a:pt x="1751" y="440"/>
                </a:lnTo>
                <a:lnTo>
                  <a:pt x="1813" y="422"/>
                </a:lnTo>
                <a:lnTo>
                  <a:pt x="1876" y="385"/>
                </a:lnTo>
                <a:lnTo>
                  <a:pt x="1938" y="367"/>
                </a:lnTo>
                <a:lnTo>
                  <a:pt x="2000" y="331"/>
                </a:lnTo>
                <a:lnTo>
                  <a:pt x="2063" y="331"/>
                </a:lnTo>
                <a:lnTo>
                  <a:pt x="2125" y="312"/>
                </a:lnTo>
                <a:lnTo>
                  <a:pt x="2188" y="275"/>
                </a:lnTo>
                <a:lnTo>
                  <a:pt x="2250" y="257"/>
                </a:lnTo>
                <a:lnTo>
                  <a:pt x="2313" y="239"/>
                </a:lnTo>
                <a:lnTo>
                  <a:pt x="2375" y="312"/>
                </a:lnTo>
                <a:lnTo>
                  <a:pt x="2438" y="221"/>
                </a:lnTo>
                <a:lnTo>
                  <a:pt x="2501" y="202"/>
                </a:lnTo>
                <a:lnTo>
                  <a:pt x="2563" y="221"/>
                </a:lnTo>
                <a:lnTo>
                  <a:pt x="2626" y="147"/>
                </a:lnTo>
                <a:lnTo>
                  <a:pt x="2688" y="56"/>
                </a:lnTo>
                <a:lnTo>
                  <a:pt x="2750" y="19"/>
                </a:lnTo>
                <a:lnTo>
                  <a:pt x="2813" y="0"/>
                </a:lnTo>
                <a:lnTo>
                  <a:pt x="2813" y="1337"/>
                </a:lnTo>
                <a:lnTo>
                  <a:pt x="2750" y="1337"/>
                </a:lnTo>
                <a:lnTo>
                  <a:pt x="2688" y="1337"/>
                </a:lnTo>
                <a:lnTo>
                  <a:pt x="2626" y="1337"/>
                </a:lnTo>
                <a:lnTo>
                  <a:pt x="2563" y="1337"/>
                </a:lnTo>
                <a:lnTo>
                  <a:pt x="2501" y="1337"/>
                </a:lnTo>
                <a:lnTo>
                  <a:pt x="2438" y="1337"/>
                </a:lnTo>
                <a:lnTo>
                  <a:pt x="2375" y="1337"/>
                </a:lnTo>
                <a:lnTo>
                  <a:pt x="2313" y="1337"/>
                </a:lnTo>
                <a:lnTo>
                  <a:pt x="2250" y="1337"/>
                </a:lnTo>
                <a:lnTo>
                  <a:pt x="2188" y="1337"/>
                </a:lnTo>
                <a:lnTo>
                  <a:pt x="2125" y="1337"/>
                </a:lnTo>
                <a:lnTo>
                  <a:pt x="2063" y="1337"/>
                </a:lnTo>
                <a:lnTo>
                  <a:pt x="2000" y="1337"/>
                </a:lnTo>
                <a:lnTo>
                  <a:pt x="1938" y="1337"/>
                </a:lnTo>
                <a:lnTo>
                  <a:pt x="1876" y="1337"/>
                </a:lnTo>
                <a:lnTo>
                  <a:pt x="1813" y="1337"/>
                </a:lnTo>
                <a:lnTo>
                  <a:pt x="1751" y="1337"/>
                </a:lnTo>
                <a:lnTo>
                  <a:pt x="1688" y="1337"/>
                </a:lnTo>
                <a:lnTo>
                  <a:pt x="1625" y="1337"/>
                </a:lnTo>
                <a:lnTo>
                  <a:pt x="1563" y="1337"/>
                </a:lnTo>
                <a:lnTo>
                  <a:pt x="1500" y="1337"/>
                </a:lnTo>
                <a:lnTo>
                  <a:pt x="1438" y="1337"/>
                </a:lnTo>
                <a:lnTo>
                  <a:pt x="1375" y="1337"/>
                </a:lnTo>
                <a:lnTo>
                  <a:pt x="1313" y="1337"/>
                </a:lnTo>
                <a:lnTo>
                  <a:pt x="1250" y="1337"/>
                </a:lnTo>
                <a:lnTo>
                  <a:pt x="1188" y="1337"/>
                </a:lnTo>
                <a:lnTo>
                  <a:pt x="1126" y="1337"/>
                </a:lnTo>
                <a:lnTo>
                  <a:pt x="1063" y="1337"/>
                </a:lnTo>
                <a:lnTo>
                  <a:pt x="1001" y="1337"/>
                </a:lnTo>
                <a:lnTo>
                  <a:pt x="938" y="1337"/>
                </a:lnTo>
                <a:lnTo>
                  <a:pt x="876" y="1337"/>
                </a:lnTo>
                <a:lnTo>
                  <a:pt x="813" y="1337"/>
                </a:lnTo>
                <a:lnTo>
                  <a:pt x="750" y="1337"/>
                </a:lnTo>
                <a:lnTo>
                  <a:pt x="688" y="1337"/>
                </a:lnTo>
                <a:lnTo>
                  <a:pt x="625" y="1337"/>
                </a:lnTo>
                <a:lnTo>
                  <a:pt x="563" y="1337"/>
                </a:lnTo>
                <a:lnTo>
                  <a:pt x="501" y="1337"/>
                </a:lnTo>
                <a:lnTo>
                  <a:pt x="438" y="1337"/>
                </a:lnTo>
                <a:lnTo>
                  <a:pt x="376" y="1337"/>
                </a:lnTo>
                <a:lnTo>
                  <a:pt x="313" y="1337"/>
                </a:lnTo>
                <a:lnTo>
                  <a:pt x="251" y="1337"/>
                </a:lnTo>
                <a:lnTo>
                  <a:pt x="188" y="1337"/>
                </a:lnTo>
                <a:lnTo>
                  <a:pt x="126" y="1337"/>
                </a:lnTo>
                <a:lnTo>
                  <a:pt x="63" y="1337"/>
                </a:lnTo>
                <a:lnTo>
                  <a:pt x="0" y="1337"/>
                </a:lnTo>
                <a:lnTo>
                  <a:pt x="0" y="825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199" name="Rectangle 23"/>
          <p:cNvSpPr>
            <a:spLocks noChangeArrowheads="1"/>
          </p:cNvSpPr>
          <p:nvPr/>
        </p:nvSpPr>
        <p:spPr bwMode="auto">
          <a:xfrm>
            <a:off x="1444625" y="4002088"/>
            <a:ext cx="115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18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sv-SE"/>
          </a:p>
        </p:txBody>
      </p:sp>
      <p:sp>
        <p:nvSpPr>
          <p:cNvPr id="93200" name="Rectangle 24"/>
          <p:cNvSpPr>
            <a:spLocks noChangeArrowheads="1"/>
          </p:cNvSpPr>
          <p:nvPr/>
        </p:nvSpPr>
        <p:spPr bwMode="auto">
          <a:xfrm>
            <a:off x="1444625" y="3722688"/>
            <a:ext cx="115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18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sv-SE"/>
          </a:p>
        </p:txBody>
      </p:sp>
      <p:sp>
        <p:nvSpPr>
          <p:cNvPr id="93201" name="Rectangle 25"/>
          <p:cNvSpPr>
            <a:spLocks noChangeArrowheads="1"/>
          </p:cNvSpPr>
          <p:nvPr/>
        </p:nvSpPr>
        <p:spPr bwMode="auto">
          <a:xfrm>
            <a:off x="1444625" y="3443288"/>
            <a:ext cx="115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180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sv-SE"/>
          </a:p>
        </p:txBody>
      </p:sp>
      <p:sp>
        <p:nvSpPr>
          <p:cNvPr id="93202" name="Rectangle 26"/>
          <p:cNvSpPr>
            <a:spLocks noChangeArrowheads="1"/>
          </p:cNvSpPr>
          <p:nvPr/>
        </p:nvSpPr>
        <p:spPr bwMode="auto">
          <a:xfrm>
            <a:off x="1444625" y="3165475"/>
            <a:ext cx="115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1800">
                <a:solidFill>
                  <a:srgbClr val="000000"/>
                </a:solidFill>
                <a:latin typeface="Calibri" pitchFamily="34" charset="0"/>
              </a:rPr>
              <a:t>5</a:t>
            </a:r>
            <a:endParaRPr lang="sv-SE"/>
          </a:p>
        </p:txBody>
      </p:sp>
      <p:sp>
        <p:nvSpPr>
          <p:cNvPr id="93203" name="Rectangle 27"/>
          <p:cNvSpPr>
            <a:spLocks noChangeArrowheads="1"/>
          </p:cNvSpPr>
          <p:nvPr/>
        </p:nvSpPr>
        <p:spPr bwMode="auto">
          <a:xfrm>
            <a:off x="1444625" y="2886075"/>
            <a:ext cx="115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1800">
                <a:solidFill>
                  <a:srgbClr val="000000"/>
                </a:solidFill>
                <a:latin typeface="Calibri" pitchFamily="34" charset="0"/>
              </a:rPr>
              <a:t>6</a:t>
            </a:r>
            <a:endParaRPr lang="sv-SE"/>
          </a:p>
        </p:txBody>
      </p:sp>
      <p:sp>
        <p:nvSpPr>
          <p:cNvPr id="93204" name="Rectangle 28"/>
          <p:cNvSpPr>
            <a:spLocks noChangeArrowheads="1"/>
          </p:cNvSpPr>
          <p:nvPr/>
        </p:nvSpPr>
        <p:spPr bwMode="auto">
          <a:xfrm>
            <a:off x="1444625" y="2606675"/>
            <a:ext cx="115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1800">
                <a:solidFill>
                  <a:srgbClr val="000000"/>
                </a:solidFill>
                <a:latin typeface="Calibri" pitchFamily="34" charset="0"/>
              </a:rPr>
              <a:t>7</a:t>
            </a:r>
            <a:endParaRPr lang="sv-SE"/>
          </a:p>
        </p:txBody>
      </p:sp>
      <p:sp>
        <p:nvSpPr>
          <p:cNvPr id="93205" name="Rectangle 29"/>
          <p:cNvSpPr>
            <a:spLocks noChangeArrowheads="1"/>
          </p:cNvSpPr>
          <p:nvPr/>
        </p:nvSpPr>
        <p:spPr bwMode="auto">
          <a:xfrm>
            <a:off x="1444625" y="2327275"/>
            <a:ext cx="115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1800">
                <a:solidFill>
                  <a:srgbClr val="000000"/>
                </a:solidFill>
                <a:latin typeface="Calibri" pitchFamily="34" charset="0"/>
              </a:rPr>
              <a:t>8</a:t>
            </a:r>
            <a:endParaRPr lang="sv-SE"/>
          </a:p>
        </p:txBody>
      </p:sp>
      <p:sp>
        <p:nvSpPr>
          <p:cNvPr id="93206" name="Rectangle 30"/>
          <p:cNvSpPr>
            <a:spLocks noChangeArrowheads="1"/>
          </p:cNvSpPr>
          <p:nvPr/>
        </p:nvSpPr>
        <p:spPr bwMode="auto">
          <a:xfrm>
            <a:off x="1444625" y="2047875"/>
            <a:ext cx="115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1800">
                <a:solidFill>
                  <a:srgbClr val="000000"/>
                </a:solidFill>
                <a:latin typeface="Calibri" pitchFamily="34" charset="0"/>
              </a:rPr>
              <a:t>9</a:t>
            </a:r>
            <a:endParaRPr lang="sv-SE"/>
          </a:p>
        </p:txBody>
      </p:sp>
      <p:sp>
        <p:nvSpPr>
          <p:cNvPr id="93207" name="Rectangle 31"/>
          <p:cNvSpPr>
            <a:spLocks noChangeArrowheads="1"/>
          </p:cNvSpPr>
          <p:nvPr/>
        </p:nvSpPr>
        <p:spPr bwMode="auto">
          <a:xfrm>
            <a:off x="1330325" y="1768475"/>
            <a:ext cx="23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1800">
                <a:solidFill>
                  <a:srgbClr val="000000"/>
                </a:solidFill>
                <a:latin typeface="Calibri" pitchFamily="34" charset="0"/>
              </a:rPr>
              <a:t>10</a:t>
            </a:r>
            <a:endParaRPr lang="sv-SE"/>
          </a:p>
        </p:txBody>
      </p:sp>
      <p:sp>
        <p:nvSpPr>
          <p:cNvPr id="93208" name="Freeform 32"/>
          <p:cNvSpPr>
            <a:spLocks noEditPoints="1"/>
          </p:cNvSpPr>
          <p:nvPr/>
        </p:nvSpPr>
        <p:spPr bwMode="auto">
          <a:xfrm>
            <a:off x="1708150" y="4956175"/>
            <a:ext cx="293688" cy="417513"/>
          </a:xfrm>
          <a:custGeom>
            <a:avLst/>
            <a:gdLst>
              <a:gd name="T0" fmla="*/ 2147483647 w 334"/>
              <a:gd name="T1" fmla="*/ 2147483647 h 475"/>
              <a:gd name="T2" fmla="*/ 0 w 334"/>
              <a:gd name="T3" fmla="*/ 2147483647 h 475"/>
              <a:gd name="T4" fmla="*/ 2147483647 w 334"/>
              <a:gd name="T5" fmla="*/ 2147483647 h 475"/>
              <a:gd name="T6" fmla="*/ 2147483647 w 334"/>
              <a:gd name="T7" fmla="*/ 2147483647 h 475"/>
              <a:gd name="T8" fmla="*/ 2147483647 w 334"/>
              <a:gd name="T9" fmla="*/ 2147483647 h 475"/>
              <a:gd name="T10" fmla="*/ 2147483647 w 334"/>
              <a:gd name="T11" fmla="*/ 0 h 475"/>
              <a:gd name="T12" fmla="*/ 2147483647 w 334"/>
              <a:gd name="T13" fmla="*/ 2147483647 h 475"/>
              <a:gd name="T14" fmla="*/ 2147483647 w 334"/>
              <a:gd name="T15" fmla="*/ 2147483647 h 475"/>
              <a:gd name="T16" fmla="*/ 2147483647 w 334"/>
              <a:gd name="T17" fmla="*/ 2147483647 h 475"/>
              <a:gd name="T18" fmla="*/ 2147483647 w 334"/>
              <a:gd name="T19" fmla="*/ 2147483647 h 475"/>
              <a:gd name="T20" fmla="*/ 2147483647 w 334"/>
              <a:gd name="T21" fmla="*/ 2147483647 h 475"/>
              <a:gd name="T22" fmla="*/ 2147483647 w 334"/>
              <a:gd name="T23" fmla="*/ 2147483647 h 475"/>
              <a:gd name="T24" fmla="*/ 2147483647 w 334"/>
              <a:gd name="T25" fmla="*/ 2147483647 h 475"/>
              <a:gd name="T26" fmla="*/ 2147483647 w 334"/>
              <a:gd name="T27" fmla="*/ 2147483647 h 475"/>
              <a:gd name="T28" fmla="*/ 2147483647 w 334"/>
              <a:gd name="T29" fmla="*/ 2147483647 h 475"/>
              <a:gd name="T30" fmla="*/ 2147483647 w 334"/>
              <a:gd name="T31" fmla="*/ 2147483647 h 475"/>
              <a:gd name="T32" fmla="*/ 2147483647 w 334"/>
              <a:gd name="T33" fmla="*/ 2147483647 h 475"/>
              <a:gd name="T34" fmla="*/ 2147483647 w 334"/>
              <a:gd name="T35" fmla="*/ 2147483647 h 475"/>
              <a:gd name="T36" fmla="*/ 2147483647 w 334"/>
              <a:gd name="T37" fmla="*/ 2147483647 h 475"/>
              <a:gd name="T38" fmla="*/ 2147483647 w 334"/>
              <a:gd name="T39" fmla="*/ 2147483647 h 475"/>
              <a:gd name="T40" fmla="*/ 2147483647 w 334"/>
              <a:gd name="T41" fmla="*/ 2147483647 h 475"/>
              <a:gd name="T42" fmla="*/ 2147483647 w 334"/>
              <a:gd name="T43" fmla="*/ 2147483647 h 475"/>
              <a:gd name="T44" fmla="*/ 2147483647 w 334"/>
              <a:gd name="T45" fmla="*/ 2147483647 h 475"/>
              <a:gd name="T46" fmla="*/ 2147483647 w 334"/>
              <a:gd name="T47" fmla="*/ 2147483647 h 475"/>
              <a:gd name="T48" fmla="*/ 2147483647 w 334"/>
              <a:gd name="T49" fmla="*/ 2147483647 h 475"/>
              <a:gd name="T50" fmla="*/ 2147483647 w 334"/>
              <a:gd name="T51" fmla="*/ 2147483647 h 475"/>
              <a:gd name="T52" fmla="*/ 2147483647 w 334"/>
              <a:gd name="T53" fmla="*/ 2147483647 h 475"/>
              <a:gd name="T54" fmla="*/ 2147483647 w 334"/>
              <a:gd name="T55" fmla="*/ 2147483647 h 475"/>
              <a:gd name="T56" fmla="*/ 2147483647 w 334"/>
              <a:gd name="T57" fmla="*/ 2147483647 h 475"/>
              <a:gd name="T58" fmla="*/ 2147483647 w 334"/>
              <a:gd name="T59" fmla="*/ 2147483647 h 475"/>
              <a:gd name="T60" fmla="*/ 2147483647 w 334"/>
              <a:gd name="T61" fmla="*/ 2147483647 h 475"/>
              <a:gd name="T62" fmla="*/ 2147483647 w 334"/>
              <a:gd name="T63" fmla="*/ 2147483647 h 475"/>
              <a:gd name="T64" fmla="*/ 2147483647 w 334"/>
              <a:gd name="T65" fmla="*/ 2147483647 h 475"/>
              <a:gd name="T66" fmla="*/ 2147483647 w 334"/>
              <a:gd name="T67" fmla="*/ 2147483647 h 475"/>
              <a:gd name="T68" fmla="*/ 2147483647 w 334"/>
              <a:gd name="T69" fmla="*/ 2147483647 h 475"/>
              <a:gd name="T70" fmla="*/ 2147483647 w 334"/>
              <a:gd name="T71" fmla="*/ 2147483647 h 475"/>
              <a:gd name="T72" fmla="*/ 2147483647 w 334"/>
              <a:gd name="T73" fmla="*/ 2147483647 h 475"/>
              <a:gd name="T74" fmla="*/ 2147483647 w 334"/>
              <a:gd name="T75" fmla="*/ 2147483647 h 475"/>
              <a:gd name="T76" fmla="*/ 2147483647 w 334"/>
              <a:gd name="T77" fmla="*/ 2147483647 h 475"/>
              <a:gd name="T78" fmla="*/ 2147483647 w 334"/>
              <a:gd name="T79" fmla="*/ 2147483647 h 475"/>
              <a:gd name="T80" fmla="*/ 2147483647 w 334"/>
              <a:gd name="T81" fmla="*/ 2147483647 h 475"/>
              <a:gd name="T82" fmla="*/ 2147483647 w 334"/>
              <a:gd name="T83" fmla="*/ 2147483647 h 475"/>
              <a:gd name="T84" fmla="*/ 2147483647 w 334"/>
              <a:gd name="T85" fmla="*/ 2147483647 h 475"/>
              <a:gd name="T86" fmla="*/ 2147483647 w 334"/>
              <a:gd name="T87" fmla="*/ 2147483647 h 475"/>
              <a:gd name="T88" fmla="*/ 2147483647 w 334"/>
              <a:gd name="T89" fmla="*/ 2147483647 h 475"/>
              <a:gd name="T90" fmla="*/ 2147483647 w 334"/>
              <a:gd name="T91" fmla="*/ 2147483647 h 475"/>
              <a:gd name="T92" fmla="*/ 2147483647 w 334"/>
              <a:gd name="T93" fmla="*/ 2147483647 h 475"/>
              <a:gd name="T94" fmla="*/ 2147483647 w 334"/>
              <a:gd name="T95" fmla="*/ 2147483647 h 475"/>
              <a:gd name="T96" fmla="*/ 2147483647 w 334"/>
              <a:gd name="T97" fmla="*/ 2147483647 h 47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34"/>
              <a:gd name="T148" fmla="*/ 0 h 475"/>
              <a:gd name="T149" fmla="*/ 334 w 334"/>
              <a:gd name="T150" fmla="*/ 475 h 47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34" h="475">
                <a:moveTo>
                  <a:pt x="45" y="138"/>
                </a:moveTo>
                <a:cubicBezTo>
                  <a:pt x="44" y="139"/>
                  <a:pt x="43" y="139"/>
                  <a:pt x="42" y="139"/>
                </a:cubicBezTo>
                <a:cubicBezTo>
                  <a:pt x="40" y="140"/>
                  <a:pt x="40" y="140"/>
                  <a:pt x="39" y="140"/>
                </a:cubicBezTo>
                <a:cubicBezTo>
                  <a:pt x="38" y="139"/>
                  <a:pt x="37" y="139"/>
                  <a:pt x="37" y="139"/>
                </a:cubicBezTo>
                <a:cubicBezTo>
                  <a:pt x="36" y="138"/>
                  <a:pt x="36" y="138"/>
                  <a:pt x="36" y="137"/>
                </a:cubicBezTo>
                <a:lnTo>
                  <a:pt x="0" y="61"/>
                </a:lnTo>
                <a:cubicBezTo>
                  <a:pt x="0" y="60"/>
                  <a:pt x="0" y="60"/>
                  <a:pt x="0" y="59"/>
                </a:cubicBezTo>
                <a:cubicBezTo>
                  <a:pt x="0" y="59"/>
                  <a:pt x="0" y="58"/>
                  <a:pt x="0" y="57"/>
                </a:cubicBezTo>
                <a:cubicBezTo>
                  <a:pt x="1" y="57"/>
                  <a:pt x="2" y="56"/>
                  <a:pt x="2" y="55"/>
                </a:cubicBezTo>
                <a:cubicBezTo>
                  <a:pt x="3" y="55"/>
                  <a:pt x="4" y="54"/>
                  <a:pt x="6" y="53"/>
                </a:cubicBezTo>
                <a:cubicBezTo>
                  <a:pt x="7" y="53"/>
                  <a:pt x="8" y="52"/>
                  <a:pt x="10" y="52"/>
                </a:cubicBezTo>
                <a:cubicBezTo>
                  <a:pt x="11" y="52"/>
                  <a:pt x="12" y="52"/>
                  <a:pt x="12" y="52"/>
                </a:cubicBezTo>
                <a:cubicBezTo>
                  <a:pt x="13" y="52"/>
                  <a:pt x="14" y="52"/>
                  <a:pt x="14" y="52"/>
                </a:cubicBezTo>
                <a:cubicBezTo>
                  <a:pt x="15" y="53"/>
                  <a:pt x="15" y="53"/>
                  <a:pt x="16" y="54"/>
                </a:cubicBezTo>
                <a:lnTo>
                  <a:pt x="30" y="84"/>
                </a:lnTo>
                <a:lnTo>
                  <a:pt x="141" y="32"/>
                </a:lnTo>
                <a:lnTo>
                  <a:pt x="111" y="12"/>
                </a:lnTo>
                <a:cubicBezTo>
                  <a:pt x="110" y="11"/>
                  <a:pt x="109" y="10"/>
                  <a:pt x="108" y="9"/>
                </a:cubicBezTo>
                <a:cubicBezTo>
                  <a:pt x="108" y="8"/>
                  <a:pt x="108" y="7"/>
                  <a:pt x="108" y="7"/>
                </a:cubicBezTo>
                <a:cubicBezTo>
                  <a:pt x="108" y="6"/>
                  <a:pt x="109" y="5"/>
                  <a:pt x="110" y="4"/>
                </a:cubicBezTo>
                <a:cubicBezTo>
                  <a:pt x="111" y="4"/>
                  <a:pt x="112" y="3"/>
                  <a:pt x="114" y="2"/>
                </a:cubicBezTo>
                <a:cubicBezTo>
                  <a:pt x="115" y="1"/>
                  <a:pt x="116" y="1"/>
                  <a:pt x="117" y="1"/>
                </a:cubicBezTo>
                <a:cubicBezTo>
                  <a:pt x="118" y="0"/>
                  <a:pt x="119" y="0"/>
                  <a:pt x="120" y="0"/>
                </a:cubicBezTo>
                <a:cubicBezTo>
                  <a:pt x="121" y="0"/>
                  <a:pt x="121" y="0"/>
                  <a:pt x="122" y="0"/>
                </a:cubicBezTo>
                <a:cubicBezTo>
                  <a:pt x="123" y="1"/>
                  <a:pt x="123" y="1"/>
                  <a:pt x="124" y="1"/>
                </a:cubicBezTo>
                <a:lnTo>
                  <a:pt x="161" y="25"/>
                </a:lnTo>
                <a:cubicBezTo>
                  <a:pt x="162" y="25"/>
                  <a:pt x="162" y="26"/>
                  <a:pt x="163" y="26"/>
                </a:cubicBezTo>
                <a:cubicBezTo>
                  <a:pt x="163" y="26"/>
                  <a:pt x="163" y="27"/>
                  <a:pt x="164" y="27"/>
                </a:cubicBezTo>
                <a:cubicBezTo>
                  <a:pt x="164" y="28"/>
                  <a:pt x="165" y="29"/>
                  <a:pt x="165" y="30"/>
                </a:cubicBezTo>
                <a:cubicBezTo>
                  <a:pt x="166" y="31"/>
                  <a:pt x="166" y="32"/>
                  <a:pt x="167" y="33"/>
                </a:cubicBezTo>
                <a:cubicBezTo>
                  <a:pt x="168" y="35"/>
                  <a:pt x="168" y="36"/>
                  <a:pt x="169" y="38"/>
                </a:cubicBezTo>
                <a:cubicBezTo>
                  <a:pt x="169" y="39"/>
                  <a:pt x="169" y="40"/>
                  <a:pt x="169" y="41"/>
                </a:cubicBezTo>
                <a:cubicBezTo>
                  <a:pt x="169" y="42"/>
                  <a:pt x="169" y="42"/>
                  <a:pt x="169" y="43"/>
                </a:cubicBezTo>
                <a:cubicBezTo>
                  <a:pt x="169" y="43"/>
                  <a:pt x="168" y="43"/>
                  <a:pt x="168" y="44"/>
                </a:cubicBezTo>
                <a:lnTo>
                  <a:pt x="39" y="104"/>
                </a:lnTo>
                <a:lnTo>
                  <a:pt x="51" y="130"/>
                </a:lnTo>
                <a:cubicBezTo>
                  <a:pt x="52" y="131"/>
                  <a:pt x="52" y="131"/>
                  <a:pt x="52" y="132"/>
                </a:cubicBezTo>
                <a:cubicBezTo>
                  <a:pt x="52" y="133"/>
                  <a:pt x="51" y="133"/>
                  <a:pt x="51" y="134"/>
                </a:cubicBezTo>
                <a:cubicBezTo>
                  <a:pt x="50" y="135"/>
                  <a:pt x="50" y="135"/>
                  <a:pt x="49" y="136"/>
                </a:cubicBezTo>
                <a:cubicBezTo>
                  <a:pt x="48" y="137"/>
                  <a:pt x="47" y="137"/>
                  <a:pt x="45" y="138"/>
                </a:cubicBezTo>
                <a:close/>
                <a:moveTo>
                  <a:pt x="171" y="221"/>
                </a:moveTo>
                <a:cubicBezTo>
                  <a:pt x="165" y="224"/>
                  <a:pt x="158" y="227"/>
                  <a:pt x="151" y="229"/>
                </a:cubicBezTo>
                <a:cubicBezTo>
                  <a:pt x="145" y="232"/>
                  <a:pt x="138" y="233"/>
                  <a:pt x="131" y="234"/>
                </a:cubicBezTo>
                <a:cubicBezTo>
                  <a:pt x="124" y="235"/>
                  <a:pt x="117" y="235"/>
                  <a:pt x="111" y="235"/>
                </a:cubicBezTo>
                <a:cubicBezTo>
                  <a:pt x="104" y="234"/>
                  <a:pt x="98" y="232"/>
                  <a:pt x="91" y="230"/>
                </a:cubicBezTo>
                <a:cubicBezTo>
                  <a:pt x="85" y="227"/>
                  <a:pt x="80" y="223"/>
                  <a:pt x="74" y="217"/>
                </a:cubicBezTo>
                <a:cubicBezTo>
                  <a:pt x="69" y="212"/>
                  <a:pt x="65" y="205"/>
                  <a:pt x="61" y="197"/>
                </a:cubicBezTo>
                <a:cubicBezTo>
                  <a:pt x="59" y="193"/>
                  <a:pt x="58" y="190"/>
                  <a:pt x="57" y="187"/>
                </a:cubicBezTo>
                <a:cubicBezTo>
                  <a:pt x="56" y="184"/>
                  <a:pt x="55" y="181"/>
                  <a:pt x="55" y="178"/>
                </a:cubicBezTo>
                <a:cubicBezTo>
                  <a:pt x="54" y="175"/>
                  <a:pt x="54" y="173"/>
                  <a:pt x="54" y="171"/>
                </a:cubicBezTo>
                <a:cubicBezTo>
                  <a:pt x="54" y="169"/>
                  <a:pt x="54" y="167"/>
                  <a:pt x="54" y="166"/>
                </a:cubicBezTo>
                <a:cubicBezTo>
                  <a:pt x="54" y="165"/>
                  <a:pt x="55" y="164"/>
                  <a:pt x="56" y="163"/>
                </a:cubicBezTo>
                <a:cubicBezTo>
                  <a:pt x="57" y="162"/>
                  <a:pt x="59" y="162"/>
                  <a:pt x="61" y="161"/>
                </a:cubicBezTo>
                <a:cubicBezTo>
                  <a:pt x="62" y="160"/>
                  <a:pt x="64" y="159"/>
                  <a:pt x="65" y="159"/>
                </a:cubicBezTo>
                <a:cubicBezTo>
                  <a:pt x="66" y="159"/>
                  <a:pt x="66" y="158"/>
                  <a:pt x="67" y="158"/>
                </a:cubicBezTo>
                <a:cubicBezTo>
                  <a:pt x="68" y="158"/>
                  <a:pt x="68" y="159"/>
                  <a:pt x="69" y="159"/>
                </a:cubicBezTo>
                <a:cubicBezTo>
                  <a:pt x="69" y="159"/>
                  <a:pt x="69" y="160"/>
                  <a:pt x="70" y="160"/>
                </a:cubicBezTo>
                <a:cubicBezTo>
                  <a:pt x="70" y="161"/>
                  <a:pt x="70" y="162"/>
                  <a:pt x="70" y="164"/>
                </a:cubicBezTo>
                <a:cubicBezTo>
                  <a:pt x="71" y="166"/>
                  <a:pt x="71" y="168"/>
                  <a:pt x="71" y="171"/>
                </a:cubicBezTo>
                <a:cubicBezTo>
                  <a:pt x="72" y="173"/>
                  <a:pt x="72" y="176"/>
                  <a:pt x="73" y="180"/>
                </a:cubicBezTo>
                <a:cubicBezTo>
                  <a:pt x="74" y="183"/>
                  <a:pt x="75" y="187"/>
                  <a:pt x="77" y="191"/>
                </a:cubicBezTo>
                <a:cubicBezTo>
                  <a:pt x="80" y="198"/>
                  <a:pt x="85" y="204"/>
                  <a:pt x="90" y="207"/>
                </a:cubicBezTo>
                <a:cubicBezTo>
                  <a:pt x="95" y="211"/>
                  <a:pt x="101" y="214"/>
                  <a:pt x="108" y="215"/>
                </a:cubicBezTo>
                <a:cubicBezTo>
                  <a:pt x="114" y="216"/>
                  <a:pt x="120" y="216"/>
                  <a:pt x="128" y="215"/>
                </a:cubicBezTo>
                <a:cubicBezTo>
                  <a:pt x="135" y="214"/>
                  <a:pt x="142" y="211"/>
                  <a:pt x="149" y="208"/>
                </a:cubicBezTo>
                <a:cubicBezTo>
                  <a:pt x="144" y="205"/>
                  <a:pt x="140" y="202"/>
                  <a:pt x="136" y="197"/>
                </a:cubicBezTo>
                <a:cubicBezTo>
                  <a:pt x="131" y="192"/>
                  <a:pt x="127" y="186"/>
                  <a:pt x="124" y="179"/>
                </a:cubicBezTo>
                <a:cubicBezTo>
                  <a:pt x="120" y="171"/>
                  <a:pt x="118" y="163"/>
                  <a:pt x="118" y="157"/>
                </a:cubicBezTo>
                <a:cubicBezTo>
                  <a:pt x="117" y="150"/>
                  <a:pt x="118" y="144"/>
                  <a:pt x="121" y="139"/>
                </a:cubicBezTo>
                <a:cubicBezTo>
                  <a:pt x="123" y="134"/>
                  <a:pt x="126" y="129"/>
                  <a:pt x="131" y="125"/>
                </a:cubicBezTo>
                <a:cubicBezTo>
                  <a:pt x="136" y="121"/>
                  <a:pt x="141" y="118"/>
                  <a:pt x="147" y="115"/>
                </a:cubicBezTo>
                <a:cubicBezTo>
                  <a:pt x="154" y="112"/>
                  <a:pt x="160" y="110"/>
                  <a:pt x="167" y="109"/>
                </a:cubicBezTo>
                <a:cubicBezTo>
                  <a:pt x="174" y="108"/>
                  <a:pt x="180" y="109"/>
                  <a:pt x="187" y="111"/>
                </a:cubicBezTo>
                <a:cubicBezTo>
                  <a:pt x="193" y="113"/>
                  <a:pt x="199" y="116"/>
                  <a:pt x="204" y="121"/>
                </a:cubicBezTo>
                <a:cubicBezTo>
                  <a:pt x="210" y="126"/>
                  <a:pt x="215" y="133"/>
                  <a:pt x="219" y="142"/>
                </a:cubicBezTo>
                <a:cubicBezTo>
                  <a:pt x="222" y="148"/>
                  <a:pt x="223" y="154"/>
                  <a:pt x="224" y="159"/>
                </a:cubicBezTo>
                <a:cubicBezTo>
                  <a:pt x="225" y="164"/>
                  <a:pt x="224" y="170"/>
                  <a:pt x="223" y="174"/>
                </a:cubicBezTo>
                <a:cubicBezTo>
                  <a:pt x="222" y="179"/>
                  <a:pt x="220" y="184"/>
                  <a:pt x="217" y="188"/>
                </a:cubicBezTo>
                <a:cubicBezTo>
                  <a:pt x="214" y="192"/>
                  <a:pt x="210" y="197"/>
                  <a:pt x="205" y="200"/>
                </a:cubicBezTo>
                <a:cubicBezTo>
                  <a:pt x="201" y="204"/>
                  <a:pt x="196" y="208"/>
                  <a:pt x="190" y="212"/>
                </a:cubicBezTo>
                <a:cubicBezTo>
                  <a:pt x="184" y="215"/>
                  <a:pt x="178" y="218"/>
                  <a:pt x="171" y="221"/>
                </a:cubicBezTo>
                <a:close/>
                <a:moveTo>
                  <a:pt x="164" y="201"/>
                </a:moveTo>
                <a:cubicBezTo>
                  <a:pt x="174" y="196"/>
                  <a:pt x="182" y="192"/>
                  <a:pt x="188" y="187"/>
                </a:cubicBezTo>
                <a:cubicBezTo>
                  <a:pt x="194" y="183"/>
                  <a:pt x="198" y="179"/>
                  <a:pt x="201" y="174"/>
                </a:cubicBezTo>
                <a:cubicBezTo>
                  <a:pt x="204" y="170"/>
                  <a:pt x="205" y="165"/>
                  <a:pt x="206" y="161"/>
                </a:cubicBezTo>
                <a:cubicBezTo>
                  <a:pt x="206" y="156"/>
                  <a:pt x="205" y="152"/>
                  <a:pt x="202" y="147"/>
                </a:cubicBezTo>
                <a:cubicBezTo>
                  <a:pt x="200" y="142"/>
                  <a:pt x="197" y="138"/>
                  <a:pt x="194" y="136"/>
                </a:cubicBezTo>
                <a:cubicBezTo>
                  <a:pt x="190" y="133"/>
                  <a:pt x="187" y="131"/>
                  <a:pt x="183" y="130"/>
                </a:cubicBezTo>
                <a:cubicBezTo>
                  <a:pt x="179" y="130"/>
                  <a:pt x="175" y="130"/>
                  <a:pt x="170" y="130"/>
                </a:cubicBezTo>
                <a:cubicBezTo>
                  <a:pt x="166" y="131"/>
                  <a:pt x="162" y="132"/>
                  <a:pt x="158" y="134"/>
                </a:cubicBezTo>
                <a:cubicBezTo>
                  <a:pt x="153" y="136"/>
                  <a:pt x="150" y="139"/>
                  <a:pt x="146" y="141"/>
                </a:cubicBezTo>
                <a:cubicBezTo>
                  <a:pt x="143" y="144"/>
                  <a:pt x="141" y="147"/>
                  <a:pt x="139" y="150"/>
                </a:cubicBezTo>
                <a:cubicBezTo>
                  <a:pt x="138" y="154"/>
                  <a:pt x="137" y="157"/>
                  <a:pt x="137" y="161"/>
                </a:cubicBezTo>
                <a:cubicBezTo>
                  <a:pt x="137" y="165"/>
                  <a:pt x="138" y="170"/>
                  <a:pt x="141" y="175"/>
                </a:cubicBezTo>
                <a:cubicBezTo>
                  <a:pt x="143" y="181"/>
                  <a:pt x="147" y="186"/>
                  <a:pt x="151" y="190"/>
                </a:cubicBezTo>
                <a:cubicBezTo>
                  <a:pt x="155" y="195"/>
                  <a:pt x="160" y="198"/>
                  <a:pt x="164" y="201"/>
                </a:cubicBezTo>
                <a:close/>
                <a:moveTo>
                  <a:pt x="195" y="355"/>
                </a:moveTo>
                <a:cubicBezTo>
                  <a:pt x="188" y="358"/>
                  <a:pt x="182" y="360"/>
                  <a:pt x="175" y="361"/>
                </a:cubicBezTo>
                <a:cubicBezTo>
                  <a:pt x="168" y="361"/>
                  <a:pt x="161" y="361"/>
                  <a:pt x="155" y="359"/>
                </a:cubicBezTo>
                <a:cubicBezTo>
                  <a:pt x="148" y="357"/>
                  <a:pt x="142" y="353"/>
                  <a:pt x="137" y="349"/>
                </a:cubicBezTo>
                <a:cubicBezTo>
                  <a:pt x="131" y="344"/>
                  <a:pt x="126" y="337"/>
                  <a:pt x="122" y="328"/>
                </a:cubicBezTo>
                <a:cubicBezTo>
                  <a:pt x="119" y="322"/>
                  <a:pt x="117" y="316"/>
                  <a:pt x="117" y="311"/>
                </a:cubicBezTo>
                <a:cubicBezTo>
                  <a:pt x="116" y="306"/>
                  <a:pt x="116" y="301"/>
                  <a:pt x="118" y="296"/>
                </a:cubicBezTo>
                <a:cubicBezTo>
                  <a:pt x="119" y="291"/>
                  <a:pt x="121" y="286"/>
                  <a:pt x="124" y="282"/>
                </a:cubicBezTo>
                <a:cubicBezTo>
                  <a:pt x="127" y="278"/>
                  <a:pt x="131" y="274"/>
                  <a:pt x="135" y="270"/>
                </a:cubicBezTo>
                <a:cubicBezTo>
                  <a:pt x="140" y="266"/>
                  <a:pt x="145" y="263"/>
                  <a:pt x="151" y="259"/>
                </a:cubicBezTo>
                <a:cubicBezTo>
                  <a:pt x="157" y="256"/>
                  <a:pt x="163" y="252"/>
                  <a:pt x="170" y="249"/>
                </a:cubicBezTo>
                <a:cubicBezTo>
                  <a:pt x="177" y="246"/>
                  <a:pt x="183" y="243"/>
                  <a:pt x="190" y="241"/>
                </a:cubicBezTo>
                <a:cubicBezTo>
                  <a:pt x="197" y="239"/>
                  <a:pt x="203" y="237"/>
                  <a:pt x="210" y="236"/>
                </a:cubicBezTo>
                <a:cubicBezTo>
                  <a:pt x="217" y="235"/>
                  <a:pt x="224" y="235"/>
                  <a:pt x="230" y="235"/>
                </a:cubicBezTo>
                <a:cubicBezTo>
                  <a:pt x="237" y="236"/>
                  <a:pt x="243" y="238"/>
                  <a:pt x="249" y="240"/>
                </a:cubicBezTo>
                <a:cubicBezTo>
                  <a:pt x="255" y="243"/>
                  <a:pt x="261" y="247"/>
                  <a:pt x="266" y="252"/>
                </a:cubicBezTo>
                <a:cubicBezTo>
                  <a:pt x="271" y="257"/>
                  <a:pt x="276" y="264"/>
                  <a:pt x="280" y="272"/>
                </a:cubicBezTo>
                <a:cubicBezTo>
                  <a:pt x="281" y="275"/>
                  <a:pt x="282" y="278"/>
                  <a:pt x="283" y="281"/>
                </a:cubicBezTo>
                <a:cubicBezTo>
                  <a:pt x="284" y="284"/>
                  <a:pt x="285" y="287"/>
                  <a:pt x="285" y="290"/>
                </a:cubicBezTo>
                <a:cubicBezTo>
                  <a:pt x="286" y="292"/>
                  <a:pt x="286" y="295"/>
                  <a:pt x="286" y="297"/>
                </a:cubicBezTo>
                <a:cubicBezTo>
                  <a:pt x="286" y="299"/>
                  <a:pt x="286" y="300"/>
                  <a:pt x="286" y="301"/>
                </a:cubicBezTo>
                <a:cubicBezTo>
                  <a:pt x="286" y="301"/>
                  <a:pt x="286" y="302"/>
                  <a:pt x="285" y="302"/>
                </a:cubicBezTo>
                <a:cubicBezTo>
                  <a:pt x="285" y="303"/>
                  <a:pt x="285" y="303"/>
                  <a:pt x="284" y="304"/>
                </a:cubicBezTo>
                <a:cubicBezTo>
                  <a:pt x="284" y="304"/>
                  <a:pt x="283" y="305"/>
                  <a:pt x="282" y="305"/>
                </a:cubicBezTo>
                <a:cubicBezTo>
                  <a:pt x="282" y="305"/>
                  <a:pt x="281" y="306"/>
                  <a:pt x="280" y="306"/>
                </a:cubicBezTo>
                <a:cubicBezTo>
                  <a:pt x="278" y="307"/>
                  <a:pt x="277" y="308"/>
                  <a:pt x="276" y="308"/>
                </a:cubicBezTo>
                <a:cubicBezTo>
                  <a:pt x="275" y="308"/>
                  <a:pt x="274" y="309"/>
                  <a:pt x="274" y="309"/>
                </a:cubicBezTo>
                <a:cubicBezTo>
                  <a:pt x="273" y="309"/>
                  <a:pt x="272" y="309"/>
                  <a:pt x="272" y="308"/>
                </a:cubicBezTo>
                <a:cubicBezTo>
                  <a:pt x="271" y="308"/>
                  <a:pt x="271" y="308"/>
                  <a:pt x="271" y="307"/>
                </a:cubicBezTo>
                <a:cubicBezTo>
                  <a:pt x="270" y="306"/>
                  <a:pt x="270" y="305"/>
                  <a:pt x="270" y="303"/>
                </a:cubicBezTo>
                <a:cubicBezTo>
                  <a:pt x="270" y="301"/>
                  <a:pt x="269" y="299"/>
                  <a:pt x="269" y="297"/>
                </a:cubicBezTo>
                <a:cubicBezTo>
                  <a:pt x="269" y="295"/>
                  <a:pt x="268" y="292"/>
                  <a:pt x="267" y="289"/>
                </a:cubicBezTo>
                <a:cubicBezTo>
                  <a:pt x="267" y="286"/>
                  <a:pt x="265" y="282"/>
                  <a:pt x="263" y="278"/>
                </a:cubicBezTo>
                <a:cubicBezTo>
                  <a:pt x="260" y="271"/>
                  <a:pt x="256" y="266"/>
                  <a:pt x="251" y="262"/>
                </a:cubicBezTo>
                <a:cubicBezTo>
                  <a:pt x="245" y="258"/>
                  <a:pt x="240" y="256"/>
                  <a:pt x="233" y="255"/>
                </a:cubicBezTo>
                <a:cubicBezTo>
                  <a:pt x="227" y="254"/>
                  <a:pt x="220" y="254"/>
                  <a:pt x="213" y="256"/>
                </a:cubicBezTo>
                <a:cubicBezTo>
                  <a:pt x="206" y="257"/>
                  <a:pt x="199" y="260"/>
                  <a:pt x="192" y="263"/>
                </a:cubicBezTo>
                <a:cubicBezTo>
                  <a:pt x="194" y="264"/>
                  <a:pt x="196" y="266"/>
                  <a:pt x="198" y="268"/>
                </a:cubicBezTo>
                <a:cubicBezTo>
                  <a:pt x="201" y="269"/>
                  <a:pt x="203" y="272"/>
                  <a:pt x="205" y="274"/>
                </a:cubicBezTo>
                <a:cubicBezTo>
                  <a:pt x="208" y="277"/>
                  <a:pt x="210" y="279"/>
                  <a:pt x="212" y="282"/>
                </a:cubicBezTo>
                <a:cubicBezTo>
                  <a:pt x="214" y="285"/>
                  <a:pt x="216" y="289"/>
                  <a:pt x="218" y="292"/>
                </a:cubicBezTo>
                <a:cubicBezTo>
                  <a:pt x="221" y="300"/>
                  <a:pt x="223" y="308"/>
                  <a:pt x="224" y="314"/>
                </a:cubicBezTo>
                <a:cubicBezTo>
                  <a:pt x="224" y="320"/>
                  <a:pt x="223" y="326"/>
                  <a:pt x="221" y="331"/>
                </a:cubicBezTo>
                <a:cubicBezTo>
                  <a:pt x="219" y="336"/>
                  <a:pt x="215" y="341"/>
                  <a:pt x="211" y="345"/>
                </a:cubicBezTo>
                <a:cubicBezTo>
                  <a:pt x="206" y="349"/>
                  <a:pt x="201" y="352"/>
                  <a:pt x="195" y="355"/>
                </a:cubicBezTo>
                <a:close/>
                <a:moveTo>
                  <a:pt x="184" y="336"/>
                </a:moveTo>
                <a:cubicBezTo>
                  <a:pt x="188" y="334"/>
                  <a:pt x="192" y="332"/>
                  <a:pt x="195" y="329"/>
                </a:cubicBezTo>
                <a:cubicBezTo>
                  <a:pt x="198" y="327"/>
                  <a:pt x="201" y="324"/>
                  <a:pt x="202" y="320"/>
                </a:cubicBezTo>
                <a:cubicBezTo>
                  <a:pt x="204" y="317"/>
                  <a:pt x="205" y="314"/>
                  <a:pt x="204" y="310"/>
                </a:cubicBezTo>
                <a:cubicBezTo>
                  <a:pt x="204" y="306"/>
                  <a:pt x="203" y="301"/>
                  <a:pt x="200" y="296"/>
                </a:cubicBezTo>
                <a:cubicBezTo>
                  <a:pt x="199" y="293"/>
                  <a:pt x="198" y="291"/>
                  <a:pt x="196" y="288"/>
                </a:cubicBezTo>
                <a:cubicBezTo>
                  <a:pt x="194" y="285"/>
                  <a:pt x="192" y="283"/>
                  <a:pt x="190" y="281"/>
                </a:cubicBezTo>
                <a:cubicBezTo>
                  <a:pt x="188" y="279"/>
                  <a:pt x="186" y="277"/>
                  <a:pt x="183" y="275"/>
                </a:cubicBezTo>
                <a:cubicBezTo>
                  <a:pt x="181" y="273"/>
                  <a:pt x="179" y="271"/>
                  <a:pt x="177" y="270"/>
                </a:cubicBezTo>
                <a:cubicBezTo>
                  <a:pt x="167" y="275"/>
                  <a:pt x="159" y="279"/>
                  <a:pt x="153" y="283"/>
                </a:cubicBezTo>
                <a:cubicBezTo>
                  <a:pt x="147" y="288"/>
                  <a:pt x="143" y="292"/>
                  <a:pt x="140" y="296"/>
                </a:cubicBezTo>
                <a:cubicBezTo>
                  <a:pt x="137" y="300"/>
                  <a:pt x="135" y="305"/>
                  <a:pt x="135" y="309"/>
                </a:cubicBezTo>
                <a:cubicBezTo>
                  <a:pt x="135" y="313"/>
                  <a:pt x="136" y="318"/>
                  <a:pt x="139" y="323"/>
                </a:cubicBezTo>
                <a:cubicBezTo>
                  <a:pt x="141" y="328"/>
                  <a:pt x="144" y="331"/>
                  <a:pt x="147" y="334"/>
                </a:cubicBezTo>
                <a:cubicBezTo>
                  <a:pt x="151" y="337"/>
                  <a:pt x="155" y="339"/>
                  <a:pt x="159" y="339"/>
                </a:cubicBezTo>
                <a:cubicBezTo>
                  <a:pt x="163" y="340"/>
                  <a:pt x="167" y="340"/>
                  <a:pt x="171" y="340"/>
                </a:cubicBezTo>
                <a:cubicBezTo>
                  <a:pt x="176" y="339"/>
                  <a:pt x="180" y="338"/>
                  <a:pt x="184" y="336"/>
                </a:cubicBezTo>
                <a:close/>
                <a:moveTo>
                  <a:pt x="276" y="460"/>
                </a:moveTo>
                <a:cubicBezTo>
                  <a:pt x="264" y="465"/>
                  <a:pt x="254" y="469"/>
                  <a:pt x="244" y="471"/>
                </a:cubicBezTo>
                <a:cubicBezTo>
                  <a:pt x="234" y="474"/>
                  <a:pt x="224" y="475"/>
                  <a:pt x="216" y="474"/>
                </a:cubicBezTo>
                <a:cubicBezTo>
                  <a:pt x="207" y="473"/>
                  <a:pt x="199" y="470"/>
                  <a:pt x="193" y="465"/>
                </a:cubicBezTo>
                <a:cubicBezTo>
                  <a:pt x="186" y="460"/>
                  <a:pt x="180" y="453"/>
                  <a:pt x="176" y="443"/>
                </a:cubicBezTo>
                <a:cubicBezTo>
                  <a:pt x="171" y="434"/>
                  <a:pt x="169" y="425"/>
                  <a:pt x="170" y="417"/>
                </a:cubicBezTo>
                <a:cubicBezTo>
                  <a:pt x="170" y="409"/>
                  <a:pt x="172" y="402"/>
                  <a:pt x="177" y="395"/>
                </a:cubicBezTo>
                <a:cubicBezTo>
                  <a:pt x="182" y="388"/>
                  <a:pt x="188" y="382"/>
                  <a:pt x="197" y="376"/>
                </a:cubicBezTo>
                <a:cubicBezTo>
                  <a:pt x="205" y="370"/>
                  <a:pt x="216" y="364"/>
                  <a:pt x="228" y="359"/>
                </a:cubicBezTo>
                <a:cubicBezTo>
                  <a:pt x="239" y="353"/>
                  <a:pt x="250" y="350"/>
                  <a:pt x="260" y="347"/>
                </a:cubicBezTo>
                <a:cubicBezTo>
                  <a:pt x="270" y="345"/>
                  <a:pt x="279" y="344"/>
                  <a:pt x="288" y="345"/>
                </a:cubicBezTo>
                <a:cubicBezTo>
                  <a:pt x="296" y="346"/>
                  <a:pt x="304" y="349"/>
                  <a:pt x="311" y="354"/>
                </a:cubicBezTo>
                <a:cubicBezTo>
                  <a:pt x="318" y="358"/>
                  <a:pt x="323" y="366"/>
                  <a:pt x="328" y="375"/>
                </a:cubicBezTo>
                <a:cubicBezTo>
                  <a:pt x="332" y="385"/>
                  <a:pt x="334" y="393"/>
                  <a:pt x="334" y="401"/>
                </a:cubicBezTo>
                <a:cubicBezTo>
                  <a:pt x="333" y="409"/>
                  <a:pt x="331" y="416"/>
                  <a:pt x="326" y="423"/>
                </a:cubicBezTo>
                <a:cubicBezTo>
                  <a:pt x="322" y="430"/>
                  <a:pt x="315" y="436"/>
                  <a:pt x="307" y="442"/>
                </a:cubicBezTo>
                <a:cubicBezTo>
                  <a:pt x="298" y="448"/>
                  <a:pt x="288" y="454"/>
                  <a:pt x="276" y="460"/>
                </a:cubicBezTo>
                <a:close/>
                <a:moveTo>
                  <a:pt x="265" y="440"/>
                </a:moveTo>
                <a:cubicBezTo>
                  <a:pt x="272" y="437"/>
                  <a:pt x="279" y="434"/>
                  <a:pt x="284" y="430"/>
                </a:cubicBezTo>
                <a:cubicBezTo>
                  <a:pt x="290" y="427"/>
                  <a:pt x="295" y="424"/>
                  <a:pt x="299" y="421"/>
                </a:cubicBezTo>
                <a:cubicBezTo>
                  <a:pt x="303" y="418"/>
                  <a:pt x="306" y="415"/>
                  <a:pt x="308" y="412"/>
                </a:cubicBezTo>
                <a:cubicBezTo>
                  <a:pt x="311" y="409"/>
                  <a:pt x="313" y="405"/>
                  <a:pt x="314" y="402"/>
                </a:cubicBezTo>
                <a:cubicBezTo>
                  <a:pt x="315" y="399"/>
                  <a:pt x="315" y="396"/>
                  <a:pt x="314" y="392"/>
                </a:cubicBezTo>
                <a:cubicBezTo>
                  <a:pt x="314" y="389"/>
                  <a:pt x="313" y="385"/>
                  <a:pt x="311" y="382"/>
                </a:cubicBezTo>
                <a:cubicBezTo>
                  <a:pt x="308" y="375"/>
                  <a:pt x="304" y="371"/>
                  <a:pt x="299" y="368"/>
                </a:cubicBezTo>
                <a:cubicBezTo>
                  <a:pt x="295" y="366"/>
                  <a:pt x="289" y="364"/>
                  <a:pt x="283" y="365"/>
                </a:cubicBezTo>
                <a:cubicBezTo>
                  <a:pt x="276" y="365"/>
                  <a:pt x="269" y="366"/>
                  <a:pt x="262" y="369"/>
                </a:cubicBezTo>
                <a:cubicBezTo>
                  <a:pt x="254" y="371"/>
                  <a:pt x="247" y="374"/>
                  <a:pt x="238" y="378"/>
                </a:cubicBezTo>
                <a:cubicBezTo>
                  <a:pt x="227" y="383"/>
                  <a:pt x="218" y="388"/>
                  <a:pt x="211" y="393"/>
                </a:cubicBezTo>
                <a:cubicBezTo>
                  <a:pt x="204" y="397"/>
                  <a:pt x="199" y="402"/>
                  <a:pt x="195" y="407"/>
                </a:cubicBezTo>
                <a:cubicBezTo>
                  <a:pt x="191" y="412"/>
                  <a:pt x="189" y="416"/>
                  <a:pt x="189" y="421"/>
                </a:cubicBezTo>
                <a:cubicBezTo>
                  <a:pt x="188" y="426"/>
                  <a:pt x="190" y="431"/>
                  <a:pt x="192" y="437"/>
                </a:cubicBezTo>
                <a:cubicBezTo>
                  <a:pt x="194" y="441"/>
                  <a:pt x="196" y="444"/>
                  <a:pt x="199" y="447"/>
                </a:cubicBezTo>
                <a:cubicBezTo>
                  <a:pt x="202" y="449"/>
                  <a:pt x="205" y="451"/>
                  <a:pt x="209" y="452"/>
                </a:cubicBezTo>
                <a:cubicBezTo>
                  <a:pt x="213" y="453"/>
                  <a:pt x="217" y="454"/>
                  <a:pt x="221" y="454"/>
                </a:cubicBezTo>
                <a:cubicBezTo>
                  <a:pt x="225" y="454"/>
                  <a:pt x="230" y="453"/>
                  <a:pt x="234" y="452"/>
                </a:cubicBezTo>
                <a:cubicBezTo>
                  <a:pt x="239" y="451"/>
                  <a:pt x="244" y="449"/>
                  <a:pt x="249" y="447"/>
                </a:cubicBezTo>
                <a:cubicBezTo>
                  <a:pt x="254" y="445"/>
                  <a:pt x="260" y="443"/>
                  <a:pt x="265" y="44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209" name="Freeform 33"/>
          <p:cNvSpPr>
            <a:spLocks noEditPoints="1"/>
          </p:cNvSpPr>
          <p:nvPr/>
        </p:nvSpPr>
        <p:spPr bwMode="auto">
          <a:xfrm>
            <a:off x="2190750" y="4956175"/>
            <a:ext cx="298450" cy="414338"/>
          </a:xfrm>
          <a:custGeom>
            <a:avLst/>
            <a:gdLst>
              <a:gd name="T0" fmla="*/ 2147483647 w 341"/>
              <a:gd name="T1" fmla="*/ 2147483647 h 473"/>
              <a:gd name="T2" fmla="*/ 2147483647 w 341"/>
              <a:gd name="T3" fmla="*/ 2147483647 h 473"/>
              <a:gd name="T4" fmla="*/ 2147483647 w 341"/>
              <a:gd name="T5" fmla="*/ 2147483647 h 473"/>
              <a:gd name="T6" fmla="*/ 2147483647 w 341"/>
              <a:gd name="T7" fmla="*/ 2147483647 h 473"/>
              <a:gd name="T8" fmla="*/ 2147483647 w 341"/>
              <a:gd name="T9" fmla="*/ 2147483647 h 473"/>
              <a:gd name="T10" fmla="*/ 2147483647 w 341"/>
              <a:gd name="T11" fmla="*/ 0 h 473"/>
              <a:gd name="T12" fmla="*/ 2147483647 w 341"/>
              <a:gd name="T13" fmla="*/ 2147483647 h 473"/>
              <a:gd name="T14" fmla="*/ 2147483647 w 341"/>
              <a:gd name="T15" fmla="*/ 2147483647 h 473"/>
              <a:gd name="T16" fmla="*/ 2147483647 w 341"/>
              <a:gd name="T17" fmla="*/ 2147483647 h 473"/>
              <a:gd name="T18" fmla="*/ 2147483647 w 341"/>
              <a:gd name="T19" fmla="*/ 2147483647 h 473"/>
              <a:gd name="T20" fmla="*/ 2147483647 w 341"/>
              <a:gd name="T21" fmla="*/ 2147483647 h 473"/>
              <a:gd name="T22" fmla="*/ 2147483647 w 341"/>
              <a:gd name="T23" fmla="*/ 2147483647 h 473"/>
              <a:gd name="T24" fmla="*/ 2147483647 w 341"/>
              <a:gd name="T25" fmla="*/ 2147483647 h 473"/>
              <a:gd name="T26" fmla="*/ 2147483647 w 341"/>
              <a:gd name="T27" fmla="*/ 2147483647 h 473"/>
              <a:gd name="T28" fmla="*/ 2147483647 w 341"/>
              <a:gd name="T29" fmla="*/ 2147483647 h 473"/>
              <a:gd name="T30" fmla="*/ 2147483647 w 341"/>
              <a:gd name="T31" fmla="*/ 2147483647 h 473"/>
              <a:gd name="T32" fmla="*/ 2147483647 w 341"/>
              <a:gd name="T33" fmla="*/ 2147483647 h 473"/>
              <a:gd name="T34" fmla="*/ 2147483647 w 341"/>
              <a:gd name="T35" fmla="*/ 2147483647 h 473"/>
              <a:gd name="T36" fmla="*/ 2147483647 w 341"/>
              <a:gd name="T37" fmla="*/ 2147483647 h 473"/>
              <a:gd name="T38" fmla="*/ 2147483647 w 341"/>
              <a:gd name="T39" fmla="*/ 2147483647 h 473"/>
              <a:gd name="T40" fmla="*/ 2147483647 w 341"/>
              <a:gd name="T41" fmla="*/ 2147483647 h 473"/>
              <a:gd name="T42" fmla="*/ 2147483647 w 341"/>
              <a:gd name="T43" fmla="*/ 2147483647 h 473"/>
              <a:gd name="T44" fmla="*/ 2147483647 w 341"/>
              <a:gd name="T45" fmla="*/ 2147483647 h 473"/>
              <a:gd name="T46" fmla="*/ 2147483647 w 341"/>
              <a:gd name="T47" fmla="*/ 2147483647 h 473"/>
              <a:gd name="T48" fmla="*/ 2147483647 w 341"/>
              <a:gd name="T49" fmla="*/ 2147483647 h 473"/>
              <a:gd name="T50" fmla="*/ 2147483647 w 341"/>
              <a:gd name="T51" fmla="*/ 2147483647 h 473"/>
              <a:gd name="T52" fmla="*/ 2147483647 w 341"/>
              <a:gd name="T53" fmla="*/ 2147483647 h 473"/>
              <a:gd name="T54" fmla="*/ 2147483647 w 341"/>
              <a:gd name="T55" fmla="*/ 2147483647 h 473"/>
              <a:gd name="T56" fmla="*/ 2147483647 w 341"/>
              <a:gd name="T57" fmla="*/ 2147483647 h 473"/>
              <a:gd name="T58" fmla="*/ 2147483647 w 341"/>
              <a:gd name="T59" fmla="*/ 2147483647 h 473"/>
              <a:gd name="T60" fmla="*/ 2147483647 w 341"/>
              <a:gd name="T61" fmla="*/ 2147483647 h 473"/>
              <a:gd name="T62" fmla="*/ 2147483647 w 341"/>
              <a:gd name="T63" fmla="*/ 2147483647 h 473"/>
              <a:gd name="T64" fmla="*/ 2147483647 w 341"/>
              <a:gd name="T65" fmla="*/ 2147483647 h 473"/>
              <a:gd name="T66" fmla="*/ 2147483647 w 341"/>
              <a:gd name="T67" fmla="*/ 2147483647 h 473"/>
              <a:gd name="T68" fmla="*/ 2147483647 w 341"/>
              <a:gd name="T69" fmla="*/ 2147483647 h 473"/>
              <a:gd name="T70" fmla="*/ 2147483647 w 341"/>
              <a:gd name="T71" fmla="*/ 2147483647 h 473"/>
              <a:gd name="T72" fmla="*/ 2147483647 w 341"/>
              <a:gd name="T73" fmla="*/ 2147483647 h 473"/>
              <a:gd name="T74" fmla="*/ 2147483647 w 341"/>
              <a:gd name="T75" fmla="*/ 2147483647 h 473"/>
              <a:gd name="T76" fmla="*/ 2147483647 w 341"/>
              <a:gd name="T77" fmla="*/ 2147483647 h 473"/>
              <a:gd name="T78" fmla="*/ 2147483647 w 341"/>
              <a:gd name="T79" fmla="*/ 2147483647 h 473"/>
              <a:gd name="T80" fmla="*/ 2147483647 w 341"/>
              <a:gd name="T81" fmla="*/ 2147483647 h 473"/>
              <a:gd name="T82" fmla="*/ 2147483647 w 341"/>
              <a:gd name="T83" fmla="*/ 2147483647 h 473"/>
              <a:gd name="T84" fmla="*/ 2147483647 w 341"/>
              <a:gd name="T85" fmla="*/ 2147483647 h 473"/>
              <a:gd name="T86" fmla="*/ 2147483647 w 341"/>
              <a:gd name="T87" fmla="*/ 2147483647 h 473"/>
              <a:gd name="T88" fmla="*/ 2147483647 w 341"/>
              <a:gd name="T89" fmla="*/ 2147483647 h 473"/>
              <a:gd name="T90" fmla="*/ 2147483647 w 341"/>
              <a:gd name="T91" fmla="*/ 2147483647 h 473"/>
              <a:gd name="T92" fmla="*/ 2147483647 w 341"/>
              <a:gd name="T93" fmla="*/ 2147483647 h 473"/>
              <a:gd name="T94" fmla="*/ 2147483647 w 341"/>
              <a:gd name="T95" fmla="*/ 2147483647 h 473"/>
              <a:gd name="T96" fmla="*/ 2147483647 w 341"/>
              <a:gd name="T97" fmla="*/ 2147483647 h 473"/>
              <a:gd name="T98" fmla="*/ 2147483647 w 341"/>
              <a:gd name="T99" fmla="*/ 2147483647 h 473"/>
              <a:gd name="T100" fmla="*/ 2147483647 w 341"/>
              <a:gd name="T101" fmla="*/ 2147483647 h 473"/>
              <a:gd name="T102" fmla="*/ 2147483647 w 341"/>
              <a:gd name="T103" fmla="*/ 2147483647 h 4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41"/>
              <a:gd name="T157" fmla="*/ 0 h 473"/>
              <a:gd name="T158" fmla="*/ 341 w 341"/>
              <a:gd name="T159" fmla="*/ 473 h 47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41" h="473">
                <a:moveTo>
                  <a:pt x="46" y="138"/>
                </a:moveTo>
                <a:cubicBezTo>
                  <a:pt x="45" y="139"/>
                  <a:pt x="43" y="139"/>
                  <a:pt x="42" y="139"/>
                </a:cubicBezTo>
                <a:cubicBezTo>
                  <a:pt x="41" y="140"/>
                  <a:pt x="40" y="140"/>
                  <a:pt x="39" y="140"/>
                </a:cubicBezTo>
                <a:cubicBezTo>
                  <a:pt x="39" y="139"/>
                  <a:pt x="38" y="139"/>
                  <a:pt x="37" y="139"/>
                </a:cubicBezTo>
                <a:cubicBezTo>
                  <a:pt x="37" y="138"/>
                  <a:pt x="37" y="138"/>
                  <a:pt x="36" y="137"/>
                </a:cubicBezTo>
                <a:lnTo>
                  <a:pt x="1" y="61"/>
                </a:lnTo>
                <a:cubicBezTo>
                  <a:pt x="0" y="60"/>
                  <a:pt x="0" y="60"/>
                  <a:pt x="0" y="59"/>
                </a:cubicBezTo>
                <a:cubicBezTo>
                  <a:pt x="0" y="59"/>
                  <a:pt x="1" y="58"/>
                  <a:pt x="1" y="57"/>
                </a:cubicBezTo>
                <a:cubicBezTo>
                  <a:pt x="1" y="57"/>
                  <a:pt x="2" y="56"/>
                  <a:pt x="3" y="55"/>
                </a:cubicBezTo>
                <a:cubicBezTo>
                  <a:pt x="4" y="55"/>
                  <a:pt x="5" y="54"/>
                  <a:pt x="6" y="53"/>
                </a:cubicBezTo>
                <a:cubicBezTo>
                  <a:pt x="8" y="53"/>
                  <a:pt x="9" y="52"/>
                  <a:pt x="10" y="52"/>
                </a:cubicBezTo>
                <a:cubicBezTo>
                  <a:pt x="11" y="52"/>
                  <a:pt x="12" y="52"/>
                  <a:pt x="13" y="52"/>
                </a:cubicBezTo>
                <a:cubicBezTo>
                  <a:pt x="14" y="52"/>
                  <a:pt x="14" y="52"/>
                  <a:pt x="15" y="52"/>
                </a:cubicBezTo>
                <a:cubicBezTo>
                  <a:pt x="16" y="53"/>
                  <a:pt x="16" y="53"/>
                  <a:pt x="16" y="54"/>
                </a:cubicBezTo>
                <a:lnTo>
                  <a:pt x="31" y="84"/>
                </a:lnTo>
                <a:lnTo>
                  <a:pt x="142" y="32"/>
                </a:lnTo>
                <a:lnTo>
                  <a:pt x="112" y="12"/>
                </a:lnTo>
                <a:cubicBezTo>
                  <a:pt x="111" y="11"/>
                  <a:pt x="110" y="10"/>
                  <a:pt x="109" y="9"/>
                </a:cubicBezTo>
                <a:cubicBezTo>
                  <a:pt x="108" y="8"/>
                  <a:pt x="108" y="7"/>
                  <a:pt x="108" y="7"/>
                </a:cubicBezTo>
                <a:cubicBezTo>
                  <a:pt x="109" y="6"/>
                  <a:pt x="109" y="5"/>
                  <a:pt x="110" y="4"/>
                </a:cubicBezTo>
                <a:cubicBezTo>
                  <a:pt x="111" y="4"/>
                  <a:pt x="113" y="3"/>
                  <a:pt x="115" y="2"/>
                </a:cubicBezTo>
                <a:cubicBezTo>
                  <a:pt x="116" y="1"/>
                  <a:pt x="117" y="1"/>
                  <a:pt x="118" y="1"/>
                </a:cubicBezTo>
                <a:cubicBezTo>
                  <a:pt x="119" y="0"/>
                  <a:pt x="120" y="0"/>
                  <a:pt x="120" y="0"/>
                </a:cubicBezTo>
                <a:cubicBezTo>
                  <a:pt x="121" y="0"/>
                  <a:pt x="122" y="0"/>
                  <a:pt x="122" y="0"/>
                </a:cubicBezTo>
                <a:cubicBezTo>
                  <a:pt x="123" y="1"/>
                  <a:pt x="124" y="1"/>
                  <a:pt x="125" y="1"/>
                </a:cubicBezTo>
                <a:lnTo>
                  <a:pt x="162" y="25"/>
                </a:lnTo>
                <a:cubicBezTo>
                  <a:pt x="162" y="25"/>
                  <a:pt x="163" y="26"/>
                  <a:pt x="163" y="26"/>
                </a:cubicBezTo>
                <a:cubicBezTo>
                  <a:pt x="163" y="26"/>
                  <a:pt x="164" y="27"/>
                  <a:pt x="164" y="27"/>
                </a:cubicBezTo>
                <a:cubicBezTo>
                  <a:pt x="165" y="28"/>
                  <a:pt x="165" y="29"/>
                  <a:pt x="166" y="30"/>
                </a:cubicBezTo>
                <a:cubicBezTo>
                  <a:pt x="166" y="31"/>
                  <a:pt x="167" y="32"/>
                  <a:pt x="167" y="33"/>
                </a:cubicBezTo>
                <a:cubicBezTo>
                  <a:pt x="168" y="35"/>
                  <a:pt x="169" y="36"/>
                  <a:pt x="169" y="38"/>
                </a:cubicBezTo>
                <a:cubicBezTo>
                  <a:pt x="170" y="39"/>
                  <a:pt x="170" y="40"/>
                  <a:pt x="170" y="41"/>
                </a:cubicBezTo>
                <a:cubicBezTo>
                  <a:pt x="170" y="42"/>
                  <a:pt x="170" y="42"/>
                  <a:pt x="170" y="43"/>
                </a:cubicBezTo>
                <a:cubicBezTo>
                  <a:pt x="169" y="43"/>
                  <a:pt x="169" y="43"/>
                  <a:pt x="168" y="44"/>
                </a:cubicBezTo>
                <a:lnTo>
                  <a:pt x="40" y="104"/>
                </a:lnTo>
                <a:lnTo>
                  <a:pt x="52" y="130"/>
                </a:lnTo>
                <a:cubicBezTo>
                  <a:pt x="52" y="131"/>
                  <a:pt x="52" y="131"/>
                  <a:pt x="52" y="132"/>
                </a:cubicBezTo>
                <a:cubicBezTo>
                  <a:pt x="52" y="133"/>
                  <a:pt x="52" y="133"/>
                  <a:pt x="51" y="134"/>
                </a:cubicBezTo>
                <a:cubicBezTo>
                  <a:pt x="51" y="135"/>
                  <a:pt x="50" y="135"/>
                  <a:pt x="49" y="136"/>
                </a:cubicBezTo>
                <a:cubicBezTo>
                  <a:pt x="48" y="137"/>
                  <a:pt x="47" y="137"/>
                  <a:pt x="46" y="138"/>
                </a:cubicBezTo>
                <a:close/>
                <a:moveTo>
                  <a:pt x="172" y="221"/>
                </a:moveTo>
                <a:cubicBezTo>
                  <a:pt x="165" y="224"/>
                  <a:pt x="159" y="227"/>
                  <a:pt x="152" y="229"/>
                </a:cubicBezTo>
                <a:cubicBezTo>
                  <a:pt x="145" y="232"/>
                  <a:pt x="138" y="233"/>
                  <a:pt x="131" y="234"/>
                </a:cubicBezTo>
                <a:cubicBezTo>
                  <a:pt x="125" y="235"/>
                  <a:pt x="118" y="235"/>
                  <a:pt x="111" y="235"/>
                </a:cubicBezTo>
                <a:cubicBezTo>
                  <a:pt x="104" y="234"/>
                  <a:pt x="98" y="232"/>
                  <a:pt x="92" y="230"/>
                </a:cubicBezTo>
                <a:cubicBezTo>
                  <a:pt x="86" y="227"/>
                  <a:pt x="80" y="223"/>
                  <a:pt x="75" y="217"/>
                </a:cubicBezTo>
                <a:cubicBezTo>
                  <a:pt x="70" y="212"/>
                  <a:pt x="65" y="205"/>
                  <a:pt x="61" y="197"/>
                </a:cubicBezTo>
                <a:cubicBezTo>
                  <a:pt x="60" y="193"/>
                  <a:pt x="59" y="190"/>
                  <a:pt x="58" y="187"/>
                </a:cubicBezTo>
                <a:cubicBezTo>
                  <a:pt x="57" y="184"/>
                  <a:pt x="56" y="181"/>
                  <a:pt x="55" y="178"/>
                </a:cubicBezTo>
                <a:cubicBezTo>
                  <a:pt x="55" y="175"/>
                  <a:pt x="54" y="173"/>
                  <a:pt x="54" y="171"/>
                </a:cubicBezTo>
                <a:cubicBezTo>
                  <a:pt x="54" y="169"/>
                  <a:pt x="54" y="167"/>
                  <a:pt x="55" y="166"/>
                </a:cubicBezTo>
                <a:cubicBezTo>
                  <a:pt x="55" y="165"/>
                  <a:pt x="56" y="164"/>
                  <a:pt x="57" y="163"/>
                </a:cubicBezTo>
                <a:cubicBezTo>
                  <a:pt x="58" y="162"/>
                  <a:pt x="59" y="162"/>
                  <a:pt x="61" y="161"/>
                </a:cubicBezTo>
                <a:cubicBezTo>
                  <a:pt x="63" y="160"/>
                  <a:pt x="64" y="159"/>
                  <a:pt x="65" y="159"/>
                </a:cubicBezTo>
                <a:cubicBezTo>
                  <a:pt x="66" y="159"/>
                  <a:pt x="67" y="158"/>
                  <a:pt x="68" y="158"/>
                </a:cubicBezTo>
                <a:cubicBezTo>
                  <a:pt x="68" y="158"/>
                  <a:pt x="69" y="159"/>
                  <a:pt x="69" y="159"/>
                </a:cubicBezTo>
                <a:cubicBezTo>
                  <a:pt x="70" y="159"/>
                  <a:pt x="70" y="160"/>
                  <a:pt x="70" y="160"/>
                </a:cubicBezTo>
                <a:cubicBezTo>
                  <a:pt x="71" y="161"/>
                  <a:pt x="71" y="162"/>
                  <a:pt x="71" y="164"/>
                </a:cubicBezTo>
                <a:cubicBezTo>
                  <a:pt x="71" y="166"/>
                  <a:pt x="71" y="168"/>
                  <a:pt x="72" y="171"/>
                </a:cubicBezTo>
                <a:cubicBezTo>
                  <a:pt x="72" y="173"/>
                  <a:pt x="73" y="176"/>
                  <a:pt x="74" y="180"/>
                </a:cubicBezTo>
                <a:cubicBezTo>
                  <a:pt x="75" y="183"/>
                  <a:pt x="76" y="187"/>
                  <a:pt x="78" y="191"/>
                </a:cubicBezTo>
                <a:cubicBezTo>
                  <a:pt x="81" y="198"/>
                  <a:pt x="85" y="204"/>
                  <a:pt x="91" y="207"/>
                </a:cubicBezTo>
                <a:cubicBezTo>
                  <a:pt x="96" y="211"/>
                  <a:pt x="102" y="214"/>
                  <a:pt x="108" y="215"/>
                </a:cubicBezTo>
                <a:cubicBezTo>
                  <a:pt x="114" y="216"/>
                  <a:pt x="121" y="216"/>
                  <a:pt x="128" y="215"/>
                </a:cubicBezTo>
                <a:cubicBezTo>
                  <a:pt x="135" y="214"/>
                  <a:pt x="142" y="211"/>
                  <a:pt x="149" y="208"/>
                </a:cubicBezTo>
                <a:cubicBezTo>
                  <a:pt x="145" y="205"/>
                  <a:pt x="141" y="202"/>
                  <a:pt x="136" y="197"/>
                </a:cubicBezTo>
                <a:cubicBezTo>
                  <a:pt x="132" y="192"/>
                  <a:pt x="128" y="186"/>
                  <a:pt x="125" y="179"/>
                </a:cubicBezTo>
                <a:cubicBezTo>
                  <a:pt x="121" y="171"/>
                  <a:pt x="119" y="163"/>
                  <a:pt x="118" y="157"/>
                </a:cubicBezTo>
                <a:cubicBezTo>
                  <a:pt x="118" y="150"/>
                  <a:pt x="119" y="144"/>
                  <a:pt x="121" y="139"/>
                </a:cubicBezTo>
                <a:cubicBezTo>
                  <a:pt x="124" y="134"/>
                  <a:pt x="127" y="129"/>
                  <a:pt x="132" y="125"/>
                </a:cubicBezTo>
                <a:cubicBezTo>
                  <a:pt x="136" y="121"/>
                  <a:pt x="142" y="118"/>
                  <a:pt x="148" y="115"/>
                </a:cubicBezTo>
                <a:cubicBezTo>
                  <a:pt x="154" y="112"/>
                  <a:pt x="161" y="110"/>
                  <a:pt x="168" y="109"/>
                </a:cubicBezTo>
                <a:cubicBezTo>
                  <a:pt x="174" y="108"/>
                  <a:pt x="181" y="109"/>
                  <a:pt x="187" y="111"/>
                </a:cubicBezTo>
                <a:cubicBezTo>
                  <a:pt x="194" y="113"/>
                  <a:pt x="200" y="116"/>
                  <a:pt x="205" y="121"/>
                </a:cubicBezTo>
                <a:cubicBezTo>
                  <a:pt x="211" y="126"/>
                  <a:pt x="215" y="133"/>
                  <a:pt x="219" y="142"/>
                </a:cubicBezTo>
                <a:cubicBezTo>
                  <a:pt x="222" y="148"/>
                  <a:pt x="224" y="154"/>
                  <a:pt x="225" y="159"/>
                </a:cubicBezTo>
                <a:cubicBezTo>
                  <a:pt x="225" y="164"/>
                  <a:pt x="225" y="170"/>
                  <a:pt x="224" y="174"/>
                </a:cubicBezTo>
                <a:cubicBezTo>
                  <a:pt x="222" y="179"/>
                  <a:pt x="220" y="184"/>
                  <a:pt x="217" y="188"/>
                </a:cubicBezTo>
                <a:cubicBezTo>
                  <a:pt x="214" y="192"/>
                  <a:pt x="211" y="197"/>
                  <a:pt x="206" y="200"/>
                </a:cubicBezTo>
                <a:cubicBezTo>
                  <a:pt x="201" y="204"/>
                  <a:pt x="196" y="208"/>
                  <a:pt x="191" y="212"/>
                </a:cubicBezTo>
                <a:cubicBezTo>
                  <a:pt x="185" y="215"/>
                  <a:pt x="179" y="218"/>
                  <a:pt x="172" y="221"/>
                </a:cubicBezTo>
                <a:close/>
                <a:moveTo>
                  <a:pt x="165" y="201"/>
                </a:moveTo>
                <a:cubicBezTo>
                  <a:pt x="174" y="196"/>
                  <a:pt x="182" y="192"/>
                  <a:pt x="188" y="187"/>
                </a:cubicBezTo>
                <a:cubicBezTo>
                  <a:pt x="194" y="183"/>
                  <a:pt x="199" y="179"/>
                  <a:pt x="202" y="174"/>
                </a:cubicBezTo>
                <a:cubicBezTo>
                  <a:pt x="205" y="170"/>
                  <a:pt x="206" y="165"/>
                  <a:pt x="206" y="161"/>
                </a:cubicBezTo>
                <a:cubicBezTo>
                  <a:pt x="206" y="156"/>
                  <a:pt x="205" y="152"/>
                  <a:pt x="203" y="147"/>
                </a:cubicBezTo>
                <a:cubicBezTo>
                  <a:pt x="201" y="142"/>
                  <a:pt x="198" y="138"/>
                  <a:pt x="194" y="136"/>
                </a:cubicBezTo>
                <a:cubicBezTo>
                  <a:pt x="191" y="133"/>
                  <a:pt x="187" y="131"/>
                  <a:pt x="183" y="130"/>
                </a:cubicBezTo>
                <a:cubicBezTo>
                  <a:pt x="179" y="130"/>
                  <a:pt x="175" y="130"/>
                  <a:pt x="171" y="130"/>
                </a:cubicBezTo>
                <a:cubicBezTo>
                  <a:pt x="167" y="131"/>
                  <a:pt x="163" y="132"/>
                  <a:pt x="159" y="134"/>
                </a:cubicBezTo>
                <a:cubicBezTo>
                  <a:pt x="154" y="136"/>
                  <a:pt x="150" y="139"/>
                  <a:pt x="147" y="141"/>
                </a:cubicBezTo>
                <a:cubicBezTo>
                  <a:pt x="144" y="144"/>
                  <a:pt x="141" y="147"/>
                  <a:pt x="140" y="150"/>
                </a:cubicBezTo>
                <a:cubicBezTo>
                  <a:pt x="138" y="154"/>
                  <a:pt x="137" y="157"/>
                  <a:pt x="138" y="161"/>
                </a:cubicBezTo>
                <a:cubicBezTo>
                  <a:pt x="138" y="165"/>
                  <a:pt x="139" y="170"/>
                  <a:pt x="141" y="175"/>
                </a:cubicBezTo>
                <a:cubicBezTo>
                  <a:pt x="144" y="181"/>
                  <a:pt x="147" y="186"/>
                  <a:pt x="152" y="190"/>
                </a:cubicBezTo>
                <a:cubicBezTo>
                  <a:pt x="156" y="195"/>
                  <a:pt x="160" y="198"/>
                  <a:pt x="165" y="201"/>
                </a:cubicBezTo>
                <a:close/>
                <a:moveTo>
                  <a:pt x="195" y="355"/>
                </a:moveTo>
                <a:cubicBezTo>
                  <a:pt x="189" y="358"/>
                  <a:pt x="182" y="360"/>
                  <a:pt x="175" y="361"/>
                </a:cubicBezTo>
                <a:cubicBezTo>
                  <a:pt x="169" y="361"/>
                  <a:pt x="162" y="361"/>
                  <a:pt x="155" y="359"/>
                </a:cubicBezTo>
                <a:cubicBezTo>
                  <a:pt x="149" y="357"/>
                  <a:pt x="143" y="353"/>
                  <a:pt x="137" y="349"/>
                </a:cubicBezTo>
                <a:cubicBezTo>
                  <a:pt x="131" y="344"/>
                  <a:pt x="127" y="337"/>
                  <a:pt x="123" y="328"/>
                </a:cubicBezTo>
                <a:cubicBezTo>
                  <a:pt x="120" y="322"/>
                  <a:pt x="118" y="316"/>
                  <a:pt x="117" y="311"/>
                </a:cubicBezTo>
                <a:cubicBezTo>
                  <a:pt x="117" y="306"/>
                  <a:pt x="117" y="301"/>
                  <a:pt x="118" y="296"/>
                </a:cubicBezTo>
                <a:cubicBezTo>
                  <a:pt x="119" y="291"/>
                  <a:pt x="121" y="286"/>
                  <a:pt x="124" y="282"/>
                </a:cubicBezTo>
                <a:cubicBezTo>
                  <a:pt x="127" y="278"/>
                  <a:pt x="131" y="274"/>
                  <a:pt x="136" y="270"/>
                </a:cubicBezTo>
                <a:cubicBezTo>
                  <a:pt x="140" y="266"/>
                  <a:pt x="146" y="263"/>
                  <a:pt x="151" y="259"/>
                </a:cubicBezTo>
                <a:cubicBezTo>
                  <a:pt x="157" y="256"/>
                  <a:pt x="164" y="252"/>
                  <a:pt x="171" y="249"/>
                </a:cubicBezTo>
                <a:cubicBezTo>
                  <a:pt x="177" y="246"/>
                  <a:pt x="184" y="243"/>
                  <a:pt x="190" y="241"/>
                </a:cubicBezTo>
                <a:cubicBezTo>
                  <a:pt x="197" y="239"/>
                  <a:pt x="204" y="237"/>
                  <a:pt x="211" y="236"/>
                </a:cubicBezTo>
                <a:cubicBezTo>
                  <a:pt x="218" y="235"/>
                  <a:pt x="224" y="235"/>
                  <a:pt x="231" y="235"/>
                </a:cubicBezTo>
                <a:cubicBezTo>
                  <a:pt x="238" y="236"/>
                  <a:pt x="244" y="238"/>
                  <a:pt x="250" y="240"/>
                </a:cubicBezTo>
                <a:cubicBezTo>
                  <a:pt x="256" y="243"/>
                  <a:pt x="261" y="247"/>
                  <a:pt x="267" y="252"/>
                </a:cubicBezTo>
                <a:cubicBezTo>
                  <a:pt x="272" y="257"/>
                  <a:pt x="276" y="264"/>
                  <a:pt x="280" y="272"/>
                </a:cubicBezTo>
                <a:cubicBezTo>
                  <a:pt x="281" y="275"/>
                  <a:pt x="283" y="278"/>
                  <a:pt x="284" y="281"/>
                </a:cubicBezTo>
                <a:cubicBezTo>
                  <a:pt x="285" y="284"/>
                  <a:pt x="285" y="287"/>
                  <a:pt x="286" y="290"/>
                </a:cubicBezTo>
                <a:cubicBezTo>
                  <a:pt x="287" y="292"/>
                  <a:pt x="287" y="295"/>
                  <a:pt x="287" y="297"/>
                </a:cubicBezTo>
                <a:cubicBezTo>
                  <a:pt x="287" y="299"/>
                  <a:pt x="287" y="300"/>
                  <a:pt x="287" y="301"/>
                </a:cubicBezTo>
                <a:cubicBezTo>
                  <a:pt x="287" y="301"/>
                  <a:pt x="286" y="302"/>
                  <a:pt x="286" y="302"/>
                </a:cubicBezTo>
                <a:cubicBezTo>
                  <a:pt x="286" y="303"/>
                  <a:pt x="285" y="303"/>
                  <a:pt x="285" y="304"/>
                </a:cubicBezTo>
                <a:cubicBezTo>
                  <a:pt x="284" y="304"/>
                  <a:pt x="284" y="305"/>
                  <a:pt x="283" y="305"/>
                </a:cubicBezTo>
                <a:cubicBezTo>
                  <a:pt x="282" y="305"/>
                  <a:pt x="281" y="306"/>
                  <a:pt x="280" y="306"/>
                </a:cubicBezTo>
                <a:cubicBezTo>
                  <a:pt x="279" y="307"/>
                  <a:pt x="278" y="308"/>
                  <a:pt x="277" y="308"/>
                </a:cubicBezTo>
                <a:cubicBezTo>
                  <a:pt x="276" y="308"/>
                  <a:pt x="275" y="309"/>
                  <a:pt x="274" y="309"/>
                </a:cubicBezTo>
                <a:cubicBezTo>
                  <a:pt x="274" y="309"/>
                  <a:pt x="273" y="309"/>
                  <a:pt x="272" y="308"/>
                </a:cubicBezTo>
                <a:cubicBezTo>
                  <a:pt x="272" y="308"/>
                  <a:pt x="272" y="308"/>
                  <a:pt x="271" y="307"/>
                </a:cubicBezTo>
                <a:cubicBezTo>
                  <a:pt x="271" y="306"/>
                  <a:pt x="271" y="305"/>
                  <a:pt x="270" y="303"/>
                </a:cubicBezTo>
                <a:cubicBezTo>
                  <a:pt x="270" y="301"/>
                  <a:pt x="270" y="299"/>
                  <a:pt x="270" y="297"/>
                </a:cubicBezTo>
                <a:cubicBezTo>
                  <a:pt x="269" y="295"/>
                  <a:pt x="269" y="292"/>
                  <a:pt x="268" y="289"/>
                </a:cubicBezTo>
                <a:cubicBezTo>
                  <a:pt x="267" y="286"/>
                  <a:pt x="266" y="282"/>
                  <a:pt x="264" y="278"/>
                </a:cubicBezTo>
                <a:cubicBezTo>
                  <a:pt x="261" y="271"/>
                  <a:pt x="257" y="266"/>
                  <a:pt x="251" y="262"/>
                </a:cubicBezTo>
                <a:cubicBezTo>
                  <a:pt x="246" y="258"/>
                  <a:pt x="240" y="256"/>
                  <a:pt x="234" y="255"/>
                </a:cubicBezTo>
                <a:cubicBezTo>
                  <a:pt x="228" y="254"/>
                  <a:pt x="221" y="254"/>
                  <a:pt x="214" y="256"/>
                </a:cubicBezTo>
                <a:cubicBezTo>
                  <a:pt x="207" y="257"/>
                  <a:pt x="200" y="260"/>
                  <a:pt x="193" y="263"/>
                </a:cubicBezTo>
                <a:cubicBezTo>
                  <a:pt x="195" y="264"/>
                  <a:pt x="197" y="266"/>
                  <a:pt x="199" y="268"/>
                </a:cubicBezTo>
                <a:cubicBezTo>
                  <a:pt x="201" y="269"/>
                  <a:pt x="204" y="272"/>
                  <a:pt x="206" y="274"/>
                </a:cubicBezTo>
                <a:cubicBezTo>
                  <a:pt x="208" y="277"/>
                  <a:pt x="210" y="279"/>
                  <a:pt x="212" y="282"/>
                </a:cubicBezTo>
                <a:cubicBezTo>
                  <a:pt x="214" y="285"/>
                  <a:pt x="216" y="289"/>
                  <a:pt x="218" y="292"/>
                </a:cubicBezTo>
                <a:cubicBezTo>
                  <a:pt x="222" y="300"/>
                  <a:pt x="224" y="308"/>
                  <a:pt x="224" y="314"/>
                </a:cubicBezTo>
                <a:cubicBezTo>
                  <a:pt x="225" y="320"/>
                  <a:pt x="224" y="326"/>
                  <a:pt x="221" y="331"/>
                </a:cubicBezTo>
                <a:cubicBezTo>
                  <a:pt x="219" y="336"/>
                  <a:pt x="216" y="341"/>
                  <a:pt x="211" y="345"/>
                </a:cubicBezTo>
                <a:cubicBezTo>
                  <a:pt x="207" y="349"/>
                  <a:pt x="202" y="352"/>
                  <a:pt x="195" y="355"/>
                </a:cubicBezTo>
                <a:close/>
                <a:moveTo>
                  <a:pt x="184" y="336"/>
                </a:moveTo>
                <a:cubicBezTo>
                  <a:pt x="189" y="334"/>
                  <a:pt x="193" y="332"/>
                  <a:pt x="196" y="329"/>
                </a:cubicBezTo>
                <a:cubicBezTo>
                  <a:pt x="199" y="327"/>
                  <a:pt x="201" y="324"/>
                  <a:pt x="203" y="320"/>
                </a:cubicBezTo>
                <a:cubicBezTo>
                  <a:pt x="204" y="317"/>
                  <a:pt x="205" y="314"/>
                  <a:pt x="205" y="310"/>
                </a:cubicBezTo>
                <a:cubicBezTo>
                  <a:pt x="205" y="306"/>
                  <a:pt x="203" y="301"/>
                  <a:pt x="201" y="296"/>
                </a:cubicBezTo>
                <a:cubicBezTo>
                  <a:pt x="200" y="293"/>
                  <a:pt x="198" y="291"/>
                  <a:pt x="196" y="288"/>
                </a:cubicBezTo>
                <a:cubicBezTo>
                  <a:pt x="195" y="285"/>
                  <a:pt x="193" y="283"/>
                  <a:pt x="191" y="281"/>
                </a:cubicBezTo>
                <a:cubicBezTo>
                  <a:pt x="189" y="279"/>
                  <a:pt x="186" y="277"/>
                  <a:pt x="184" y="275"/>
                </a:cubicBezTo>
                <a:cubicBezTo>
                  <a:pt x="182" y="273"/>
                  <a:pt x="180" y="271"/>
                  <a:pt x="177" y="270"/>
                </a:cubicBezTo>
                <a:cubicBezTo>
                  <a:pt x="167" y="275"/>
                  <a:pt x="160" y="279"/>
                  <a:pt x="154" y="283"/>
                </a:cubicBezTo>
                <a:cubicBezTo>
                  <a:pt x="148" y="288"/>
                  <a:pt x="143" y="292"/>
                  <a:pt x="140" y="296"/>
                </a:cubicBezTo>
                <a:cubicBezTo>
                  <a:pt x="138" y="300"/>
                  <a:pt x="136" y="305"/>
                  <a:pt x="136" y="309"/>
                </a:cubicBezTo>
                <a:cubicBezTo>
                  <a:pt x="136" y="313"/>
                  <a:pt x="137" y="318"/>
                  <a:pt x="139" y="323"/>
                </a:cubicBezTo>
                <a:cubicBezTo>
                  <a:pt x="142" y="328"/>
                  <a:pt x="144" y="331"/>
                  <a:pt x="148" y="334"/>
                </a:cubicBezTo>
                <a:cubicBezTo>
                  <a:pt x="151" y="337"/>
                  <a:pt x="155" y="339"/>
                  <a:pt x="159" y="339"/>
                </a:cubicBezTo>
                <a:cubicBezTo>
                  <a:pt x="163" y="340"/>
                  <a:pt x="168" y="340"/>
                  <a:pt x="172" y="340"/>
                </a:cubicBezTo>
                <a:cubicBezTo>
                  <a:pt x="176" y="339"/>
                  <a:pt x="180" y="338"/>
                  <a:pt x="184" y="336"/>
                </a:cubicBezTo>
                <a:close/>
                <a:moveTo>
                  <a:pt x="247" y="467"/>
                </a:moveTo>
                <a:cubicBezTo>
                  <a:pt x="239" y="470"/>
                  <a:pt x="232" y="472"/>
                  <a:pt x="224" y="472"/>
                </a:cubicBezTo>
                <a:cubicBezTo>
                  <a:pt x="217" y="473"/>
                  <a:pt x="210" y="471"/>
                  <a:pt x="204" y="468"/>
                </a:cubicBezTo>
                <a:cubicBezTo>
                  <a:pt x="197" y="465"/>
                  <a:pt x="191" y="461"/>
                  <a:pt x="186" y="456"/>
                </a:cubicBezTo>
                <a:cubicBezTo>
                  <a:pt x="181" y="450"/>
                  <a:pt x="176" y="443"/>
                  <a:pt x="172" y="435"/>
                </a:cubicBezTo>
                <a:cubicBezTo>
                  <a:pt x="170" y="430"/>
                  <a:pt x="169" y="426"/>
                  <a:pt x="167" y="421"/>
                </a:cubicBezTo>
                <a:cubicBezTo>
                  <a:pt x="166" y="417"/>
                  <a:pt x="165" y="413"/>
                  <a:pt x="165" y="409"/>
                </a:cubicBezTo>
                <a:cubicBezTo>
                  <a:pt x="164" y="406"/>
                  <a:pt x="164" y="403"/>
                  <a:pt x="164" y="400"/>
                </a:cubicBezTo>
                <a:cubicBezTo>
                  <a:pt x="164" y="398"/>
                  <a:pt x="164" y="396"/>
                  <a:pt x="164" y="395"/>
                </a:cubicBezTo>
                <a:cubicBezTo>
                  <a:pt x="164" y="395"/>
                  <a:pt x="165" y="394"/>
                  <a:pt x="165" y="394"/>
                </a:cubicBezTo>
                <a:cubicBezTo>
                  <a:pt x="165" y="393"/>
                  <a:pt x="166" y="393"/>
                  <a:pt x="166" y="392"/>
                </a:cubicBezTo>
                <a:cubicBezTo>
                  <a:pt x="167" y="392"/>
                  <a:pt x="168" y="391"/>
                  <a:pt x="169" y="391"/>
                </a:cubicBezTo>
                <a:cubicBezTo>
                  <a:pt x="170" y="390"/>
                  <a:pt x="171" y="390"/>
                  <a:pt x="172" y="389"/>
                </a:cubicBezTo>
                <a:cubicBezTo>
                  <a:pt x="173" y="388"/>
                  <a:pt x="175" y="388"/>
                  <a:pt x="176" y="387"/>
                </a:cubicBezTo>
                <a:cubicBezTo>
                  <a:pt x="177" y="387"/>
                  <a:pt x="178" y="387"/>
                  <a:pt x="178" y="387"/>
                </a:cubicBezTo>
                <a:cubicBezTo>
                  <a:pt x="179" y="387"/>
                  <a:pt x="180" y="387"/>
                  <a:pt x="180" y="387"/>
                </a:cubicBezTo>
                <a:cubicBezTo>
                  <a:pt x="181" y="388"/>
                  <a:pt x="181" y="388"/>
                  <a:pt x="181" y="389"/>
                </a:cubicBezTo>
                <a:cubicBezTo>
                  <a:pt x="182" y="389"/>
                  <a:pt x="182" y="391"/>
                  <a:pt x="182" y="393"/>
                </a:cubicBezTo>
                <a:cubicBezTo>
                  <a:pt x="181" y="395"/>
                  <a:pt x="181" y="397"/>
                  <a:pt x="182" y="401"/>
                </a:cubicBezTo>
                <a:cubicBezTo>
                  <a:pt x="182" y="404"/>
                  <a:pt x="182" y="408"/>
                  <a:pt x="183" y="412"/>
                </a:cubicBezTo>
                <a:cubicBezTo>
                  <a:pt x="184" y="416"/>
                  <a:pt x="186" y="421"/>
                  <a:pt x="188" y="427"/>
                </a:cubicBezTo>
                <a:cubicBezTo>
                  <a:pt x="191" y="432"/>
                  <a:pt x="193" y="436"/>
                  <a:pt x="197" y="440"/>
                </a:cubicBezTo>
                <a:cubicBezTo>
                  <a:pt x="200" y="444"/>
                  <a:pt x="203" y="446"/>
                  <a:pt x="207" y="448"/>
                </a:cubicBezTo>
                <a:cubicBezTo>
                  <a:pt x="211" y="450"/>
                  <a:pt x="216" y="451"/>
                  <a:pt x="220" y="451"/>
                </a:cubicBezTo>
                <a:cubicBezTo>
                  <a:pt x="225" y="451"/>
                  <a:pt x="230" y="449"/>
                  <a:pt x="236" y="447"/>
                </a:cubicBezTo>
                <a:cubicBezTo>
                  <a:pt x="240" y="445"/>
                  <a:pt x="244" y="442"/>
                  <a:pt x="247" y="439"/>
                </a:cubicBezTo>
                <a:cubicBezTo>
                  <a:pt x="250" y="436"/>
                  <a:pt x="252" y="432"/>
                  <a:pt x="253" y="428"/>
                </a:cubicBezTo>
                <a:cubicBezTo>
                  <a:pt x="254" y="424"/>
                  <a:pt x="254" y="419"/>
                  <a:pt x="253" y="414"/>
                </a:cubicBezTo>
                <a:cubicBezTo>
                  <a:pt x="252" y="409"/>
                  <a:pt x="250" y="403"/>
                  <a:pt x="247" y="396"/>
                </a:cubicBezTo>
                <a:cubicBezTo>
                  <a:pt x="245" y="392"/>
                  <a:pt x="243" y="388"/>
                  <a:pt x="241" y="385"/>
                </a:cubicBezTo>
                <a:cubicBezTo>
                  <a:pt x="239" y="381"/>
                  <a:pt x="237" y="378"/>
                  <a:pt x="236" y="376"/>
                </a:cubicBezTo>
                <a:cubicBezTo>
                  <a:pt x="235" y="373"/>
                  <a:pt x="234" y="372"/>
                  <a:pt x="235" y="370"/>
                </a:cubicBezTo>
                <a:cubicBezTo>
                  <a:pt x="235" y="369"/>
                  <a:pt x="237" y="368"/>
                  <a:pt x="240" y="366"/>
                </a:cubicBezTo>
                <a:lnTo>
                  <a:pt x="300" y="339"/>
                </a:lnTo>
                <a:cubicBezTo>
                  <a:pt x="302" y="337"/>
                  <a:pt x="304" y="337"/>
                  <a:pt x="306" y="338"/>
                </a:cubicBezTo>
                <a:cubicBezTo>
                  <a:pt x="308" y="338"/>
                  <a:pt x="309" y="340"/>
                  <a:pt x="310" y="342"/>
                </a:cubicBezTo>
                <a:lnTo>
                  <a:pt x="340" y="407"/>
                </a:lnTo>
                <a:cubicBezTo>
                  <a:pt x="341" y="407"/>
                  <a:pt x="341" y="408"/>
                  <a:pt x="341" y="409"/>
                </a:cubicBezTo>
                <a:cubicBezTo>
                  <a:pt x="341" y="410"/>
                  <a:pt x="340" y="410"/>
                  <a:pt x="340" y="411"/>
                </a:cubicBezTo>
                <a:cubicBezTo>
                  <a:pt x="339" y="412"/>
                  <a:pt x="339" y="412"/>
                  <a:pt x="338" y="413"/>
                </a:cubicBezTo>
                <a:cubicBezTo>
                  <a:pt x="337" y="414"/>
                  <a:pt x="335" y="414"/>
                  <a:pt x="334" y="415"/>
                </a:cubicBezTo>
                <a:cubicBezTo>
                  <a:pt x="331" y="416"/>
                  <a:pt x="329" y="417"/>
                  <a:pt x="327" y="417"/>
                </a:cubicBezTo>
                <a:cubicBezTo>
                  <a:pt x="325" y="417"/>
                  <a:pt x="324" y="416"/>
                  <a:pt x="324" y="415"/>
                </a:cubicBezTo>
                <a:lnTo>
                  <a:pt x="299" y="363"/>
                </a:lnTo>
                <a:lnTo>
                  <a:pt x="258" y="382"/>
                </a:lnTo>
                <a:cubicBezTo>
                  <a:pt x="260" y="384"/>
                  <a:pt x="261" y="387"/>
                  <a:pt x="262" y="389"/>
                </a:cubicBezTo>
                <a:cubicBezTo>
                  <a:pt x="264" y="392"/>
                  <a:pt x="265" y="395"/>
                  <a:pt x="267" y="398"/>
                </a:cubicBezTo>
                <a:cubicBezTo>
                  <a:pt x="270" y="406"/>
                  <a:pt x="273" y="414"/>
                  <a:pt x="274" y="421"/>
                </a:cubicBezTo>
                <a:cubicBezTo>
                  <a:pt x="274" y="428"/>
                  <a:pt x="274" y="434"/>
                  <a:pt x="272" y="440"/>
                </a:cubicBezTo>
                <a:cubicBezTo>
                  <a:pt x="270" y="446"/>
                  <a:pt x="267" y="451"/>
                  <a:pt x="263" y="455"/>
                </a:cubicBezTo>
                <a:cubicBezTo>
                  <a:pt x="259" y="460"/>
                  <a:pt x="254" y="464"/>
                  <a:pt x="247" y="46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210" name="Freeform 34"/>
          <p:cNvSpPr>
            <a:spLocks noEditPoints="1"/>
          </p:cNvSpPr>
          <p:nvPr/>
        </p:nvSpPr>
        <p:spPr bwMode="auto">
          <a:xfrm>
            <a:off x="2673350" y="4956175"/>
            <a:ext cx="293688" cy="417513"/>
          </a:xfrm>
          <a:custGeom>
            <a:avLst/>
            <a:gdLst>
              <a:gd name="T0" fmla="*/ 2147483647 w 334"/>
              <a:gd name="T1" fmla="*/ 2147483647 h 475"/>
              <a:gd name="T2" fmla="*/ 0 w 334"/>
              <a:gd name="T3" fmla="*/ 2147483647 h 475"/>
              <a:gd name="T4" fmla="*/ 2147483647 w 334"/>
              <a:gd name="T5" fmla="*/ 2147483647 h 475"/>
              <a:gd name="T6" fmla="*/ 2147483647 w 334"/>
              <a:gd name="T7" fmla="*/ 2147483647 h 475"/>
              <a:gd name="T8" fmla="*/ 2147483647 w 334"/>
              <a:gd name="T9" fmla="*/ 2147483647 h 475"/>
              <a:gd name="T10" fmla="*/ 2147483647 w 334"/>
              <a:gd name="T11" fmla="*/ 2147483647 h 475"/>
              <a:gd name="T12" fmla="*/ 2147483647 w 334"/>
              <a:gd name="T13" fmla="*/ 2147483647 h 475"/>
              <a:gd name="T14" fmla="*/ 2147483647 w 334"/>
              <a:gd name="T15" fmla="*/ 0 h 475"/>
              <a:gd name="T16" fmla="*/ 2147483647 w 334"/>
              <a:gd name="T17" fmla="*/ 2147483647 h 475"/>
              <a:gd name="T18" fmla="*/ 2147483647 w 334"/>
              <a:gd name="T19" fmla="*/ 2147483647 h 475"/>
              <a:gd name="T20" fmla="*/ 2147483647 w 334"/>
              <a:gd name="T21" fmla="*/ 2147483647 h 475"/>
              <a:gd name="T22" fmla="*/ 2147483647 w 334"/>
              <a:gd name="T23" fmla="*/ 2147483647 h 475"/>
              <a:gd name="T24" fmla="*/ 2147483647 w 334"/>
              <a:gd name="T25" fmla="*/ 2147483647 h 475"/>
              <a:gd name="T26" fmla="*/ 2147483647 w 334"/>
              <a:gd name="T27" fmla="*/ 2147483647 h 475"/>
              <a:gd name="T28" fmla="*/ 2147483647 w 334"/>
              <a:gd name="T29" fmla="*/ 2147483647 h 475"/>
              <a:gd name="T30" fmla="*/ 2147483647 w 334"/>
              <a:gd name="T31" fmla="*/ 2147483647 h 475"/>
              <a:gd name="T32" fmla="*/ 2147483647 w 334"/>
              <a:gd name="T33" fmla="*/ 2147483647 h 475"/>
              <a:gd name="T34" fmla="*/ 2147483647 w 334"/>
              <a:gd name="T35" fmla="*/ 2147483647 h 475"/>
              <a:gd name="T36" fmla="*/ 2147483647 w 334"/>
              <a:gd name="T37" fmla="*/ 2147483647 h 475"/>
              <a:gd name="T38" fmla="*/ 2147483647 w 334"/>
              <a:gd name="T39" fmla="*/ 2147483647 h 475"/>
              <a:gd name="T40" fmla="*/ 2147483647 w 334"/>
              <a:gd name="T41" fmla="*/ 2147483647 h 475"/>
              <a:gd name="T42" fmla="*/ 2147483647 w 334"/>
              <a:gd name="T43" fmla="*/ 2147483647 h 475"/>
              <a:gd name="T44" fmla="*/ 2147483647 w 334"/>
              <a:gd name="T45" fmla="*/ 2147483647 h 475"/>
              <a:gd name="T46" fmla="*/ 2147483647 w 334"/>
              <a:gd name="T47" fmla="*/ 2147483647 h 475"/>
              <a:gd name="T48" fmla="*/ 2147483647 w 334"/>
              <a:gd name="T49" fmla="*/ 2147483647 h 475"/>
              <a:gd name="T50" fmla="*/ 2147483647 w 334"/>
              <a:gd name="T51" fmla="*/ 2147483647 h 475"/>
              <a:gd name="T52" fmla="*/ 2147483647 w 334"/>
              <a:gd name="T53" fmla="*/ 2147483647 h 475"/>
              <a:gd name="T54" fmla="*/ 2147483647 w 334"/>
              <a:gd name="T55" fmla="*/ 2147483647 h 475"/>
              <a:gd name="T56" fmla="*/ 2147483647 w 334"/>
              <a:gd name="T57" fmla="*/ 2147483647 h 475"/>
              <a:gd name="T58" fmla="*/ 2147483647 w 334"/>
              <a:gd name="T59" fmla="*/ 2147483647 h 475"/>
              <a:gd name="T60" fmla="*/ 2147483647 w 334"/>
              <a:gd name="T61" fmla="*/ 2147483647 h 475"/>
              <a:gd name="T62" fmla="*/ 2147483647 w 334"/>
              <a:gd name="T63" fmla="*/ 2147483647 h 475"/>
              <a:gd name="T64" fmla="*/ 2147483647 w 334"/>
              <a:gd name="T65" fmla="*/ 2147483647 h 475"/>
              <a:gd name="T66" fmla="*/ 2147483647 w 334"/>
              <a:gd name="T67" fmla="*/ 2147483647 h 475"/>
              <a:gd name="T68" fmla="*/ 2147483647 w 334"/>
              <a:gd name="T69" fmla="*/ 2147483647 h 475"/>
              <a:gd name="T70" fmla="*/ 2147483647 w 334"/>
              <a:gd name="T71" fmla="*/ 2147483647 h 475"/>
              <a:gd name="T72" fmla="*/ 2147483647 w 334"/>
              <a:gd name="T73" fmla="*/ 2147483647 h 475"/>
              <a:gd name="T74" fmla="*/ 2147483647 w 334"/>
              <a:gd name="T75" fmla="*/ 2147483647 h 475"/>
              <a:gd name="T76" fmla="*/ 2147483647 w 334"/>
              <a:gd name="T77" fmla="*/ 2147483647 h 475"/>
              <a:gd name="T78" fmla="*/ 2147483647 w 334"/>
              <a:gd name="T79" fmla="*/ 2147483647 h 475"/>
              <a:gd name="T80" fmla="*/ 2147483647 w 334"/>
              <a:gd name="T81" fmla="*/ 2147483647 h 475"/>
              <a:gd name="T82" fmla="*/ 2147483647 w 334"/>
              <a:gd name="T83" fmla="*/ 2147483647 h 475"/>
              <a:gd name="T84" fmla="*/ 2147483647 w 334"/>
              <a:gd name="T85" fmla="*/ 2147483647 h 475"/>
              <a:gd name="T86" fmla="*/ 2147483647 w 334"/>
              <a:gd name="T87" fmla="*/ 2147483647 h 475"/>
              <a:gd name="T88" fmla="*/ 2147483647 w 334"/>
              <a:gd name="T89" fmla="*/ 2147483647 h 475"/>
              <a:gd name="T90" fmla="*/ 2147483647 w 334"/>
              <a:gd name="T91" fmla="*/ 2147483647 h 475"/>
              <a:gd name="T92" fmla="*/ 2147483647 w 334"/>
              <a:gd name="T93" fmla="*/ 2147483647 h 475"/>
              <a:gd name="T94" fmla="*/ 2147483647 w 334"/>
              <a:gd name="T95" fmla="*/ 2147483647 h 475"/>
              <a:gd name="T96" fmla="*/ 2147483647 w 334"/>
              <a:gd name="T97" fmla="*/ 2147483647 h 475"/>
              <a:gd name="T98" fmla="*/ 2147483647 w 334"/>
              <a:gd name="T99" fmla="*/ 2147483647 h 475"/>
              <a:gd name="T100" fmla="*/ 2147483647 w 334"/>
              <a:gd name="T101" fmla="*/ 2147483647 h 475"/>
              <a:gd name="T102" fmla="*/ 2147483647 w 334"/>
              <a:gd name="T103" fmla="*/ 2147483647 h 475"/>
              <a:gd name="T104" fmla="*/ 2147483647 w 334"/>
              <a:gd name="T105" fmla="*/ 2147483647 h 47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34"/>
              <a:gd name="T160" fmla="*/ 0 h 475"/>
              <a:gd name="T161" fmla="*/ 334 w 334"/>
              <a:gd name="T162" fmla="*/ 475 h 47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34" h="475">
                <a:moveTo>
                  <a:pt x="46" y="138"/>
                </a:moveTo>
                <a:cubicBezTo>
                  <a:pt x="44" y="139"/>
                  <a:pt x="43" y="139"/>
                  <a:pt x="42" y="139"/>
                </a:cubicBezTo>
                <a:cubicBezTo>
                  <a:pt x="41" y="140"/>
                  <a:pt x="40" y="140"/>
                  <a:pt x="39" y="140"/>
                </a:cubicBezTo>
                <a:cubicBezTo>
                  <a:pt x="38" y="139"/>
                  <a:pt x="38" y="139"/>
                  <a:pt x="37" y="139"/>
                </a:cubicBezTo>
                <a:cubicBezTo>
                  <a:pt x="37" y="138"/>
                  <a:pt x="36" y="138"/>
                  <a:pt x="36" y="137"/>
                </a:cubicBezTo>
                <a:lnTo>
                  <a:pt x="0" y="61"/>
                </a:lnTo>
                <a:cubicBezTo>
                  <a:pt x="0" y="60"/>
                  <a:pt x="0" y="60"/>
                  <a:pt x="0" y="59"/>
                </a:cubicBezTo>
                <a:cubicBezTo>
                  <a:pt x="0" y="59"/>
                  <a:pt x="0" y="58"/>
                  <a:pt x="1" y="57"/>
                </a:cubicBezTo>
                <a:cubicBezTo>
                  <a:pt x="1" y="57"/>
                  <a:pt x="2" y="56"/>
                  <a:pt x="3" y="55"/>
                </a:cubicBezTo>
                <a:cubicBezTo>
                  <a:pt x="3" y="55"/>
                  <a:pt x="5" y="54"/>
                  <a:pt x="6" y="53"/>
                </a:cubicBezTo>
                <a:cubicBezTo>
                  <a:pt x="7" y="53"/>
                  <a:pt x="9" y="52"/>
                  <a:pt x="10" y="52"/>
                </a:cubicBezTo>
                <a:cubicBezTo>
                  <a:pt x="11" y="52"/>
                  <a:pt x="12" y="52"/>
                  <a:pt x="13" y="52"/>
                </a:cubicBezTo>
                <a:cubicBezTo>
                  <a:pt x="13" y="52"/>
                  <a:pt x="14" y="52"/>
                  <a:pt x="15" y="52"/>
                </a:cubicBezTo>
                <a:cubicBezTo>
                  <a:pt x="15" y="53"/>
                  <a:pt x="16" y="53"/>
                  <a:pt x="16" y="54"/>
                </a:cubicBezTo>
                <a:lnTo>
                  <a:pt x="30" y="84"/>
                </a:lnTo>
                <a:lnTo>
                  <a:pt x="142" y="32"/>
                </a:lnTo>
                <a:lnTo>
                  <a:pt x="112" y="12"/>
                </a:lnTo>
                <a:cubicBezTo>
                  <a:pt x="110" y="11"/>
                  <a:pt x="109" y="10"/>
                  <a:pt x="109" y="9"/>
                </a:cubicBezTo>
                <a:cubicBezTo>
                  <a:pt x="108" y="8"/>
                  <a:pt x="108" y="7"/>
                  <a:pt x="108" y="7"/>
                </a:cubicBezTo>
                <a:cubicBezTo>
                  <a:pt x="108" y="6"/>
                  <a:pt x="109" y="5"/>
                  <a:pt x="110" y="4"/>
                </a:cubicBezTo>
                <a:cubicBezTo>
                  <a:pt x="111" y="4"/>
                  <a:pt x="112" y="3"/>
                  <a:pt x="114" y="2"/>
                </a:cubicBezTo>
                <a:cubicBezTo>
                  <a:pt x="115" y="1"/>
                  <a:pt x="117" y="1"/>
                  <a:pt x="118" y="1"/>
                </a:cubicBezTo>
                <a:cubicBezTo>
                  <a:pt x="119" y="0"/>
                  <a:pt x="119" y="0"/>
                  <a:pt x="120" y="0"/>
                </a:cubicBezTo>
                <a:cubicBezTo>
                  <a:pt x="121" y="0"/>
                  <a:pt x="121" y="0"/>
                  <a:pt x="122" y="0"/>
                </a:cubicBezTo>
                <a:cubicBezTo>
                  <a:pt x="123" y="1"/>
                  <a:pt x="123" y="1"/>
                  <a:pt x="124" y="1"/>
                </a:cubicBezTo>
                <a:lnTo>
                  <a:pt x="162" y="25"/>
                </a:lnTo>
                <a:cubicBezTo>
                  <a:pt x="162" y="25"/>
                  <a:pt x="162" y="26"/>
                  <a:pt x="163" y="26"/>
                </a:cubicBezTo>
                <a:cubicBezTo>
                  <a:pt x="163" y="26"/>
                  <a:pt x="163" y="27"/>
                  <a:pt x="164" y="27"/>
                </a:cubicBezTo>
                <a:cubicBezTo>
                  <a:pt x="164" y="28"/>
                  <a:pt x="165" y="29"/>
                  <a:pt x="165" y="30"/>
                </a:cubicBezTo>
                <a:cubicBezTo>
                  <a:pt x="166" y="31"/>
                  <a:pt x="166" y="32"/>
                  <a:pt x="167" y="33"/>
                </a:cubicBezTo>
                <a:cubicBezTo>
                  <a:pt x="168" y="35"/>
                  <a:pt x="168" y="36"/>
                  <a:pt x="169" y="38"/>
                </a:cubicBezTo>
                <a:cubicBezTo>
                  <a:pt x="169" y="39"/>
                  <a:pt x="170" y="40"/>
                  <a:pt x="170" y="41"/>
                </a:cubicBezTo>
                <a:cubicBezTo>
                  <a:pt x="170" y="42"/>
                  <a:pt x="169" y="42"/>
                  <a:pt x="169" y="43"/>
                </a:cubicBezTo>
                <a:cubicBezTo>
                  <a:pt x="169" y="43"/>
                  <a:pt x="168" y="43"/>
                  <a:pt x="168" y="44"/>
                </a:cubicBezTo>
                <a:lnTo>
                  <a:pt x="39" y="104"/>
                </a:lnTo>
                <a:lnTo>
                  <a:pt x="52" y="130"/>
                </a:lnTo>
                <a:cubicBezTo>
                  <a:pt x="52" y="131"/>
                  <a:pt x="52" y="131"/>
                  <a:pt x="52" y="132"/>
                </a:cubicBezTo>
                <a:cubicBezTo>
                  <a:pt x="52" y="133"/>
                  <a:pt x="51" y="133"/>
                  <a:pt x="51" y="134"/>
                </a:cubicBezTo>
                <a:cubicBezTo>
                  <a:pt x="51" y="135"/>
                  <a:pt x="50" y="135"/>
                  <a:pt x="49" y="136"/>
                </a:cubicBezTo>
                <a:cubicBezTo>
                  <a:pt x="48" y="137"/>
                  <a:pt x="47" y="137"/>
                  <a:pt x="46" y="138"/>
                </a:cubicBezTo>
                <a:close/>
                <a:moveTo>
                  <a:pt x="171" y="221"/>
                </a:moveTo>
                <a:cubicBezTo>
                  <a:pt x="165" y="224"/>
                  <a:pt x="158" y="227"/>
                  <a:pt x="152" y="229"/>
                </a:cubicBezTo>
                <a:cubicBezTo>
                  <a:pt x="145" y="232"/>
                  <a:pt x="138" y="233"/>
                  <a:pt x="131" y="234"/>
                </a:cubicBezTo>
                <a:cubicBezTo>
                  <a:pt x="124" y="235"/>
                  <a:pt x="117" y="235"/>
                  <a:pt x="111" y="235"/>
                </a:cubicBezTo>
                <a:cubicBezTo>
                  <a:pt x="104" y="234"/>
                  <a:pt x="98" y="232"/>
                  <a:pt x="92" y="230"/>
                </a:cubicBezTo>
                <a:cubicBezTo>
                  <a:pt x="86" y="227"/>
                  <a:pt x="80" y="223"/>
                  <a:pt x="75" y="217"/>
                </a:cubicBezTo>
                <a:cubicBezTo>
                  <a:pt x="69" y="212"/>
                  <a:pt x="65" y="205"/>
                  <a:pt x="61" y="197"/>
                </a:cubicBezTo>
                <a:cubicBezTo>
                  <a:pt x="59" y="193"/>
                  <a:pt x="58" y="190"/>
                  <a:pt x="57" y="187"/>
                </a:cubicBezTo>
                <a:cubicBezTo>
                  <a:pt x="56" y="184"/>
                  <a:pt x="55" y="181"/>
                  <a:pt x="55" y="178"/>
                </a:cubicBezTo>
                <a:cubicBezTo>
                  <a:pt x="54" y="175"/>
                  <a:pt x="54" y="173"/>
                  <a:pt x="54" y="171"/>
                </a:cubicBezTo>
                <a:cubicBezTo>
                  <a:pt x="54" y="169"/>
                  <a:pt x="54" y="167"/>
                  <a:pt x="54" y="166"/>
                </a:cubicBezTo>
                <a:cubicBezTo>
                  <a:pt x="55" y="165"/>
                  <a:pt x="55" y="164"/>
                  <a:pt x="56" y="163"/>
                </a:cubicBezTo>
                <a:cubicBezTo>
                  <a:pt x="57" y="162"/>
                  <a:pt x="59" y="162"/>
                  <a:pt x="61" y="161"/>
                </a:cubicBezTo>
                <a:cubicBezTo>
                  <a:pt x="62" y="160"/>
                  <a:pt x="64" y="159"/>
                  <a:pt x="65" y="159"/>
                </a:cubicBezTo>
                <a:cubicBezTo>
                  <a:pt x="66" y="159"/>
                  <a:pt x="67" y="158"/>
                  <a:pt x="67" y="158"/>
                </a:cubicBezTo>
                <a:cubicBezTo>
                  <a:pt x="68" y="158"/>
                  <a:pt x="68" y="159"/>
                  <a:pt x="69" y="159"/>
                </a:cubicBezTo>
                <a:cubicBezTo>
                  <a:pt x="69" y="159"/>
                  <a:pt x="69" y="160"/>
                  <a:pt x="70" y="160"/>
                </a:cubicBezTo>
                <a:cubicBezTo>
                  <a:pt x="70" y="161"/>
                  <a:pt x="70" y="162"/>
                  <a:pt x="71" y="164"/>
                </a:cubicBezTo>
                <a:cubicBezTo>
                  <a:pt x="71" y="166"/>
                  <a:pt x="71" y="168"/>
                  <a:pt x="71" y="171"/>
                </a:cubicBezTo>
                <a:cubicBezTo>
                  <a:pt x="72" y="173"/>
                  <a:pt x="72" y="176"/>
                  <a:pt x="73" y="180"/>
                </a:cubicBezTo>
                <a:cubicBezTo>
                  <a:pt x="74" y="183"/>
                  <a:pt x="75" y="187"/>
                  <a:pt x="77" y="191"/>
                </a:cubicBezTo>
                <a:cubicBezTo>
                  <a:pt x="81" y="198"/>
                  <a:pt x="85" y="204"/>
                  <a:pt x="90" y="207"/>
                </a:cubicBezTo>
                <a:cubicBezTo>
                  <a:pt x="96" y="211"/>
                  <a:pt x="101" y="214"/>
                  <a:pt x="108" y="215"/>
                </a:cubicBezTo>
                <a:cubicBezTo>
                  <a:pt x="114" y="216"/>
                  <a:pt x="121" y="216"/>
                  <a:pt x="128" y="215"/>
                </a:cubicBezTo>
                <a:cubicBezTo>
                  <a:pt x="135" y="214"/>
                  <a:pt x="142" y="211"/>
                  <a:pt x="149" y="208"/>
                </a:cubicBezTo>
                <a:cubicBezTo>
                  <a:pt x="145" y="205"/>
                  <a:pt x="140" y="202"/>
                  <a:pt x="136" y="197"/>
                </a:cubicBezTo>
                <a:cubicBezTo>
                  <a:pt x="131" y="192"/>
                  <a:pt x="128" y="186"/>
                  <a:pt x="124" y="179"/>
                </a:cubicBezTo>
                <a:cubicBezTo>
                  <a:pt x="120" y="171"/>
                  <a:pt x="118" y="163"/>
                  <a:pt x="118" y="157"/>
                </a:cubicBezTo>
                <a:cubicBezTo>
                  <a:pt x="118" y="150"/>
                  <a:pt x="119" y="144"/>
                  <a:pt x="121" y="139"/>
                </a:cubicBezTo>
                <a:cubicBezTo>
                  <a:pt x="123" y="134"/>
                  <a:pt x="127" y="129"/>
                  <a:pt x="131" y="125"/>
                </a:cubicBezTo>
                <a:cubicBezTo>
                  <a:pt x="136" y="121"/>
                  <a:pt x="141" y="118"/>
                  <a:pt x="147" y="115"/>
                </a:cubicBezTo>
                <a:cubicBezTo>
                  <a:pt x="154" y="112"/>
                  <a:pt x="161" y="110"/>
                  <a:pt x="167" y="109"/>
                </a:cubicBezTo>
                <a:cubicBezTo>
                  <a:pt x="174" y="108"/>
                  <a:pt x="181" y="109"/>
                  <a:pt x="187" y="111"/>
                </a:cubicBezTo>
                <a:cubicBezTo>
                  <a:pt x="193" y="113"/>
                  <a:pt x="199" y="116"/>
                  <a:pt x="205" y="121"/>
                </a:cubicBezTo>
                <a:cubicBezTo>
                  <a:pt x="210" y="126"/>
                  <a:pt x="215" y="133"/>
                  <a:pt x="219" y="142"/>
                </a:cubicBezTo>
                <a:cubicBezTo>
                  <a:pt x="222" y="148"/>
                  <a:pt x="224" y="154"/>
                  <a:pt x="224" y="159"/>
                </a:cubicBezTo>
                <a:cubicBezTo>
                  <a:pt x="225" y="164"/>
                  <a:pt x="225" y="170"/>
                  <a:pt x="223" y="174"/>
                </a:cubicBezTo>
                <a:cubicBezTo>
                  <a:pt x="222" y="179"/>
                  <a:pt x="220" y="184"/>
                  <a:pt x="217" y="188"/>
                </a:cubicBezTo>
                <a:cubicBezTo>
                  <a:pt x="214" y="192"/>
                  <a:pt x="210" y="197"/>
                  <a:pt x="206" y="200"/>
                </a:cubicBezTo>
                <a:cubicBezTo>
                  <a:pt x="201" y="204"/>
                  <a:pt x="196" y="208"/>
                  <a:pt x="190" y="212"/>
                </a:cubicBezTo>
                <a:cubicBezTo>
                  <a:pt x="184" y="215"/>
                  <a:pt x="178" y="218"/>
                  <a:pt x="171" y="221"/>
                </a:cubicBezTo>
                <a:close/>
                <a:moveTo>
                  <a:pt x="164" y="201"/>
                </a:moveTo>
                <a:cubicBezTo>
                  <a:pt x="174" y="196"/>
                  <a:pt x="182" y="192"/>
                  <a:pt x="188" y="187"/>
                </a:cubicBezTo>
                <a:cubicBezTo>
                  <a:pt x="194" y="183"/>
                  <a:pt x="198" y="179"/>
                  <a:pt x="201" y="174"/>
                </a:cubicBezTo>
                <a:cubicBezTo>
                  <a:pt x="204" y="170"/>
                  <a:pt x="206" y="165"/>
                  <a:pt x="206" y="161"/>
                </a:cubicBezTo>
                <a:cubicBezTo>
                  <a:pt x="206" y="156"/>
                  <a:pt x="205" y="152"/>
                  <a:pt x="203" y="147"/>
                </a:cubicBezTo>
                <a:cubicBezTo>
                  <a:pt x="200" y="142"/>
                  <a:pt x="197" y="138"/>
                  <a:pt x="194" y="136"/>
                </a:cubicBezTo>
                <a:cubicBezTo>
                  <a:pt x="191" y="133"/>
                  <a:pt x="187" y="131"/>
                  <a:pt x="183" y="130"/>
                </a:cubicBezTo>
                <a:cubicBezTo>
                  <a:pt x="179" y="130"/>
                  <a:pt x="175" y="130"/>
                  <a:pt x="171" y="130"/>
                </a:cubicBezTo>
                <a:cubicBezTo>
                  <a:pt x="166" y="131"/>
                  <a:pt x="162" y="132"/>
                  <a:pt x="158" y="134"/>
                </a:cubicBezTo>
                <a:cubicBezTo>
                  <a:pt x="154" y="136"/>
                  <a:pt x="150" y="139"/>
                  <a:pt x="147" y="141"/>
                </a:cubicBezTo>
                <a:cubicBezTo>
                  <a:pt x="143" y="144"/>
                  <a:pt x="141" y="147"/>
                  <a:pt x="139" y="150"/>
                </a:cubicBezTo>
                <a:cubicBezTo>
                  <a:pt x="138" y="154"/>
                  <a:pt x="137" y="157"/>
                  <a:pt x="137" y="161"/>
                </a:cubicBezTo>
                <a:cubicBezTo>
                  <a:pt x="137" y="165"/>
                  <a:pt x="139" y="170"/>
                  <a:pt x="141" y="175"/>
                </a:cubicBezTo>
                <a:cubicBezTo>
                  <a:pt x="144" y="181"/>
                  <a:pt x="147" y="186"/>
                  <a:pt x="151" y="190"/>
                </a:cubicBezTo>
                <a:cubicBezTo>
                  <a:pt x="155" y="195"/>
                  <a:pt x="160" y="198"/>
                  <a:pt x="164" y="201"/>
                </a:cubicBezTo>
                <a:close/>
                <a:moveTo>
                  <a:pt x="285" y="311"/>
                </a:moveTo>
                <a:cubicBezTo>
                  <a:pt x="284" y="312"/>
                  <a:pt x="282" y="312"/>
                  <a:pt x="281" y="312"/>
                </a:cubicBezTo>
                <a:cubicBezTo>
                  <a:pt x="280" y="313"/>
                  <a:pt x="279" y="313"/>
                  <a:pt x="278" y="313"/>
                </a:cubicBezTo>
                <a:cubicBezTo>
                  <a:pt x="277" y="314"/>
                  <a:pt x="276" y="314"/>
                  <a:pt x="275" y="314"/>
                </a:cubicBezTo>
                <a:cubicBezTo>
                  <a:pt x="274" y="314"/>
                  <a:pt x="272" y="314"/>
                  <a:pt x="271" y="314"/>
                </a:cubicBezTo>
                <a:lnTo>
                  <a:pt x="125" y="318"/>
                </a:lnTo>
                <a:cubicBezTo>
                  <a:pt x="124" y="318"/>
                  <a:pt x="123" y="318"/>
                  <a:pt x="122" y="318"/>
                </a:cubicBezTo>
                <a:cubicBezTo>
                  <a:pt x="121" y="318"/>
                  <a:pt x="120" y="317"/>
                  <a:pt x="120" y="316"/>
                </a:cubicBezTo>
                <a:cubicBezTo>
                  <a:pt x="119" y="316"/>
                  <a:pt x="118" y="315"/>
                  <a:pt x="117" y="313"/>
                </a:cubicBezTo>
                <a:cubicBezTo>
                  <a:pt x="117" y="312"/>
                  <a:pt x="116" y="310"/>
                  <a:pt x="115" y="308"/>
                </a:cubicBezTo>
                <a:cubicBezTo>
                  <a:pt x="114" y="306"/>
                  <a:pt x="113" y="304"/>
                  <a:pt x="112" y="302"/>
                </a:cubicBezTo>
                <a:cubicBezTo>
                  <a:pt x="112" y="301"/>
                  <a:pt x="112" y="299"/>
                  <a:pt x="112" y="299"/>
                </a:cubicBezTo>
                <a:cubicBezTo>
                  <a:pt x="112" y="298"/>
                  <a:pt x="113" y="297"/>
                  <a:pt x="113" y="297"/>
                </a:cubicBezTo>
                <a:cubicBezTo>
                  <a:pt x="114" y="297"/>
                  <a:pt x="115" y="297"/>
                  <a:pt x="116" y="297"/>
                </a:cubicBezTo>
                <a:lnTo>
                  <a:pt x="267" y="294"/>
                </a:lnTo>
                <a:lnTo>
                  <a:pt x="234" y="224"/>
                </a:lnTo>
                <a:cubicBezTo>
                  <a:pt x="233" y="222"/>
                  <a:pt x="233" y="221"/>
                  <a:pt x="235" y="219"/>
                </a:cubicBezTo>
                <a:cubicBezTo>
                  <a:pt x="236" y="218"/>
                  <a:pt x="238" y="217"/>
                  <a:pt x="240" y="215"/>
                </a:cubicBezTo>
                <a:cubicBezTo>
                  <a:pt x="242" y="215"/>
                  <a:pt x="243" y="214"/>
                  <a:pt x="244" y="214"/>
                </a:cubicBezTo>
                <a:cubicBezTo>
                  <a:pt x="245" y="214"/>
                  <a:pt x="246" y="213"/>
                  <a:pt x="247" y="214"/>
                </a:cubicBezTo>
                <a:cubicBezTo>
                  <a:pt x="248" y="214"/>
                  <a:pt x="249" y="214"/>
                  <a:pt x="250" y="214"/>
                </a:cubicBezTo>
                <a:cubicBezTo>
                  <a:pt x="250" y="215"/>
                  <a:pt x="251" y="215"/>
                  <a:pt x="251" y="216"/>
                </a:cubicBezTo>
                <a:lnTo>
                  <a:pt x="291" y="301"/>
                </a:lnTo>
                <a:cubicBezTo>
                  <a:pt x="291" y="302"/>
                  <a:pt x="292" y="303"/>
                  <a:pt x="292" y="304"/>
                </a:cubicBezTo>
                <a:cubicBezTo>
                  <a:pt x="292" y="305"/>
                  <a:pt x="292" y="306"/>
                  <a:pt x="291" y="307"/>
                </a:cubicBezTo>
                <a:cubicBezTo>
                  <a:pt x="291" y="307"/>
                  <a:pt x="290" y="308"/>
                  <a:pt x="289" y="309"/>
                </a:cubicBezTo>
                <a:cubicBezTo>
                  <a:pt x="288" y="309"/>
                  <a:pt x="287" y="310"/>
                  <a:pt x="285" y="311"/>
                </a:cubicBezTo>
                <a:close/>
                <a:moveTo>
                  <a:pt x="276" y="460"/>
                </a:moveTo>
                <a:cubicBezTo>
                  <a:pt x="265" y="465"/>
                  <a:pt x="254" y="469"/>
                  <a:pt x="244" y="471"/>
                </a:cubicBezTo>
                <a:cubicBezTo>
                  <a:pt x="234" y="474"/>
                  <a:pt x="224" y="475"/>
                  <a:pt x="216" y="474"/>
                </a:cubicBezTo>
                <a:cubicBezTo>
                  <a:pt x="207" y="473"/>
                  <a:pt x="199" y="470"/>
                  <a:pt x="193" y="465"/>
                </a:cubicBezTo>
                <a:cubicBezTo>
                  <a:pt x="186" y="460"/>
                  <a:pt x="180" y="453"/>
                  <a:pt x="176" y="443"/>
                </a:cubicBezTo>
                <a:cubicBezTo>
                  <a:pt x="171" y="434"/>
                  <a:pt x="169" y="425"/>
                  <a:pt x="170" y="417"/>
                </a:cubicBezTo>
                <a:cubicBezTo>
                  <a:pt x="170" y="409"/>
                  <a:pt x="173" y="402"/>
                  <a:pt x="177" y="395"/>
                </a:cubicBezTo>
                <a:cubicBezTo>
                  <a:pt x="182" y="388"/>
                  <a:pt x="188" y="382"/>
                  <a:pt x="197" y="376"/>
                </a:cubicBezTo>
                <a:cubicBezTo>
                  <a:pt x="206" y="370"/>
                  <a:pt x="216" y="364"/>
                  <a:pt x="228" y="359"/>
                </a:cubicBezTo>
                <a:cubicBezTo>
                  <a:pt x="239" y="353"/>
                  <a:pt x="250" y="350"/>
                  <a:pt x="260" y="347"/>
                </a:cubicBezTo>
                <a:cubicBezTo>
                  <a:pt x="270" y="345"/>
                  <a:pt x="280" y="344"/>
                  <a:pt x="288" y="345"/>
                </a:cubicBezTo>
                <a:cubicBezTo>
                  <a:pt x="297" y="346"/>
                  <a:pt x="304" y="349"/>
                  <a:pt x="311" y="354"/>
                </a:cubicBezTo>
                <a:cubicBezTo>
                  <a:pt x="318" y="358"/>
                  <a:pt x="324" y="366"/>
                  <a:pt x="328" y="375"/>
                </a:cubicBezTo>
                <a:cubicBezTo>
                  <a:pt x="332" y="385"/>
                  <a:pt x="334" y="393"/>
                  <a:pt x="334" y="401"/>
                </a:cubicBezTo>
                <a:cubicBezTo>
                  <a:pt x="334" y="409"/>
                  <a:pt x="331" y="416"/>
                  <a:pt x="327" y="423"/>
                </a:cubicBezTo>
                <a:cubicBezTo>
                  <a:pt x="322" y="430"/>
                  <a:pt x="315" y="436"/>
                  <a:pt x="307" y="442"/>
                </a:cubicBezTo>
                <a:cubicBezTo>
                  <a:pt x="298" y="448"/>
                  <a:pt x="288" y="454"/>
                  <a:pt x="276" y="460"/>
                </a:cubicBezTo>
                <a:close/>
                <a:moveTo>
                  <a:pt x="265" y="440"/>
                </a:moveTo>
                <a:cubicBezTo>
                  <a:pt x="273" y="437"/>
                  <a:pt x="279" y="434"/>
                  <a:pt x="285" y="430"/>
                </a:cubicBezTo>
                <a:cubicBezTo>
                  <a:pt x="290" y="427"/>
                  <a:pt x="295" y="424"/>
                  <a:pt x="299" y="421"/>
                </a:cubicBezTo>
                <a:cubicBezTo>
                  <a:pt x="303" y="418"/>
                  <a:pt x="306" y="415"/>
                  <a:pt x="309" y="412"/>
                </a:cubicBezTo>
                <a:cubicBezTo>
                  <a:pt x="311" y="409"/>
                  <a:pt x="313" y="405"/>
                  <a:pt x="314" y="402"/>
                </a:cubicBezTo>
                <a:cubicBezTo>
                  <a:pt x="315" y="399"/>
                  <a:pt x="315" y="396"/>
                  <a:pt x="315" y="392"/>
                </a:cubicBezTo>
                <a:cubicBezTo>
                  <a:pt x="314" y="389"/>
                  <a:pt x="313" y="385"/>
                  <a:pt x="312" y="382"/>
                </a:cubicBezTo>
                <a:cubicBezTo>
                  <a:pt x="309" y="375"/>
                  <a:pt x="305" y="371"/>
                  <a:pt x="300" y="368"/>
                </a:cubicBezTo>
                <a:cubicBezTo>
                  <a:pt x="295" y="366"/>
                  <a:pt x="289" y="364"/>
                  <a:pt x="283" y="365"/>
                </a:cubicBezTo>
                <a:cubicBezTo>
                  <a:pt x="276" y="365"/>
                  <a:pt x="270" y="366"/>
                  <a:pt x="262" y="369"/>
                </a:cubicBezTo>
                <a:cubicBezTo>
                  <a:pt x="255" y="371"/>
                  <a:pt x="247" y="374"/>
                  <a:pt x="239" y="378"/>
                </a:cubicBezTo>
                <a:cubicBezTo>
                  <a:pt x="228" y="383"/>
                  <a:pt x="219" y="388"/>
                  <a:pt x="211" y="393"/>
                </a:cubicBezTo>
                <a:cubicBezTo>
                  <a:pt x="204" y="397"/>
                  <a:pt x="199" y="402"/>
                  <a:pt x="195" y="407"/>
                </a:cubicBezTo>
                <a:cubicBezTo>
                  <a:pt x="192" y="412"/>
                  <a:pt x="189" y="416"/>
                  <a:pt x="189" y="421"/>
                </a:cubicBezTo>
                <a:cubicBezTo>
                  <a:pt x="189" y="426"/>
                  <a:pt x="190" y="431"/>
                  <a:pt x="192" y="437"/>
                </a:cubicBezTo>
                <a:cubicBezTo>
                  <a:pt x="194" y="441"/>
                  <a:pt x="197" y="444"/>
                  <a:pt x="199" y="447"/>
                </a:cubicBezTo>
                <a:cubicBezTo>
                  <a:pt x="202" y="449"/>
                  <a:pt x="206" y="451"/>
                  <a:pt x="209" y="452"/>
                </a:cubicBezTo>
                <a:cubicBezTo>
                  <a:pt x="213" y="453"/>
                  <a:pt x="217" y="454"/>
                  <a:pt x="221" y="454"/>
                </a:cubicBezTo>
                <a:cubicBezTo>
                  <a:pt x="225" y="454"/>
                  <a:pt x="230" y="453"/>
                  <a:pt x="234" y="452"/>
                </a:cubicBezTo>
                <a:cubicBezTo>
                  <a:pt x="239" y="451"/>
                  <a:pt x="244" y="449"/>
                  <a:pt x="249" y="447"/>
                </a:cubicBezTo>
                <a:cubicBezTo>
                  <a:pt x="254" y="445"/>
                  <a:pt x="260" y="443"/>
                  <a:pt x="265" y="44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211" name="Freeform 35"/>
          <p:cNvSpPr>
            <a:spLocks noEditPoints="1"/>
          </p:cNvSpPr>
          <p:nvPr/>
        </p:nvSpPr>
        <p:spPr bwMode="auto">
          <a:xfrm>
            <a:off x="3155950" y="4956175"/>
            <a:ext cx="298450" cy="414338"/>
          </a:xfrm>
          <a:custGeom>
            <a:avLst/>
            <a:gdLst>
              <a:gd name="T0" fmla="*/ 2147483647 w 341"/>
              <a:gd name="T1" fmla="*/ 2147483647 h 473"/>
              <a:gd name="T2" fmla="*/ 2147483647 w 341"/>
              <a:gd name="T3" fmla="*/ 2147483647 h 473"/>
              <a:gd name="T4" fmla="*/ 2147483647 w 341"/>
              <a:gd name="T5" fmla="*/ 2147483647 h 473"/>
              <a:gd name="T6" fmla="*/ 2147483647 w 341"/>
              <a:gd name="T7" fmla="*/ 2147483647 h 473"/>
              <a:gd name="T8" fmla="*/ 2147483647 w 341"/>
              <a:gd name="T9" fmla="*/ 2147483647 h 473"/>
              <a:gd name="T10" fmla="*/ 2147483647 w 341"/>
              <a:gd name="T11" fmla="*/ 2147483647 h 473"/>
              <a:gd name="T12" fmla="*/ 2147483647 w 341"/>
              <a:gd name="T13" fmla="*/ 2147483647 h 473"/>
              <a:gd name="T14" fmla="*/ 2147483647 w 341"/>
              <a:gd name="T15" fmla="*/ 0 h 473"/>
              <a:gd name="T16" fmla="*/ 2147483647 w 341"/>
              <a:gd name="T17" fmla="*/ 2147483647 h 473"/>
              <a:gd name="T18" fmla="*/ 2147483647 w 341"/>
              <a:gd name="T19" fmla="*/ 2147483647 h 473"/>
              <a:gd name="T20" fmla="*/ 2147483647 w 341"/>
              <a:gd name="T21" fmla="*/ 2147483647 h 473"/>
              <a:gd name="T22" fmla="*/ 2147483647 w 341"/>
              <a:gd name="T23" fmla="*/ 2147483647 h 473"/>
              <a:gd name="T24" fmla="*/ 2147483647 w 341"/>
              <a:gd name="T25" fmla="*/ 2147483647 h 473"/>
              <a:gd name="T26" fmla="*/ 2147483647 w 341"/>
              <a:gd name="T27" fmla="*/ 2147483647 h 473"/>
              <a:gd name="T28" fmla="*/ 2147483647 w 341"/>
              <a:gd name="T29" fmla="*/ 2147483647 h 473"/>
              <a:gd name="T30" fmla="*/ 2147483647 w 341"/>
              <a:gd name="T31" fmla="*/ 2147483647 h 473"/>
              <a:gd name="T32" fmla="*/ 2147483647 w 341"/>
              <a:gd name="T33" fmla="*/ 2147483647 h 473"/>
              <a:gd name="T34" fmla="*/ 2147483647 w 341"/>
              <a:gd name="T35" fmla="*/ 2147483647 h 473"/>
              <a:gd name="T36" fmla="*/ 2147483647 w 341"/>
              <a:gd name="T37" fmla="*/ 2147483647 h 473"/>
              <a:gd name="T38" fmla="*/ 2147483647 w 341"/>
              <a:gd name="T39" fmla="*/ 2147483647 h 473"/>
              <a:gd name="T40" fmla="*/ 2147483647 w 341"/>
              <a:gd name="T41" fmla="*/ 2147483647 h 473"/>
              <a:gd name="T42" fmla="*/ 2147483647 w 341"/>
              <a:gd name="T43" fmla="*/ 2147483647 h 473"/>
              <a:gd name="T44" fmla="*/ 2147483647 w 341"/>
              <a:gd name="T45" fmla="*/ 2147483647 h 473"/>
              <a:gd name="T46" fmla="*/ 2147483647 w 341"/>
              <a:gd name="T47" fmla="*/ 2147483647 h 473"/>
              <a:gd name="T48" fmla="*/ 2147483647 w 341"/>
              <a:gd name="T49" fmla="*/ 2147483647 h 473"/>
              <a:gd name="T50" fmla="*/ 2147483647 w 341"/>
              <a:gd name="T51" fmla="*/ 2147483647 h 473"/>
              <a:gd name="T52" fmla="*/ 2147483647 w 341"/>
              <a:gd name="T53" fmla="*/ 2147483647 h 473"/>
              <a:gd name="T54" fmla="*/ 2147483647 w 341"/>
              <a:gd name="T55" fmla="*/ 2147483647 h 473"/>
              <a:gd name="T56" fmla="*/ 2147483647 w 341"/>
              <a:gd name="T57" fmla="*/ 2147483647 h 473"/>
              <a:gd name="T58" fmla="*/ 2147483647 w 341"/>
              <a:gd name="T59" fmla="*/ 2147483647 h 473"/>
              <a:gd name="T60" fmla="*/ 2147483647 w 341"/>
              <a:gd name="T61" fmla="*/ 2147483647 h 473"/>
              <a:gd name="T62" fmla="*/ 2147483647 w 341"/>
              <a:gd name="T63" fmla="*/ 2147483647 h 473"/>
              <a:gd name="T64" fmla="*/ 2147483647 w 341"/>
              <a:gd name="T65" fmla="*/ 2147483647 h 473"/>
              <a:gd name="T66" fmla="*/ 2147483647 w 341"/>
              <a:gd name="T67" fmla="*/ 2147483647 h 473"/>
              <a:gd name="T68" fmla="*/ 2147483647 w 341"/>
              <a:gd name="T69" fmla="*/ 2147483647 h 473"/>
              <a:gd name="T70" fmla="*/ 2147483647 w 341"/>
              <a:gd name="T71" fmla="*/ 2147483647 h 473"/>
              <a:gd name="T72" fmla="*/ 2147483647 w 341"/>
              <a:gd name="T73" fmla="*/ 2147483647 h 473"/>
              <a:gd name="T74" fmla="*/ 2147483647 w 341"/>
              <a:gd name="T75" fmla="*/ 2147483647 h 473"/>
              <a:gd name="T76" fmla="*/ 2147483647 w 341"/>
              <a:gd name="T77" fmla="*/ 2147483647 h 473"/>
              <a:gd name="T78" fmla="*/ 2147483647 w 341"/>
              <a:gd name="T79" fmla="*/ 2147483647 h 473"/>
              <a:gd name="T80" fmla="*/ 2147483647 w 341"/>
              <a:gd name="T81" fmla="*/ 2147483647 h 473"/>
              <a:gd name="T82" fmla="*/ 2147483647 w 341"/>
              <a:gd name="T83" fmla="*/ 2147483647 h 473"/>
              <a:gd name="T84" fmla="*/ 2147483647 w 341"/>
              <a:gd name="T85" fmla="*/ 2147483647 h 473"/>
              <a:gd name="T86" fmla="*/ 2147483647 w 341"/>
              <a:gd name="T87" fmla="*/ 2147483647 h 473"/>
              <a:gd name="T88" fmla="*/ 2147483647 w 341"/>
              <a:gd name="T89" fmla="*/ 2147483647 h 473"/>
              <a:gd name="T90" fmla="*/ 2147483647 w 341"/>
              <a:gd name="T91" fmla="*/ 2147483647 h 473"/>
              <a:gd name="T92" fmla="*/ 2147483647 w 341"/>
              <a:gd name="T93" fmla="*/ 2147483647 h 473"/>
              <a:gd name="T94" fmla="*/ 2147483647 w 341"/>
              <a:gd name="T95" fmla="*/ 2147483647 h 473"/>
              <a:gd name="T96" fmla="*/ 2147483647 w 341"/>
              <a:gd name="T97" fmla="*/ 2147483647 h 473"/>
              <a:gd name="T98" fmla="*/ 2147483647 w 341"/>
              <a:gd name="T99" fmla="*/ 2147483647 h 473"/>
              <a:gd name="T100" fmla="*/ 2147483647 w 341"/>
              <a:gd name="T101" fmla="*/ 2147483647 h 473"/>
              <a:gd name="T102" fmla="*/ 2147483647 w 341"/>
              <a:gd name="T103" fmla="*/ 2147483647 h 473"/>
              <a:gd name="T104" fmla="*/ 2147483647 w 341"/>
              <a:gd name="T105" fmla="*/ 2147483647 h 473"/>
              <a:gd name="T106" fmla="*/ 2147483647 w 341"/>
              <a:gd name="T107" fmla="*/ 2147483647 h 473"/>
              <a:gd name="T108" fmla="*/ 2147483647 w 341"/>
              <a:gd name="T109" fmla="*/ 2147483647 h 473"/>
              <a:gd name="T110" fmla="*/ 2147483647 w 341"/>
              <a:gd name="T111" fmla="*/ 2147483647 h 473"/>
              <a:gd name="T112" fmla="*/ 2147483647 w 341"/>
              <a:gd name="T113" fmla="*/ 2147483647 h 473"/>
              <a:gd name="T114" fmla="*/ 2147483647 w 341"/>
              <a:gd name="T115" fmla="*/ 2147483647 h 4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1"/>
              <a:gd name="T175" fmla="*/ 0 h 473"/>
              <a:gd name="T176" fmla="*/ 341 w 341"/>
              <a:gd name="T177" fmla="*/ 473 h 4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1" h="473">
                <a:moveTo>
                  <a:pt x="46" y="138"/>
                </a:moveTo>
                <a:cubicBezTo>
                  <a:pt x="45" y="139"/>
                  <a:pt x="43" y="139"/>
                  <a:pt x="42" y="139"/>
                </a:cubicBezTo>
                <a:cubicBezTo>
                  <a:pt x="41" y="140"/>
                  <a:pt x="40" y="140"/>
                  <a:pt x="40" y="140"/>
                </a:cubicBezTo>
                <a:cubicBezTo>
                  <a:pt x="39" y="139"/>
                  <a:pt x="38" y="139"/>
                  <a:pt x="38" y="139"/>
                </a:cubicBezTo>
                <a:cubicBezTo>
                  <a:pt x="37" y="138"/>
                  <a:pt x="37" y="138"/>
                  <a:pt x="37" y="137"/>
                </a:cubicBezTo>
                <a:lnTo>
                  <a:pt x="1" y="61"/>
                </a:lnTo>
                <a:cubicBezTo>
                  <a:pt x="1" y="60"/>
                  <a:pt x="0" y="60"/>
                  <a:pt x="1" y="59"/>
                </a:cubicBezTo>
                <a:cubicBezTo>
                  <a:pt x="1" y="59"/>
                  <a:pt x="1" y="58"/>
                  <a:pt x="1" y="57"/>
                </a:cubicBezTo>
                <a:cubicBezTo>
                  <a:pt x="2" y="57"/>
                  <a:pt x="2" y="56"/>
                  <a:pt x="3" y="55"/>
                </a:cubicBezTo>
                <a:cubicBezTo>
                  <a:pt x="4" y="55"/>
                  <a:pt x="5" y="54"/>
                  <a:pt x="7" y="53"/>
                </a:cubicBezTo>
                <a:cubicBezTo>
                  <a:pt x="8" y="53"/>
                  <a:pt x="9" y="52"/>
                  <a:pt x="10" y="52"/>
                </a:cubicBezTo>
                <a:cubicBezTo>
                  <a:pt x="11" y="52"/>
                  <a:pt x="12" y="52"/>
                  <a:pt x="13" y="52"/>
                </a:cubicBezTo>
                <a:cubicBezTo>
                  <a:pt x="14" y="52"/>
                  <a:pt x="15" y="52"/>
                  <a:pt x="15" y="52"/>
                </a:cubicBezTo>
                <a:cubicBezTo>
                  <a:pt x="16" y="53"/>
                  <a:pt x="16" y="53"/>
                  <a:pt x="16" y="54"/>
                </a:cubicBezTo>
                <a:lnTo>
                  <a:pt x="31" y="84"/>
                </a:lnTo>
                <a:lnTo>
                  <a:pt x="142" y="32"/>
                </a:lnTo>
                <a:lnTo>
                  <a:pt x="112" y="12"/>
                </a:lnTo>
                <a:cubicBezTo>
                  <a:pt x="111" y="11"/>
                  <a:pt x="110" y="10"/>
                  <a:pt x="109" y="9"/>
                </a:cubicBezTo>
                <a:cubicBezTo>
                  <a:pt x="109" y="8"/>
                  <a:pt x="108" y="7"/>
                  <a:pt x="109" y="7"/>
                </a:cubicBezTo>
                <a:cubicBezTo>
                  <a:pt x="109" y="6"/>
                  <a:pt x="110" y="5"/>
                  <a:pt x="111" y="4"/>
                </a:cubicBezTo>
                <a:cubicBezTo>
                  <a:pt x="112" y="4"/>
                  <a:pt x="113" y="3"/>
                  <a:pt x="115" y="2"/>
                </a:cubicBezTo>
                <a:cubicBezTo>
                  <a:pt x="116" y="1"/>
                  <a:pt x="117" y="1"/>
                  <a:pt x="118" y="1"/>
                </a:cubicBezTo>
                <a:cubicBezTo>
                  <a:pt x="119" y="0"/>
                  <a:pt x="120" y="0"/>
                  <a:pt x="121" y="0"/>
                </a:cubicBezTo>
                <a:cubicBezTo>
                  <a:pt x="121" y="0"/>
                  <a:pt x="122" y="0"/>
                  <a:pt x="123" y="0"/>
                </a:cubicBezTo>
                <a:cubicBezTo>
                  <a:pt x="123" y="1"/>
                  <a:pt x="124" y="1"/>
                  <a:pt x="125" y="1"/>
                </a:cubicBezTo>
                <a:lnTo>
                  <a:pt x="162" y="25"/>
                </a:lnTo>
                <a:cubicBezTo>
                  <a:pt x="163" y="25"/>
                  <a:pt x="163" y="26"/>
                  <a:pt x="163" y="26"/>
                </a:cubicBezTo>
                <a:cubicBezTo>
                  <a:pt x="164" y="26"/>
                  <a:pt x="164" y="27"/>
                  <a:pt x="165" y="27"/>
                </a:cubicBezTo>
                <a:cubicBezTo>
                  <a:pt x="165" y="28"/>
                  <a:pt x="165" y="29"/>
                  <a:pt x="166" y="30"/>
                </a:cubicBezTo>
                <a:cubicBezTo>
                  <a:pt x="166" y="31"/>
                  <a:pt x="167" y="32"/>
                  <a:pt x="168" y="33"/>
                </a:cubicBezTo>
                <a:cubicBezTo>
                  <a:pt x="168" y="35"/>
                  <a:pt x="169" y="36"/>
                  <a:pt x="169" y="38"/>
                </a:cubicBezTo>
                <a:cubicBezTo>
                  <a:pt x="170" y="39"/>
                  <a:pt x="170" y="40"/>
                  <a:pt x="170" y="41"/>
                </a:cubicBezTo>
                <a:cubicBezTo>
                  <a:pt x="170" y="42"/>
                  <a:pt x="170" y="42"/>
                  <a:pt x="170" y="43"/>
                </a:cubicBezTo>
                <a:cubicBezTo>
                  <a:pt x="169" y="43"/>
                  <a:pt x="169" y="43"/>
                  <a:pt x="169" y="44"/>
                </a:cubicBezTo>
                <a:lnTo>
                  <a:pt x="40" y="104"/>
                </a:lnTo>
                <a:lnTo>
                  <a:pt x="52" y="130"/>
                </a:lnTo>
                <a:cubicBezTo>
                  <a:pt x="52" y="131"/>
                  <a:pt x="53" y="131"/>
                  <a:pt x="52" y="132"/>
                </a:cubicBezTo>
                <a:cubicBezTo>
                  <a:pt x="52" y="133"/>
                  <a:pt x="52" y="133"/>
                  <a:pt x="52" y="134"/>
                </a:cubicBezTo>
                <a:cubicBezTo>
                  <a:pt x="51" y="135"/>
                  <a:pt x="50" y="135"/>
                  <a:pt x="50" y="136"/>
                </a:cubicBezTo>
                <a:cubicBezTo>
                  <a:pt x="49" y="137"/>
                  <a:pt x="48" y="137"/>
                  <a:pt x="46" y="138"/>
                </a:cubicBezTo>
                <a:close/>
                <a:moveTo>
                  <a:pt x="172" y="221"/>
                </a:moveTo>
                <a:cubicBezTo>
                  <a:pt x="166" y="224"/>
                  <a:pt x="159" y="227"/>
                  <a:pt x="152" y="229"/>
                </a:cubicBezTo>
                <a:cubicBezTo>
                  <a:pt x="145" y="232"/>
                  <a:pt x="139" y="233"/>
                  <a:pt x="132" y="234"/>
                </a:cubicBezTo>
                <a:cubicBezTo>
                  <a:pt x="125" y="235"/>
                  <a:pt x="118" y="235"/>
                  <a:pt x="111" y="235"/>
                </a:cubicBezTo>
                <a:cubicBezTo>
                  <a:pt x="105" y="234"/>
                  <a:pt x="98" y="232"/>
                  <a:pt x="92" y="230"/>
                </a:cubicBezTo>
                <a:cubicBezTo>
                  <a:pt x="86" y="227"/>
                  <a:pt x="80" y="223"/>
                  <a:pt x="75" y="217"/>
                </a:cubicBezTo>
                <a:cubicBezTo>
                  <a:pt x="70" y="212"/>
                  <a:pt x="65" y="205"/>
                  <a:pt x="62" y="197"/>
                </a:cubicBezTo>
                <a:cubicBezTo>
                  <a:pt x="60" y="193"/>
                  <a:pt x="59" y="190"/>
                  <a:pt x="58" y="187"/>
                </a:cubicBezTo>
                <a:cubicBezTo>
                  <a:pt x="57" y="184"/>
                  <a:pt x="56" y="181"/>
                  <a:pt x="55" y="178"/>
                </a:cubicBezTo>
                <a:cubicBezTo>
                  <a:pt x="55" y="175"/>
                  <a:pt x="55" y="173"/>
                  <a:pt x="54" y="171"/>
                </a:cubicBezTo>
                <a:cubicBezTo>
                  <a:pt x="54" y="169"/>
                  <a:pt x="55" y="167"/>
                  <a:pt x="55" y="166"/>
                </a:cubicBezTo>
                <a:cubicBezTo>
                  <a:pt x="55" y="165"/>
                  <a:pt x="56" y="164"/>
                  <a:pt x="57" y="163"/>
                </a:cubicBezTo>
                <a:cubicBezTo>
                  <a:pt x="58" y="162"/>
                  <a:pt x="59" y="162"/>
                  <a:pt x="61" y="161"/>
                </a:cubicBezTo>
                <a:cubicBezTo>
                  <a:pt x="63" y="160"/>
                  <a:pt x="64" y="159"/>
                  <a:pt x="65" y="159"/>
                </a:cubicBezTo>
                <a:cubicBezTo>
                  <a:pt x="66" y="159"/>
                  <a:pt x="67" y="158"/>
                  <a:pt x="68" y="158"/>
                </a:cubicBezTo>
                <a:cubicBezTo>
                  <a:pt x="68" y="158"/>
                  <a:pt x="69" y="159"/>
                  <a:pt x="69" y="159"/>
                </a:cubicBezTo>
                <a:cubicBezTo>
                  <a:pt x="70" y="159"/>
                  <a:pt x="70" y="160"/>
                  <a:pt x="70" y="160"/>
                </a:cubicBezTo>
                <a:cubicBezTo>
                  <a:pt x="71" y="161"/>
                  <a:pt x="71" y="162"/>
                  <a:pt x="71" y="164"/>
                </a:cubicBezTo>
                <a:cubicBezTo>
                  <a:pt x="71" y="166"/>
                  <a:pt x="72" y="168"/>
                  <a:pt x="72" y="171"/>
                </a:cubicBezTo>
                <a:cubicBezTo>
                  <a:pt x="72" y="173"/>
                  <a:pt x="73" y="176"/>
                  <a:pt x="74" y="180"/>
                </a:cubicBezTo>
                <a:cubicBezTo>
                  <a:pt x="75" y="183"/>
                  <a:pt x="76" y="187"/>
                  <a:pt x="78" y="191"/>
                </a:cubicBezTo>
                <a:cubicBezTo>
                  <a:pt x="81" y="198"/>
                  <a:pt x="86" y="204"/>
                  <a:pt x="91" y="207"/>
                </a:cubicBezTo>
                <a:cubicBezTo>
                  <a:pt x="96" y="211"/>
                  <a:pt x="102" y="214"/>
                  <a:pt x="108" y="215"/>
                </a:cubicBezTo>
                <a:cubicBezTo>
                  <a:pt x="115" y="216"/>
                  <a:pt x="121" y="216"/>
                  <a:pt x="128" y="215"/>
                </a:cubicBezTo>
                <a:cubicBezTo>
                  <a:pt x="135" y="214"/>
                  <a:pt x="142" y="211"/>
                  <a:pt x="149" y="208"/>
                </a:cubicBezTo>
                <a:cubicBezTo>
                  <a:pt x="145" y="205"/>
                  <a:pt x="141" y="202"/>
                  <a:pt x="136" y="197"/>
                </a:cubicBezTo>
                <a:cubicBezTo>
                  <a:pt x="132" y="192"/>
                  <a:pt x="128" y="186"/>
                  <a:pt x="125" y="179"/>
                </a:cubicBezTo>
                <a:cubicBezTo>
                  <a:pt x="121" y="171"/>
                  <a:pt x="119" y="163"/>
                  <a:pt x="119" y="157"/>
                </a:cubicBezTo>
                <a:cubicBezTo>
                  <a:pt x="118" y="150"/>
                  <a:pt x="119" y="144"/>
                  <a:pt x="121" y="139"/>
                </a:cubicBezTo>
                <a:cubicBezTo>
                  <a:pt x="124" y="134"/>
                  <a:pt x="127" y="129"/>
                  <a:pt x="132" y="125"/>
                </a:cubicBezTo>
                <a:cubicBezTo>
                  <a:pt x="136" y="121"/>
                  <a:pt x="142" y="118"/>
                  <a:pt x="148" y="115"/>
                </a:cubicBezTo>
                <a:cubicBezTo>
                  <a:pt x="155" y="112"/>
                  <a:pt x="161" y="110"/>
                  <a:pt x="168" y="109"/>
                </a:cubicBezTo>
                <a:cubicBezTo>
                  <a:pt x="175" y="108"/>
                  <a:pt x="181" y="109"/>
                  <a:pt x="187" y="111"/>
                </a:cubicBezTo>
                <a:cubicBezTo>
                  <a:pt x="194" y="113"/>
                  <a:pt x="200" y="116"/>
                  <a:pt x="205" y="121"/>
                </a:cubicBezTo>
                <a:cubicBezTo>
                  <a:pt x="211" y="126"/>
                  <a:pt x="216" y="133"/>
                  <a:pt x="220" y="142"/>
                </a:cubicBezTo>
                <a:cubicBezTo>
                  <a:pt x="222" y="148"/>
                  <a:pt x="224" y="154"/>
                  <a:pt x="225" y="159"/>
                </a:cubicBezTo>
                <a:cubicBezTo>
                  <a:pt x="225" y="164"/>
                  <a:pt x="225" y="170"/>
                  <a:pt x="224" y="174"/>
                </a:cubicBezTo>
                <a:cubicBezTo>
                  <a:pt x="223" y="179"/>
                  <a:pt x="220" y="184"/>
                  <a:pt x="217" y="188"/>
                </a:cubicBezTo>
                <a:cubicBezTo>
                  <a:pt x="214" y="192"/>
                  <a:pt x="211" y="197"/>
                  <a:pt x="206" y="200"/>
                </a:cubicBezTo>
                <a:cubicBezTo>
                  <a:pt x="202" y="204"/>
                  <a:pt x="197" y="208"/>
                  <a:pt x="191" y="212"/>
                </a:cubicBezTo>
                <a:cubicBezTo>
                  <a:pt x="185" y="215"/>
                  <a:pt x="179" y="218"/>
                  <a:pt x="172" y="221"/>
                </a:cubicBezTo>
                <a:close/>
                <a:moveTo>
                  <a:pt x="165" y="201"/>
                </a:moveTo>
                <a:cubicBezTo>
                  <a:pt x="175" y="196"/>
                  <a:pt x="182" y="192"/>
                  <a:pt x="188" y="187"/>
                </a:cubicBezTo>
                <a:cubicBezTo>
                  <a:pt x="194" y="183"/>
                  <a:pt x="199" y="179"/>
                  <a:pt x="202" y="174"/>
                </a:cubicBezTo>
                <a:cubicBezTo>
                  <a:pt x="205" y="170"/>
                  <a:pt x="206" y="165"/>
                  <a:pt x="206" y="161"/>
                </a:cubicBezTo>
                <a:cubicBezTo>
                  <a:pt x="206" y="156"/>
                  <a:pt x="205" y="152"/>
                  <a:pt x="203" y="147"/>
                </a:cubicBezTo>
                <a:cubicBezTo>
                  <a:pt x="201" y="142"/>
                  <a:pt x="198" y="138"/>
                  <a:pt x="195" y="136"/>
                </a:cubicBezTo>
                <a:cubicBezTo>
                  <a:pt x="191" y="133"/>
                  <a:pt x="188" y="131"/>
                  <a:pt x="184" y="130"/>
                </a:cubicBezTo>
                <a:cubicBezTo>
                  <a:pt x="180" y="130"/>
                  <a:pt x="175" y="130"/>
                  <a:pt x="171" y="130"/>
                </a:cubicBezTo>
                <a:cubicBezTo>
                  <a:pt x="167" y="131"/>
                  <a:pt x="163" y="132"/>
                  <a:pt x="159" y="134"/>
                </a:cubicBezTo>
                <a:cubicBezTo>
                  <a:pt x="154" y="136"/>
                  <a:pt x="150" y="139"/>
                  <a:pt x="147" y="141"/>
                </a:cubicBezTo>
                <a:cubicBezTo>
                  <a:pt x="144" y="144"/>
                  <a:pt x="141" y="147"/>
                  <a:pt x="140" y="150"/>
                </a:cubicBezTo>
                <a:cubicBezTo>
                  <a:pt x="138" y="154"/>
                  <a:pt x="138" y="157"/>
                  <a:pt x="138" y="161"/>
                </a:cubicBezTo>
                <a:cubicBezTo>
                  <a:pt x="138" y="165"/>
                  <a:pt x="139" y="170"/>
                  <a:pt x="142" y="175"/>
                </a:cubicBezTo>
                <a:cubicBezTo>
                  <a:pt x="144" y="181"/>
                  <a:pt x="148" y="186"/>
                  <a:pt x="152" y="190"/>
                </a:cubicBezTo>
                <a:cubicBezTo>
                  <a:pt x="156" y="195"/>
                  <a:pt x="160" y="198"/>
                  <a:pt x="165" y="201"/>
                </a:cubicBezTo>
                <a:close/>
                <a:moveTo>
                  <a:pt x="286" y="311"/>
                </a:moveTo>
                <a:cubicBezTo>
                  <a:pt x="284" y="312"/>
                  <a:pt x="283" y="312"/>
                  <a:pt x="282" y="312"/>
                </a:cubicBezTo>
                <a:cubicBezTo>
                  <a:pt x="281" y="313"/>
                  <a:pt x="280" y="313"/>
                  <a:pt x="279" y="313"/>
                </a:cubicBezTo>
                <a:cubicBezTo>
                  <a:pt x="277" y="314"/>
                  <a:pt x="276" y="314"/>
                  <a:pt x="275" y="314"/>
                </a:cubicBezTo>
                <a:cubicBezTo>
                  <a:pt x="274" y="314"/>
                  <a:pt x="273" y="314"/>
                  <a:pt x="272" y="314"/>
                </a:cubicBezTo>
                <a:lnTo>
                  <a:pt x="125" y="318"/>
                </a:lnTo>
                <a:cubicBezTo>
                  <a:pt x="124" y="318"/>
                  <a:pt x="123" y="318"/>
                  <a:pt x="123" y="318"/>
                </a:cubicBezTo>
                <a:cubicBezTo>
                  <a:pt x="122" y="318"/>
                  <a:pt x="121" y="317"/>
                  <a:pt x="120" y="316"/>
                </a:cubicBezTo>
                <a:cubicBezTo>
                  <a:pt x="119" y="316"/>
                  <a:pt x="119" y="315"/>
                  <a:pt x="118" y="313"/>
                </a:cubicBezTo>
                <a:cubicBezTo>
                  <a:pt x="117" y="312"/>
                  <a:pt x="116" y="310"/>
                  <a:pt x="115" y="308"/>
                </a:cubicBezTo>
                <a:cubicBezTo>
                  <a:pt x="114" y="306"/>
                  <a:pt x="113" y="304"/>
                  <a:pt x="113" y="302"/>
                </a:cubicBezTo>
                <a:cubicBezTo>
                  <a:pt x="113" y="301"/>
                  <a:pt x="112" y="299"/>
                  <a:pt x="113" y="299"/>
                </a:cubicBezTo>
                <a:cubicBezTo>
                  <a:pt x="113" y="298"/>
                  <a:pt x="113" y="297"/>
                  <a:pt x="114" y="297"/>
                </a:cubicBezTo>
                <a:cubicBezTo>
                  <a:pt x="115" y="297"/>
                  <a:pt x="116" y="297"/>
                  <a:pt x="117" y="297"/>
                </a:cubicBezTo>
                <a:lnTo>
                  <a:pt x="267" y="294"/>
                </a:lnTo>
                <a:lnTo>
                  <a:pt x="234" y="224"/>
                </a:lnTo>
                <a:cubicBezTo>
                  <a:pt x="234" y="222"/>
                  <a:pt x="234" y="221"/>
                  <a:pt x="235" y="219"/>
                </a:cubicBezTo>
                <a:cubicBezTo>
                  <a:pt x="236" y="218"/>
                  <a:pt x="238" y="217"/>
                  <a:pt x="241" y="215"/>
                </a:cubicBezTo>
                <a:cubicBezTo>
                  <a:pt x="242" y="215"/>
                  <a:pt x="244" y="214"/>
                  <a:pt x="245" y="214"/>
                </a:cubicBezTo>
                <a:cubicBezTo>
                  <a:pt x="246" y="214"/>
                  <a:pt x="247" y="213"/>
                  <a:pt x="248" y="214"/>
                </a:cubicBezTo>
                <a:cubicBezTo>
                  <a:pt x="249" y="214"/>
                  <a:pt x="250" y="214"/>
                  <a:pt x="250" y="214"/>
                </a:cubicBezTo>
                <a:cubicBezTo>
                  <a:pt x="251" y="215"/>
                  <a:pt x="251" y="215"/>
                  <a:pt x="252" y="216"/>
                </a:cubicBezTo>
                <a:lnTo>
                  <a:pt x="291" y="301"/>
                </a:lnTo>
                <a:cubicBezTo>
                  <a:pt x="292" y="302"/>
                  <a:pt x="292" y="303"/>
                  <a:pt x="292" y="304"/>
                </a:cubicBezTo>
                <a:cubicBezTo>
                  <a:pt x="292" y="305"/>
                  <a:pt x="292" y="306"/>
                  <a:pt x="292" y="307"/>
                </a:cubicBezTo>
                <a:cubicBezTo>
                  <a:pt x="291" y="307"/>
                  <a:pt x="291" y="308"/>
                  <a:pt x="290" y="309"/>
                </a:cubicBezTo>
                <a:cubicBezTo>
                  <a:pt x="289" y="309"/>
                  <a:pt x="287" y="310"/>
                  <a:pt x="286" y="311"/>
                </a:cubicBezTo>
                <a:close/>
                <a:moveTo>
                  <a:pt x="247" y="467"/>
                </a:moveTo>
                <a:cubicBezTo>
                  <a:pt x="240" y="470"/>
                  <a:pt x="232" y="472"/>
                  <a:pt x="225" y="472"/>
                </a:cubicBezTo>
                <a:cubicBezTo>
                  <a:pt x="217" y="473"/>
                  <a:pt x="210" y="471"/>
                  <a:pt x="204" y="468"/>
                </a:cubicBezTo>
                <a:cubicBezTo>
                  <a:pt x="197" y="465"/>
                  <a:pt x="192" y="461"/>
                  <a:pt x="186" y="456"/>
                </a:cubicBezTo>
                <a:cubicBezTo>
                  <a:pt x="181" y="450"/>
                  <a:pt x="176" y="443"/>
                  <a:pt x="173" y="435"/>
                </a:cubicBezTo>
                <a:cubicBezTo>
                  <a:pt x="170" y="430"/>
                  <a:pt x="169" y="426"/>
                  <a:pt x="168" y="421"/>
                </a:cubicBezTo>
                <a:cubicBezTo>
                  <a:pt x="166" y="417"/>
                  <a:pt x="165" y="413"/>
                  <a:pt x="165" y="409"/>
                </a:cubicBezTo>
                <a:cubicBezTo>
                  <a:pt x="164" y="406"/>
                  <a:pt x="164" y="403"/>
                  <a:pt x="164" y="400"/>
                </a:cubicBezTo>
                <a:cubicBezTo>
                  <a:pt x="164" y="398"/>
                  <a:pt x="164" y="396"/>
                  <a:pt x="164" y="395"/>
                </a:cubicBezTo>
                <a:cubicBezTo>
                  <a:pt x="165" y="395"/>
                  <a:pt x="165" y="394"/>
                  <a:pt x="165" y="394"/>
                </a:cubicBezTo>
                <a:cubicBezTo>
                  <a:pt x="166" y="393"/>
                  <a:pt x="166" y="393"/>
                  <a:pt x="167" y="392"/>
                </a:cubicBezTo>
                <a:cubicBezTo>
                  <a:pt x="167" y="392"/>
                  <a:pt x="168" y="391"/>
                  <a:pt x="169" y="391"/>
                </a:cubicBezTo>
                <a:cubicBezTo>
                  <a:pt x="170" y="390"/>
                  <a:pt x="171" y="390"/>
                  <a:pt x="172" y="389"/>
                </a:cubicBezTo>
                <a:cubicBezTo>
                  <a:pt x="174" y="388"/>
                  <a:pt x="175" y="388"/>
                  <a:pt x="176" y="387"/>
                </a:cubicBezTo>
                <a:cubicBezTo>
                  <a:pt x="177" y="387"/>
                  <a:pt x="178" y="387"/>
                  <a:pt x="179" y="387"/>
                </a:cubicBezTo>
                <a:cubicBezTo>
                  <a:pt x="179" y="387"/>
                  <a:pt x="180" y="387"/>
                  <a:pt x="181" y="387"/>
                </a:cubicBezTo>
                <a:cubicBezTo>
                  <a:pt x="181" y="388"/>
                  <a:pt x="181" y="388"/>
                  <a:pt x="182" y="389"/>
                </a:cubicBezTo>
                <a:cubicBezTo>
                  <a:pt x="182" y="389"/>
                  <a:pt x="182" y="391"/>
                  <a:pt x="182" y="393"/>
                </a:cubicBezTo>
                <a:cubicBezTo>
                  <a:pt x="182" y="395"/>
                  <a:pt x="182" y="397"/>
                  <a:pt x="182" y="401"/>
                </a:cubicBezTo>
                <a:cubicBezTo>
                  <a:pt x="182" y="404"/>
                  <a:pt x="182" y="408"/>
                  <a:pt x="183" y="412"/>
                </a:cubicBezTo>
                <a:cubicBezTo>
                  <a:pt x="184" y="416"/>
                  <a:pt x="186" y="421"/>
                  <a:pt x="188" y="427"/>
                </a:cubicBezTo>
                <a:cubicBezTo>
                  <a:pt x="191" y="432"/>
                  <a:pt x="194" y="436"/>
                  <a:pt x="197" y="440"/>
                </a:cubicBezTo>
                <a:cubicBezTo>
                  <a:pt x="200" y="444"/>
                  <a:pt x="203" y="446"/>
                  <a:pt x="207" y="448"/>
                </a:cubicBezTo>
                <a:cubicBezTo>
                  <a:pt x="211" y="450"/>
                  <a:pt x="216" y="451"/>
                  <a:pt x="221" y="451"/>
                </a:cubicBezTo>
                <a:cubicBezTo>
                  <a:pt x="225" y="451"/>
                  <a:pt x="230" y="449"/>
                  <a:pt x="236" y="447"/>
                </a:cubicBezTo>
                <a:cubicBezTo>
                  <a:pt x="241" y="445"/>
                  <a:pt x="244" y="442"/>
                  <a:pt x="247" y="439"/>
                </a:cubicBezTo>
                <a:cubicBezTo>
                  <a:pt x="250" y="436"/>
                  <a:pt x="252" y="432"/>
                  <a:pt x="253" y="428"/>
                </a:cubicBezTo>
                <a:cubicBezTo>
                  <a:pt x="254" y="424"/>
                  <a:pt x="254" y="419"/>
                  <a:pt x="253" y="414"/>
                </a:cubicBezTo>
                <a:cubicBezTo>
                  <a:pt x="252" y="409"/>
                  <a:pt x="250" y="403"/>
                  <a:pt x="247" y="396"/>
                </a:cubicBezTo>
                <a:cubicBezTo>
                  <a:pt x="245" y="392"/>
                  <a:pt x="243" y="388"/>
                  <a:pt x="241" y="385"/>
                </a:cubicBezTo>
                <a:cubicBezTo>
                  <a:pt x="239" y="381"/>
                  <a:pt x="237" y="378"/>
                  <a:pt x="236" y="376"/>
                </a:cubicBezTo>
                <a:cubicBezTo>
                  <a:pt x="235" y="373"/>
                  <a:pt x="235" y="372"/>
                  <a:pt x="235" y="370"/>
                </a:cubicBezTo>
                <a:cubicBezTo>
                  <a:pt x="236" y="369"/>
                  <a:pt x="237" y="368"/>
                  <a:pt x="240" y="366"/>
                </a:cubicBezTo>
                <a:lnTo>
                  <a:pt x="300" y="339"/>
                </a:lnTo>
                <a:cubicBezTo>
                  <a:pt x="302" y="337"/>
                  <a:pt x="304" y="337"/>
                  <a:pt x="306" y="338"/>
                </a:cubicBezTo>
                <a:cubicBezTo>
                  <a:pt x="308" y="338"/>
                  <a:pt x="309" y="340"/>
                  <a:pt x="310" y="342"/>
                </a:cubicBezTo>
                <a:lnTo>
                  <a:pt x="341" y="407"/>
                </a:lnTo>
                <a:cubicBezTo>
                  <a:pt x="341" y="407"/>
                  <a:pt x="341" y="408"/>
                  <a:pt x="341" y="409"/>
                </a:cubicBezTo>
                <a:cubicBezTo>
                  <a:pt x="341" y="410"/>
                  <a:pt x="341" y="410"/>
                  <a:pt x="340" y="411"/>
                </a:cubicBezTo>
                <a:cubicBezTo>
                  <a:pt x="340" y="412"/>
                  <a:pt x="339" y="412"/>
                  <a:pt x="338" y="413"/>
                </a:cubicBezTo>
                <a:cubicBezTo>
                  <a:pt x="337" y="414"/>
                  <a:pt x="336" y="414"/>
                  <a:pt x="334" y="415"/>
                </a:cubicBezTo>
                <a:cubicBezTo>
                  <a:pt x="332" y="416"/>
                  <a:pt x="329" y="417"/>
                  <a:pt x="327" y="417"/>
                </a:cubicBezTo>
                <a:cubicBezTo>
                  <a:pt x="326" y="417"/>
                  <a:pt x="324" y="416"/>
                  <a:pt x="324" y="415"/>
                </a:cubicBezTo>
                <a:lnTo>
                  <a:pt x="299" y="363"/>
                </a:lnTo>
                <a:lnTo>
                  <a:pt x="258" y="382"/>
                </a:lnTo>
                <a:cubicBezTo>
                  <a:pt x="260" y="384"/>
                  <a:pt x="261" y="387"/>
                  <a:pt x="262" y="389"/>
                </a:cubicBezTo>
                <a:cubicBezTo>
                  <a:pt x="264" y="392"/>
                  <a:pt x="265" y="395"/>
                  <a:pt x="267" y="398"/>
                </a:cubicBezTo>
                <a:cubicBezTo>
                  <a:pt x="271" y="406"/>
                  <a:pt x="273" y="414"/>
                  <a:pt x="274" y="421"/>
                </a:cubicBezTo>
                <a:cubicBezTo>
                  <a:pt x="275" y="428"/>
                  <a:pt x="274" y="434"/>
                  <a:pt x="272" y="440"/>
                </a:cubicBezTo>
                <a:cubicBezTo>
                  <a:pt x="271" y="446"/>
                  <a:pt x="268" y="451"/>
                  <a:pt x="263" y="455"/>
                </a:cubicBezTo>
                <a:cubicBezTo>
                  <a:pt x="259" y="460"/>
                  <a:pt x="254" y="464"/>
                  <a:pt x="247" y="46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212" name="Freeform 36"/>
          <p:cNvSpPr>
            <a:spLocks noEditPoints="1"/>
          </p:cNvSpPr>
          <p:nvPr/>
        </p:nvSpPr>
        <p:spPr bwMode="auto">
          <a:xfrm>
            <a:off x="3638550" y="4956175"/>
            <a:ext cx="295275" cy="417513"/>
          </a:xfrm>
          <a:custGeom>
            <a:avLst/>
            <a:gdLst>
              <a:gd name="T0" fmla="*/ 2147483647 w 335"/>
              <a:gd name="T1" fmla="*/ 2147483647 h 475"/>
              <a:gd name="T2" fmla="*/ 2147483647 w 335"/>
              <a:gd name="T3" fmla="*/ 2147483647 h 475"/>
              <a:gd name="T4" fmla="*/ 2147483647 w 335"/>
              <a:gd name="T5" fmla="*/ 2147483647 h 475"/>
              <a:gd name="T6" fmla="*/ 2147483647 w 335"/>
              <a:gd name="T7" fmla="*/ 2147483647 h 475"/>
              <a:gd name="T8" fmla="*/ 2147483647 w 335"/>
              <a:gd name="T9" fmla="*/ 2147483647 h 475"/>
              <a:gd name="T10" fmla="*/ 2147483647 w 335"/>
              <a:gd name="T11" fmla="*/ 0 h 475"/>
              <a:gd name="T12" fmla="*/ 2147483647 w 335"/>
              <a:gd name="T13" fmla="*/ 2147483647 h 475"/>
              <a:gd name="T14" fmla="*/ 2147483647 w 335"/>
              <a:gd name="T15" fmla="*/ 2147483647 h 475"/>
              <a:gd name="T16" fmla="*/ 2147483647 w 335"/>
              <a:gd name="T17" fmla="*/ 2147483647 h 475"/>
              <a:gd name="T18" fmla="*/ 2147483647 w 335"/>
              <a:gd name="T19" fmla="*/ 2147483647 h 475"/>
              <a:gd name="T20" fmla="*/ 2147483647 w 335"/>
              <a:gd name="T21" fmla="*/ 2147483647 h 475"/>
              <a:gd name="T22" fmla="*/ 2147483647 w 335"/>
              <a:gd name="T23" fmla="*/ 2147483647 h 475"/>
              <a:gd name="T24" fmla="*/ 2147483647 w 335"/>
              <a:gd name="T25" fmla="*/ 2147483647 h 475"/>
              <a:gd name="T26" fmla="*/ 2147483647 w 335"/>
              <a:gd name="T27" fmla="*/ 2147483647 h 475"/>
              <a:gd name="T28" fmla="*/ 2147483647 w 335"/>
              <a:gd name="T29" fmla="*/ 2147483647 h 475"/>
              <a:gd name="T30" fmla="*/ 2147483647 w 335"/>
              <a:gd name="T31" fmla="*/ 2147483647 h 475"/>
              <a:gd name="T32" fmla="*/ 2147483647 w 335"/>
              <a:gd name="T33" fmla="*/ 2147483647 h 475"/>
              <a:gd name="T34" fmla="*/ 2147483647 w 335"/>
              <a:gd name="T35" fmla="*/ 2147483647 h 475"/>
              <a:gd name="T36" fmla="*/ 2147483647 w 335"/>
              <a:gd name="T37" fmla="*/ 2147483647 h 475"/>
              <a:gd name="T38" fmla="*/ 2147483647 w 335"/>
              <a:gd name="T39" fmla="*/ 2147483647 h 475"/>
              <a:gd name="T40" fmla="*/ 2147483647 w 335"/>
              <a:gd name="T41" fmla="*/ 2147483647 h 475"/>
              <a:gd name="T42" fmla="*/ 2147483647 w 335"/>
              <a:gd name="T43" fmla="*/ 2147483647 h 475"/>
              <a:gd name="T44" fmla="*/ 2147483647 w 335"/>
              <a:gd name="T45" fmla="*/ 2147483647 h 475"/>
              <a:gd name="T46" fmla="*/ 2147483647 w 335"/>
              <a:gd name="T47" fmla="*/ 2147483647 h 475"/>
              <a:gd name="T48" fmla="*/ 2147483647 w 335"/>
              <a:gd name="T49" fmla="*/ 2147483647 h 475"/>
              <a:gd name="T50" fmla="*/ 2147483647 w 335"/>
              <a:gd name="T51" fmla="*/ 2147483647 h 475"/>
              <a:gd name="T52" fmla="*/ 2147483647 w 335"/>
              <a:gd name="T53" fmla="*/ 2147483647 h 475"/>
              <a:gd name="T54" fmla="*/ 2147483647 w 335"/>
              <a:gd name="T55" fmla="*/ 2147483647 h 475"/>
              <a:gd name="T56" fmla="*/ 2147483647 w 335"/>
              <a:gd name="T57" fmla="*/ 2147483647 h 475"/>
              <a:gd name="T58" fmla="*/ 2147483647 w 335"/>
              <a:gd name="T59" fmla="*/ 2147483647 h 475"/>
              <a:gd name="T60" fmla="*/ 2147483647 w 335"/>
              <a:gd name="T61" fmla="*/ 2147483647 h 475"/>
              <a:gd name="T62" fmla="*/ 2147483647 w 335"/>
              <a:gd name="T63" fmla="*/ 2147483647 h 475"/>
              <a:gd name="T64" fmla="*/ 2147483647 w 335"/>
              <a:gd name="T65" fmla="*/ 2147483647 h 475"/>
              <a:gd name="T66" fmla="*/ 2147483647 w 335"/>
              <a:gd name="T67" fmla="*/ 2147483647 h 475"/>
              <a:gd name="T68" fmla="*/ 2147483647 w 335"/>
              <a:gd name="T69" fmla="*/ 2147483647 h 475"/>
              <a:gd name="T70" fmla="*/ 2147483647 w 335"/>
              <a:gd name="T71" fmla="*/ 2147483647 h 475"/>
              <a:gd name="T72" fmla="*/ 2147483647 w 335"/>
              <a:gd name="T73" fmla="*/ 2147483647 h 475"/>
              <a:gd name="T74" fmla="*/ 2147483647 w 335"/>
              <a:gd name="T75" fmla="*/ 2147483647 h 475"/>
              <a:gd name="T76" fmla="*/ 2147483647 w 335"/>
              <a:gd name="T77" fmla="*/ 2147483647 h 475"/>
              <a:gd name="T78" fmla="*/ 2147483647 w 335"/>
              <a:gd name="T79" fmla="*/ 2147483647 h 475"/>
              <a:gd name="T80" fmla="*/ 2147483647 w 335"/>
              <a:gd name="T81" fmla="*/ 2147483647 h 475"/>
              <a:gd name="T82" fmla="*/ 2147483647 w 335"/>
              <a:gd name="T83" fmla="*/ 2147483647 h 475"/>
              <a:gd name="T84" fmla="*/ 2147483647 w 335"/>
              <a:gd name="T85" fmla="*/ 2147483647 h 475"/>
              <a:gd name="T86" fmla="*/ 2147483647 w 335"/>
              <a:gd name="T87" fmla="*/ 2147483647 h 475"/>
              <a:gd name="T88" fmla="*/ 2147483647 w 335"/>
              <a:gd name="T89" fmla="*/ 2147483647 h 475"/>
              <a:gd name="T90" fmla="*/ 2147483647 w 335"/>
              <a:gd name="T91" fmla="*/ 2147483647 h 475"/>
              <a:gd name="T92" fmla="*/ 2147483647 w 335"/>
              <a:gd name="T93" fmla="*/ 2147483647 h 475"/>
              <a:gd name="T94" fmla="*/ 2147483647 w 335"/>
              <a:gd name="T95" fmla="*/ 2147483647 h 47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35"/>
              <a:gd name="T145" fmla="*/ 0 h 475"/>
              <a:gd name="T146" fmla="*/ 335 w 335"/>
              <a:gd name="T147" fmla="*/ 475 h 47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35" h="475">
                <a:moveTo>
                  <a:pt x="46" y="138"/>
                </a:moveTo>
                <a:cubicBezTo>
                  <a:pt x="44" y="139"/>
                  <a:pt x="43" y="139"/>
                  <a:pt x="42" y="139"/>
                </a:cubicBezTo>
                <a:cubicBezTo>
                  <a:pt x="41" y="140"/>
                  <a:pt x="40" y="140"/>
                  <a:pt x="39" y="140"/>
                </a:cubicBezTo>
                <a:cubicBezTo>
                  <a:pt x="38" y="139"/>
                  <a:pt x="38" y="139"/>
                  <a:pt x="37" y="139"/>
                </a:cubicBezTo>
                <a:cubicBezTo>
                  <a:pt x="37" y="138"/>
                  <a:pt x="36" y="138"/>
                  <a:pt x="36" y="137"/>
                </a:cubicBezTo>
                <a:lnTo>
                  <a:pt x="0" y="61"/>
                </a:lnTo>
                <a:cubicBezTo>
                  <a:pt x="0" y="60"/>
                  <a:pt x="0" y="60"/>
                  <a:pt x="0" y="59"/>
                </a:cubicBezTo>
                <a:cubicBezTo>
                  <a:pt x="0" y="59"/>
                  <a:pt x="0" y="58"/>
                  <a:pt x="1" y="57"/>
                </a:cubicBezTo>
                <a:cubicBezTo>
                  <a:pt x="1" y="57"/>
                  <a:pt x="2" y="56"/>
                  <a:pt x="3" y="55"/>
                </a:cubicBezTo>
                <a:cubicBezTo>
                  <a:pt x="4" y="55"/>
                  <a:pt x="5" y="54"/>
                  <a:pt x="6" y="53"/>
                </a:cubicBezTo>
                <a:cubicBezTo>
                  <a:pt x="8" y="53"/>
                  <a:pt x="9" y="52"/>
                  <a:pt x="10" y="52"/>
                </a:cubicBezTo>
                <a:cubicBezTo>
                  <a:pt x="11" y="52"/>
                  <a:pt x="12" y="52"/>
                  <a:pt x="13" y="52"/>
                </a:cubicBezTo>
                <a:cubicBezTo>
                  <a:pt x="14" y="52"/>
                  <a:pt x="14" y="52"/>
                  <a:pt x="15" y="52"/>
                </a:cubicBezTo>
                <a:cubicBezTo>
                  <a:pt x="15" y="53"/>
                  <a:pt x="16" y="53"/>
                  <a:pt x="16" y="54"/>
                </a:cubicBezTo>
                <a:lnTo>
                  <a:pt x="30" y="84"/>
                </a:lnTo>
                <a:lnTo>
                  <a:pt x="142" y="32"/>
                </a:lnTo>
                <a:lnTo>
                  <a:pt x="112" y="12"/>
                </a:lnTo>
                <a:cubicBezTo>
                  <a:pt x="110" y="11"/>
                  <a:pt x="109" y="10"/>
                  <a:pt x="109" y="9"/>
                </a:cubicBezTo>
                <a:cubicBezTo>
                  <a:pt x="108" y="8"/>
                  <a:pt x="108" y="7"/>
                  <a:pt x="108" y="7"/>
                </a:cubicBezTo>
                <a:cubicBezTo>
                  <a:pt x="109" y="6"/>
                  <a:pt x="109" y="5"/>
                  <a:pt x="110" y="4"/>
                </a:cubicBezTo>
                <a:cubicBezTo>
                  <a:pt x="111" y="4"/>
                  <a:pt x="113" y="3"/>
                  <a:pt x="114" y="2"/>
                </a:cubicBezTo>
                <a:cubicBezTo>
                  <a:pt x="116" y="1"/>
                  <a:pt x="117" y="1"/>
                  <a:pt x="118" y="1"/>
                </a:cubicBezTo>
                <a:cubicBezTo>
                  <a:pt x="119" y="0"/>
                  <a:pt x="120" y="0"/>
                  <a:pt x="120" y="0"/>
                </a:cubicBezTo>
                <a:cubicBezTo>
                  <a:pt x="121" y="0"/>
                  <a:pt x="122" y="0"/>
                  <a:pt x="122" y="0"/>
                </a:cubicBezTo>
                <a:cubicBezTo>
                  <a:pt x="123" y="1"/>
                  <a:pt x="124" y="1"/>
                  <a:pt x="124" y="1"/>
                </a:cubicBezTo>
                <a:lnTo>
                  <a:pt x="162" y="25"/>
                </a:lnTo>
                <a:cubicBezTo>
                  <a:pt x="162" y="25"/>
                  <a:pt x="163" y="26"/>
                  <a:pt x="163" y="26"/>
                </a:cubicBezTo>
                <a:cubicBezTo>
                  <a:pt x="163" y="26"/>
                  <a:pt x="164" y="27"/>
                  <a:pt x="164" y="27"/>
                </a:cubicBezTo>
                <a:cubicBezTo>
                  <a:pt x="165" y="28"/>
                  <a:pt x="165" y="29"/>
                  <a:pt x="166" y="30"/>
                </a:cubicBezTo>
                <a:cubicBezTo>
                  <a:pt x="166" y="31"/>
                  <a:pt x="167" y="32"/>
                  <a:pt x="167" y="33"/>
                </a:cubicBezTo>
                <a:cubicBezTo>
                  <a:pt x="168" y="35"/>
                  <a:pt x="169" y="36"/>
                  <a:pt x="169" y="38"/>
                </a:cubicBezTo>
                <a:cubicBezTo>
                  <a:pt x="169" y="39"/>
                  <a:pt x="170" y="40"/>
                  <a:pt x="170" y="41"/>
                </a:cubicBezTo>
                <a:cubicBezTo>
                  <a:pt x="170" y="42"/>
                  <a:pt x="170" y="42"/>
                  <a:pt x="169" y="43"/>
                </a:cubicBezTo>
                <a:cubicBezTo>
                  <a:pt x="169" y="43"/>
                  <a:pt x="169" y="43"/>
                  <a:pt x="168" y="44"/>
                </a:cubicBezTo>
                <a:lnTo>
                  <a:pt x="39" y="104"/>
                </a:lnTo>
                <a:lnTo>
                  <a:pt x="52" y="130"/>
                </a:lnTo>
                <a:cubicBezTo>
                  <a:pt x="52" y="131"/>
                  <a:pt x="52" y="131"/>
                  <a:pt x="52" y="132"/>
                </a:cubicBezTo>
                <a:cubicBezTo>
                  <a:pt x="52" y="133"/>
                  <a:pt x="52" y="133"/>
                  <a:pt x="51" y="134"/>
                </a:cubicBezTo>
                <a:cubicBezTo>
                  <a:pt x="51" y="135"/>
                  <a:pt x="50" y="135"/>
                  <a:pt x="49" y="136"/>
                </a:cubicBezTo>
                <a:cubicBezTo>
                  <a:pt x="48" y="137"/>
                  <a:pt x="47" y="137"/>
                  <a:pt x="46" y="138"/>
                </a:cubicBezTo>
                <a:close/>
                <a:moveTo>
                  <a:pt x="172" y="221"/>
                </a:moveTo>
                <a:cubicBezTo>
                  <a:pt x="165" y="224"/>
                  <a:pt x="159" y="227"/>
                  <a:pt x="152" y="229"/>
                </a:cubicBezTo>
                <a:cubicBezTo>
                  <a:pt x="145" y="232"/>
                  <a:pt x="138" y="233"/>
                  <a:pt x="131" y="234"/>
                </a:cubicBezTo>
                <a:cubicBezTo>
                  <a:pt x="124" y="235"/>
                  <a:pt x="118" y="235"/>
                  <a:pt x="111" y="235"/>
                </a:cubicBezTo>
                <a:cubicBezTo>
                  <a:pt x="104" y="234"/>
                  <a:pt x="98" y="232"/>
                  <a:pt x="92" y="230"/>
                </a:cubicBezTo>
                <a:cubicBezTo>
                  <a:pt x="86" y="227"/>
                  <a:pt x="80" y="223"/>
                  <a:pt x="75" y="217"/>
                </a:cubicBezTo>
                <a:cubicBezTo>
                  <a:pt x="70" y="212"/>
                  <a:pt x="65" y="205"/>
                  <a:pt x="61" y="197"/>
                </a:cubicBezTo>
                <a:cubicBezTo>
                  <a:pt x="60" y="193"/>
                  <a:pt x="58" y="190"/>
                  <a:pt x="57" y="187"/>
                </a:cubicBezTo>
                <a:cubicBezTo>
                  <a:pt x="56" y="184"/>
                  <a:pt x="56" y="181"/>
                  <a:pt x="55" y="178"/>
                </a:cubicBezTo>
                <a:cubicBezTo>
                  <a:pt x="54" y="175"/>
                  <a:pt x="54" y="173"/>
                  <a:pt x="54" y="171"/>
                </a:cubicBezTo>
                <a:cubicBezTo>
                  <a:pt x="54" y="169"/>
                  <a:pt x="54" y="167"/>
                  <a:pt x="54" y="166"/>
                </a:cubicBezTo>
                <a:cubicBezTo>
                  <a:pt x="55" y="165"/>
                  <a:pt x="55" y="164"/>
                  <a:pt x="56" y="163"/>
                </a:cubicBezTo>
                <a:cubicBezTo>
                  <a:pt x="57" y="162"/>
                  <a:pt x="59" y="162"/>
                  <a:pt x="61" y="161"/>
                </a:cubicBezTo>
                <a:cubicBezTo>
                  <a:pt x="63" y="160"/>
                  <a:pt x="64" y="159"/>
                  <a:pt x="65" y="159"/>
                </a:cubicBezTo>
                <a:cubicBezTo>
                  <a:pt x="66" y="159"/>
                  <a:pt x="67" y="158"/>
                  <a:pt x="67" y="158"/>
                </a:cubicBezTo>
                <a:cubicBezTo>
                  <a:pt x="68" y="158"/>
                  <a:pt x="69" y="159"/>
                  <a:pt x="69" y="159"/>
                </a:cubicBezTo>
                <a:cubicBezTo>
                  <a:pt x="69" y="159"/>
                  <a:pt x="70" y="160"/>
                  <a:pt x="70" y="160"/>
                </a:cubicBezTo>
                <a:cubicBezTo>
                  <a:pt x="70" y="161"/>
                  <a:pt x="71" y="162"/>
                  <a:pt x="71" y="164"/>
                </a:cubicBezTo>
                <a:cubicBezTo>
                  <a:pt x="71" y="166"/>
                  <a:pt x="71" y="168"/>
                  <a:pt x="72" y="171"/>
                </a:cubicBezTo>
                <a:cubicBezTo>
                  <a:pt x="72" y="173"/>
                  <a:pt x="73" y="176"/>
                  <a:pt x="73" y="180"/>
                </a:cubicBezTo>
                <a:cubicBezTo>
                  <a:pt x="74" y="183"/>
                  <a:pt x="76" y="187"/>
                  <a:pt x="77" y="191"/>
                </a:cubicBezTo>
                <a:cubicBezTo>
                  <a:pt x="81" y="198"/>
                  <a:pt x="85" y="204"/>
                  <a:pt x="91" y="207"/>
                </a:cubicBezTo>
                <a:cubicBezTo>
                  <a:pt x="96" y="211"/>
                  <a:pt x="102" y="214"/>
                  <a:pt x="108" y="215"/>
                </a:cubicBezTo>
                <a:cubicBezTo>
                  <a:pt x="114" y="216"/>
                  <a:pt x="121" y="216"/>
                  <a:pt x="128" y="215"/>
                </a:cubicBezTo>
                <a:cubicBezTo>
                  <a:pt x="135" y="214"/>
                  <a:pt x="142" y="211"/>
                  <a:pt x="149" y="208"/>
                </a:cubicBezTo>
                <a:cubicBezTo>
                  <a:pt x="145" y="205"/>
                  <a:pt x="140" y="202"/>
                  <a:pt x="136" y="197"/>
                </a:cubicBezTo>
                <a:cubicBezTo>
                  <a:pt x="132" y="192"/>
                  <a:pt x="128" y="186"/>
                  <a:pt x="124" y="179"/>
                </a:cubicBezTo>
                <a:cubicBezTo>
                  <a:pt x="121" y="171"/>
                  <a:pt x="118" y="163"/>
                  <a:pt x="118" y="157"/>
                </a:cubicBezTo>
                <a:cubicBezTo>
                  <a:pt x="118" y="150"/>
                  <a:pt x="119" y="144"/>
                  <a:pt x="121" y="139"/>
                </a:cubicBezTo>
                <a:cubicBezTo>
                  <a:pt x="123" y="134"/>
                  <a:pt x="127" y="129"/>
                  <a:pt x="131" y="125"/>
                </a:cubicBezTo>
                <a:cubicBezTo>
                  <a:pt x="136" y="121"/>
                  <a:pt x="141" y="118"/>
                  <a:pt x="148" y="115"/>
                </a:cubicBezTo>
                <a:cubicBezTo>
                  <a:pt x="154" y="112"/>
                  <a:pt x="161" y="110"/>
                  <a:pt x="167" y="109"/>
                </a:cubicBezTo>
                <a:cubicBezTo>
                  <a:pt x="174" y="108"/>
                  <a:pt x="181" y="109"/>
                  <a:pt x="187" y="111"/>
                </a:cubicBezTo>
                <a:cubicBezTo>
                  <a:pt x="193" y="113"/>
                  <a:pt x="199" y="116"/>
                  <a:pt x="205" y="121"/>
                </a:cubicBezTo>
                <a:cubicBezTo>
                  <a:pt x="210" y="126"/>
                  <a:pt x="215" y="133"/>
                  <a:pt x="219" y="142"/>
                </a:cubicBezTo>
                <a:cubicBezTo>
                  <a:pt x="222" y="148"/>
                  <a:pt x="224" y="154"/>
                  <a:pt x="224" y="159"/>
                </a:cubicBezTo>
                <a:cubicBezTo>
                  <a:pt x="225" y="164"/>
                  <a:pt x="225" y="170"/>
                  <a:pt x="223" y="174"/>
                </a:cubicBezTo>
                <a:cubicBezTo>
                  <a:pt x="222" y="179"/>
                  <a:pt x="220" y="184"/>
                  <a:pt x="217" y="188"/>
                </a:cubicBezTo>
                <a:cubicBezTo>
                  <a:pt x="214" y="192"/>
                  <a:pt x="210" y="197"/>
                  <a:pt x="206" y="200"/>
                </a:cubicBezTo>
                <a:cubicBezTo>
                  <a:pt x="201" y="204"/>
                  <a:pt x="196" y="208"/>
                  <a:pt x="190" y="212"/>
                </a:cubicBezTo>
                <a:cubicBezTo>
                  <a:pt x="185" y="215"/>
                  <a:pt x="178" y="218"/>
                  <a:pt x="172" y="221"/>
                </a:cubicBezTo>
                <a:close/>
                <a:moveTo>
                  <a:pt x="164" y="201"/>
                </a:moveTo>
                <a:cubicBezTo>
                  <a:pt x="174" y="196"/>
                  <a:pt x="182" y="192"/>
                  <a:pt x="188" y="187"/>
                </a:cubicBezTo>
                <a:cubicBezTo>
                  <a:pt x="194" y="183"/>
                  <a:pt x="198" y="179"/>
                  <a:pt x="201" y="174"/>
                </a:cubicBezTo>
                <a:cubicBezTo>
                  <a:pt x="204" y="170"/>
                  <a:pt x="206" y="165"/>
                  <a:pt x="206" y="161"/>
                </a:cubicBezTo>
                <a:cubicBezTo>
                  <a:pt x="206" y="156"/>
                  <a:pt x="205" y="152"/>
                  <a:pt x="203" y="147"/>
                </a:cubicBezTo>
                <a:cubicBezTo>
                  <a:pt x="201" y="142"/>
                  <a:pt x="198" y="138"/>
                  <a:pt x="194" y="136"/>
                </a:cubicBezTo>
                <a:cubicBezTo>
                  <a:pt x="191" y="133"/>
                  <a:pt x="187" y="131"/>
                  <a:pt x="183" y="130"/>
                </a:cubicBezTo>
                <a:cubicBezTo>
                  <a:pt x="179" y="130"/>
                  <a:pt x="175" y="130"/>
                  <a:pt x="171" y="130"/>
                </a:cubicBezTo>
                <a:cubicBezTo>
                  <a:pt x="166" y="131"/>
                  <a:pt x="162" y="132"/>
                  <a:pt x="158" y="134"/>
                </a:cubicBezTo>
                <a:cubicBezTo>
                  <a:pt x="154" y="136"/>
                  <a:pt x="150" y="139"/>
                  <a:pt x="147" y="141"/>
                </a:cubicBezTo>
                <a:cubicBezTo>
                  <a:pt x="143" y="144"/>
                  <a:pt x="141" y="147"/>
                  <a:pt x="139" y="150"/>
                </a:cubicBezTo>
                <a:cubicBezTo>
                  <a:pt x="138" y="154"/>
                  <a:pt x="137" y="157"/>
                  <a:pt x="137" y="161"/>
                </a:cubicBezTo>
                <a:cubicBezTo>
                  <a:pt x="138" y="165"/>
                  <a:pt x="139" y="170"/>
                  <a:pt x="141" y="175"/>
                </a:cubicBezTo>
                <a:cubicBezTo>
                  <a:pt x="144" y="181"/>
                  <a:pt x="147" y="186"/>
                  <a:pt x="151" y="190"/>
                </a:cubicBezTo>
                <a:cubicBezTo>
                  <a:pt x="156" y="195"/>
                  <a:pt x="160" y="198"/>
                  <a:pt x="164" y="201"/>
                </a:cubicBezTo>
                <a:close/>
                <a:moveTo>
                  <a:pt x="185" y="359"/>
                </a:moveTo>
                <a:cubicBezTo>
                  <a:pt x="179" y="362"/>
                  <a:pt x="173" y="364"/>
                  <a:pt x="167" y="364"/>
                </a:cubicBezTo>
                <a:cubicBezTo>
                  <a:pt x="161" y="364"/>
                  <a:pt x="155" y="362"/>
                  <a:pt x="150" y="360"/>
                </a:cubicBezTo>
                <a:cubicBezTo>
                  <a:pt x="144" y="357"/>
                  <a:pt x="139" y="353"/>
                  <a:pt x="135" y="347"/>
                </a:cubicBezTo>
                <a:cubicBezTo>
                  <a:pt x="130" y="342"/>
                  <a:pt x="126" y="335"/>
                  <a:pt x="122" y="327"/>
                </a:cubicBezTo>
                <a:cubicBezTo>
                  <a:pt x="118" y="320"/>
                  <a:pt x="116" y="312"/>
                  <a:pt x="115" y="306"/>
                </a:cubicBezTo>
                <a:cubicBezTo>
                  <a:pt x="114" y="299"/>
                  <a:pt x="114" y="293"/>
                  <a:pt x="115" y="287"/>
                </a:cubicBezTo>
                <a:cubicBezTo>
                  <a:pt x="116" y="282"/>
                  <a:pt x="118" y="277"/>
                  <a:pt x="122" y="272"/>
                </a:cubicBezTo>
                <a:cubicBezTo>
                  <a:pt x="125" y="268"/>
                  <a:pt x="130" y="265"/>
                  <a:pt x="136" y="262"/>
                </a:cubicBezTo>
                <a:cubicBezTo>
                  <a:pt x="140" y="260"/>
                  <a:pt x="145" y="259"/>
                  <a:pt x="150" y="258"/>
                </a:cubicBezTo>
                <a:cubicBezTo>
                  <a:pt x="154" y="258"/>
                  <a:pt x="159" y="258"/>
                  <a:pt x="163" y="260"/>
                </a:cubicBezTo>
                <a:cubicBezTo>
                  <a:pt x="168" y="261"/>
                  <a:pt x="172" y="263"/>
                  <a:pt x="177" y="266"/>
                </a:cubicBezTo>
                <a:cubicBezTo>
                  <a:pt x="182" y="269"/>
                  <a:pt x="187" y="272"/>
                  <a:pt x="192" y="276"/>
                </a:cubicBezTo>
                <a:cubicBezTo>
                  <a:pt x="192" y="271"/>
                  <a:pt x="193" y="265"/>
                  <a:pt x="194" y="261"/>
                </a:cubicBezTo>
                <a:cubicBezTo>
                  <a:pt x="195" y="256"/>
                  <a:pt x="196" y="252"/>
                  <a:pt x="198" y="248"/>
                </a:cubicBezTo>
                <a:cubicBezTo>
                  <a:pt x="200" y="244"/>
                  <a:pt x="202" y="241"/>
                  <a:pt x="205" y="238"/>
                </a:cubicBezTo>
                <a:cubicBezTo>
                  <a:pt x="208" y="235"/>
                  <a:pt x="212" y="233"/>
                  <a:pt x="216" y="231"/>
                </a:cubicBezTo>
                <a:cubicBezTo>
                  <a:pt x="221" y="228"/>
                  <a:pt x="226" y="227"/>
                  <a:pt x="232" y="227"/>
                </a:cubicBezTo>
                <a:cubicBezTo>
                  <a:pt x="237" y="227"/>
                  <a:pt x="242" y="228"/>
                  <a:pt x="247" y="230"/>
                </a:cubicBezTo>
                <a:cubicBezTo>
                  <a:pt x="252" y="232"/>
                  <a:pt x="257" y="235"/>
                  <a:pt x="262" y="240"/>
                </a:cubicBezTo>
                <a:cubicBezTo>
                  <a:pt x="266" y="245"/>
                  <a:pt x="270" y="252"/>
                  <a:pt x="274" y="259"/>
                </a:cubicBezTo>
                <a:cubicBezTo>
                  <a:pt x="277" y="267"/>
                  <a:pt x="280" y="273"/>
                  <a:pt x="280" y="280"/>
                </a:cubicBezTo>
                <a:cubicBezTo>
                  <a:pt x="281" y="286"/>
                  <a:pt x="281" y="291"/>
                  <a:pt x="279" y="296"/>
                </a:cubicBezTo>
                <a:cubicBezTo>
                  <a:pt x="278" y="301"/>
                  <a:pt x="275" y="306"/>
                  <a:pt x="272" y="309"/>
                </a:cubicBezTo>
                <a:cubicBezTo>
                  <a:pt x="269" y="313"/>
                  <a:pt x="265" y="316"/>
                  <a:pt x="260" y="318"/>
                </a:cubicBezTo>
                <a:cubicBezTo>
                  <a:pt x="256" y="320"/>
                  <a:pt x="252" y="321"/>
                  <a:pt x="248" y="321"/>
                </a:cubicBezTo>
                <a:cubicBezTo>
                  <a:pt x="244" y="322"/>
                  <a:pt x="240" y="321"/>
                  <a:pt x="235" y="320"/>
                </a:cubicBezTo>
                <a:cubicBezTo>
                  <a:pt x="231" y="320"/>
                  <a:pt x="227" y="318"/>
                  <a:pt x="222" y="316"/>
                </a:cubicBezTo>
                <a:cubicBezTo>
                  <a:pt x="218" y="313"/>
                  <a:pt x="213" y="311"/>
                  <a:pt x="209" y="307"/>
                </a:cubicBezTo>
                <a:cubicBezTo>
                  <a:pt x="209" y="314"/>
                  <a:pt x="208" y="320"/>
                  <a:pt x="207" y="325"/>
                </a:cubicBezTo>
                <a:cubicBezTo>
                  <a:pt x="207" y="331"/>
                  <a:pt x="205" y="336"/>
                  <a:pt x="203" y="340"/>
                </a:cubicBezTo>
                <a:cubicBezTo>
                  <a:pt x="201" y="344"/>
                  <a:pt x="199" y="348"/>
                  <a:pt x="196" y="351"/>
                </a:cubicBezTo>
                <a:cubicBezTo>
                  <a:pt x="193" y="354"/>
                  <a:pt x="190" y="357"/>
                  <a:pt x="185" y="359"/>
                </a:cubicBezTo>
                <a:close/>
                <a:moveTo>
                  <a:pt x="249" y="300"/>
                </a:moveTo>
                <a:cubicBezTo>
                  <a:pt x="252" y="298"/>
                  <a:pt x="255" y="296"/>
                  <a:pt x="257" y="294"/>
                </a:cubicBezTo>
                <a:cubicBezTo>
                  <a:pt x="259" y="292"/>
                  <a:pt x="260" y="289"/>
                  <a:pt x="261" y="286"/>
                </a:cubicBezTo>
                <a:cubicBezTo>
                  <a:pt x="262" y="283"/>
                  <a:pt x="262" y="280"/>
                  <a:pt x="262" y="276"/>
                </a:cubicBezTo>
                <a:cubicBezTo>
                  <a:pt x="261" y="273"/>
                  <a:pt x="260" y="269"/>
                  <a:pt x="258" y="265"/>
                </a:cubicBezTo>
                <a:cubicBezTo>
                  <a:pt x="254" y="257"/>
                  <a:pt x="250" y="251"/>
                  <a:pt x="244" y="249"/>
                </a:cubicBezTo>
                <a:cubicBezTo>
                  <a:pt x="238" y="246"/>
                  <a:pt x="232" y="247"/>
                  <a:pt x="226" y="250"/>
                </a:cubicBezTo>
                <a:cubicBezTo>
                  <a:pt x="223" y="251"/>
                  <a:pt x="220" y="253"/>
                  <a:pt x="218" y="255"/>
                </a:cubicBezTo>
                <a:cubicBezTo>
                  <a:pt x="216" y="257"/>
                  <a:pt x="215" y="260"/>
                  <a:pt x="213" y="263"/>
                </a:cubicBezTo>
                <a:cubicBezTo>
                  <a:pt x="212" y="266"/>
                  <a:pt x="211" y="270"/>
                  <a:pt x="211" y="274"/>
                </a:cubicBezTo>
                <a:cubicBezTo>
                  <a:pt x="210" y="279"/>
                  <a:pt x="210" y="284"/>
                  <a:pt x="209" y="289"/>
                </a:cubicBezTo>
                <a:cubicBezTo>
                  <a:pt x="217" y="295"/>
                  <a:pt x="224" y="299"/>
                  <a:pt x="230" y="301"/>
                </a:cubicBezTo>
                <a:cubicBezTo>
                  <a:pt x="237" y="303"/>
                  <a:pt x="243" y="302"/>
                  <a:pt x="249" y="300"/>
                </a:cubicBezTo>
                <a:close/>
                <a:moveTo>
                  <a:pt x="174" y="340"/>
                </a:moveTo>
                <a:cubicBezTo>
                  <a:pt x="178" y="339"/>
                  <a:pt x="180" y="337"/>
                  <a:pt x="183" y="334"/>
                </a:cubicBezTo>
                <a:cubicBezTo>
                  <a:pt x="185" y="331"/>
                  <a:pt x="187" y="328"/>
                  <a:pt x="188" y="324"/>
                </a:cubicBezTo>
                <a:cubicBezTo>
                  <a:pt x="189" y="321"/>
                  <a:pt x="190" y="316"/>
                  <a:pt x="190" y="311"/>
                </a:cubicBezTo>
                <a:cubicBezTo>
                  <a:pt x="191" y="306"/>
                  <a:pt x="191" y="301"/>
                  <a:pt x="191" y="294"/>
                </a:cubicBezTo>
                <a:cubicBezTo>
                  <a:pt x="187" y="291"/>
                  <a:pt x="182" y="288"/>
                  <a:pt x="178" y="285"/>
                </a:cubicBezTo>
                <a:cubicBezTo>
                  <a:pt x="174" y="283"/>
                  <a:pt x="171" y="281"/>
                  <a:pt x="167" y="280"/>
                </a:cubicBezTo>
                <a:cubicBezTo>
                  <a:pt x="163" y="279"/>
                  <a:pt x="160" y="278"/>
                  <a:pt x="157" y="278"/>
                </a:cubicBezTo>
                <a:cubicBezTo>
                  <a:pt x="153" y="278"/>
                  <a:pt x="150" y="279"/>
                  <a:pt x="147" y="281"/>
                </a:cubicBezTo>
                <a:cubicBezTo>
                  <a:pt x="139" y="284"/>
                  <a:pt x="135" y="289"/>
                  <a:pt x="133" y="296"/>
                </a:cubicBezTo>
                <a:cubicBezTo>
                  <a:pt x="132" y="303"/>
                  <a:pt x="133" y="312"/>
                  <a:pt x="138" y="321"/>
                </a:cubicBezTo>
                <a:cubicBezTo>
                  <a:pt x="142" y="331"/>
                  <a:pt x="148" y="338"/>
                  <a:pt x="154" y="341"/>
                </a:cubicBezTo>
                <a:cubicBezTo>
                  <a:pt x="160" y="344"/>
                  <a:pt x="167" y="344"/>
                  <a:pt x="174" y="340"/>
                </a:cubicBezTo>
                <a:close/>
                <a:moveTo>
                  <a:pt x="276" y="460"/>
                </a:moveTo>
                <a:cubicBezTo>
                  <a:pt x="265" y="465"/>
                  <a:pt x="254" y="469"/>
                  <a:pt x="244" y="471"/>
                </a:cubicBezTo>
                <a:cubicBezTo>
                  <a:pt x="234" y="474"/>
                  <a:pt x="225" y="475"/>
                  <a:pt x="216" y="474"/>
                </a:cubicBezTo>
                <a:cubicBezTo>
                  <a:pt x="207" y="473"/>
                  <a:pt x="200" y="470"/>
                  <a:pt x="193" y="465"/>
                </a:cubicBezTo>
                <a:cubicBezTo>
                  <a:pt x="186" y="460"/>
                  <a:pt x="180" y="453"/>
                  <a:pt x="176" y="443"/>
                </a:cubicBezTo>
                <a:cubicBezTo>
                  <a:pt x="172" y="434"/>
                  <a:pt x="170" y="425"/>
                  <a:pt x="170" y="417"/>
                </a:cubicBezTo>
                <a:cubicBezTo>
                  <a:pt x="170" y="409"/>
                  <a:pt x="173" y="402"/>
                  <a:pt x="177" y="395"/>
                </a:cubicBezTo>
                <a:cubicBezTo>
                  <a:pt x="182" y="388"/>
                  <a:pt x="189" y="382"/>
                  <a:pt x="197" y="376"/>
                </a:cubicBezTo>
                <a:cubicBezTo>
                  <a:pt x="206" y="370"/>
                  <a:pt x="216" y="364"/>
                  <a:pt x="228" y="359"/>
                </a:cubicBezTo>
                <a:cubicBezTo>
                  <a:pt x="239" y="353"/>
                  <a:pt x="250" y="350"/>
                  <a:pt x="260" y="347"/>
                </a:cubicBezTo>
                <a:cubicBezTo>
                  <a:pt x="270" y="345"/>
                  <a:pt x="280" y="344"/>
                  <a:pt x="288" y="345"/>
                </a:cubicBezTo>
                <a:cubicBezTo>
                  <a:pt x="297" y="346"/>
                  <a:pt x="305" y="349"/>
                  <a:pt x="311" y="354"/>
                </a:cubicBezTo>
                <a:cubicBezTo>
                  <a:pt x="318" y="358"/>
                  <a:pt x="324" y="366"/>
                  <a:pt x="328" y="375"/>
                </a:cubicBezTo>
                <a:cubicBezTo>
                  <a:pt x="333" y="385"/>
                  <a:pt x="335" y="393"/>
                  <a:pt x="334" y="401"/>
                </a:cubicBezTo>
                <a:cubicBezTo>
                  <a:pt x="334" y="409"/>
                  <a:pt x="331" y="416"/>
                  <a:pt x="327" y="423"/>
                </a:cubicBezTo>
                <a:cubicBezTo>
                  <a:pt x="322" y="430"/>
                  <a:pt x="316" y="436"/>
                  <a:pt x="307" y="442"/>
                </a:cubicBezTo>
                <a:cubicBezTo>
                  <a:pt x="298" y="448"/>
                  <a:pt x="288" y="454"/>
                  <a:pt x="276" y="460"/>
                </a:cubicBezTo>
                <a:close/>
                <a:moveTo>
                  <a:pt x="265" y="440"/>
                </a:moveTo>
                <a:cubicBezTo>
                  <a:pt x="273" y="437"/>
                  <a:pt x="279" y="434"/>
                  <a:pt x="285" y="430"/>
                </a:cubicBezTo>
                <a:cubicBezTo>
                  <a:pt x="290" y="427"/>
                  <a:pt x="295" y="424"/>
                  <a:pt x="299" y="421"/>
                </a:cubicBezTo>
                <a:cubicBezTo>
                  <a:pt x="303" y="418"/>
                  <a:pt x="306" y="415"/>
                  <a:pt x="309" y="412"/>
                </a:cubicBezTo>
                <a:cubicBezTo>
                  <a:pt x="311" y="409"/>
                  <a:pt x="313" y="405"/>
                  <a:pt x="314" y="402"/>
                </a:cubicBezTo>
                <a:cubicBezTo>
                  <a:pt x="315" y="399"/>
                  <a:pt x="315" y="396"/>
                  <a:pt x="315" y="392"/>
                </a:cubicBezTo>
                <a:cubicBezTo>
                  <a:pt x="314" y="389"/>
                  <a:pt x="313" y="385"/>
                  <a:pt x="312" y="382"/>
                </a:cubicBezTo>
                <a:cubicBezTo>
                  <a:pt x="309" y="375"/>
                  <a:pt x="305" y="371"/>
                  <a:pt x="300" y="368"/>
                </a:cubicBezTo>
                <a:cubicBezTo>
                  <a:pt x="295" y="366"/>
                  <a:pt x="289" y="364"/>
                  <a:pt x="283" y="365"/>
                </a:cubicBezTo>
                <a:cubicBezTo>
                  <a:pt x="277" y="365"/>
                  <a:pt x="270" y="366"/>
                  <a:pt x="262" y="369"/>
                </a:cubicBezTo>
                <a:cubicBezTo>
                  <a:pt x="255" y="371"/>
                  <a:pt x="247" y="374"/>
                  <a:pt x="239" y="378"/>
                </a:cubicBezTo>
                <a:cubicBezTo>
                  <a:pt x="228" y="383"/>
                  <a:pt x="219" y="388"/>
                  <a:pt x="212" y="393"/>
                </a:cubicBezTo>
                <a:cubicBezTo>
                  <a:pt x="205" y="397"/>
                  <a:pt x="199" y="402"/>
                  <a:pt x="195" y="407"/>
                </a:cubicBezTo>
                <a:cubicBezTo>
                  <a:pt x="192" y="412"/>
                  <a:pt x="190" y="416"/>
                  <a:pt x="189" y="421"/>
                </a:cubicBezTo>
                <a:cubicBezTo>
                  <a:pt x="189" y="426"/>
                  <a:pt x="190" y="431"/>
                  <a:pt x="192" y="437"/>
                </a:cubicBezTo>
                <a:cubicBezTo>
                  <a:pt x="194" y="441"/>
                  <a:pt x="197" y="444"/>
                  <a:pt x="200" y="447"/>
                </a:cubicBezTo>
                <a:cubicBezTo>
                  <a:pt x="203" y="449"/>
                  <a:pt x="206" y="451"/>
                  <a:pt x="209" y="452"/>
                </a:cubicBezTo>
                <a:cubicBezTo>
                  <a:pt x="213" y="453"/>
                  <a:pt x="217" y="454"/>
                  <a:pt x="221" y="454"/>
                </a:cubicBezTo>
                <a:cubicBezTo>
                  <a:pt x="225" y="454"/>
                  <a:pt x="230" y="453"/>
                  <a:pt x="235" y="452"/>
                </a:cubicBezTo>
                <a:cubicBezTo>
                  <a:pt x="239" y="451"/>
                  <a:pt x="244" y="449"/>
                  <a:pt x="249" y="447"/>
                </a:cubicBezTo>
                <a:cubicBezTo>
                  <a:pt x="255" y="445"/>
                  <a:pt x="260" y="443"/>
                  <a:pt x="265" y="44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213" name="Freeform 37"/>
          <p:cNvSpPr>
            <a:spLocks noEditPoints="1"/>
          </p:cNvSpPr>
          <p:nvPr/>
        </p:nvSpPr>
        <p:spPr bwMode="auto">
          <a:xfrm>
            <a:off x="4122738" y="4956175"/>
            <a:ext cx="298450" cy="414338"/>
          </a:xfrm>
          <a:custGeom>
            <a:avLst/>
            <a:gdLst>
              <a:gd name="T0" fmla="*/ 2147483647 w 340"/>
              <a:gd name="T1" fmla="*/ 2147483647 h 473"/>
              <a:gd name="T2" fmla="*/ 0 w 340"/>
              <a:gd name="T3" fmla="*/ 2147483647 h 473"/>
              <a:gd name="T4" fmla="*/ 2147483647 w 340"/>
              <a:gd name="T5" fmla="*/ 2147483647 h 473"/>
              <a:gd name="T6" fmla="*/ 2147483647 w 340"/>
              <a:gd name="T7" fmla="*/ 2147483647 h 473"/>
              <a:gd name="T8" fmla="*/ 2147483647 w 340"/>
              <a:gd name="T9" fmla="*/ 2147483647 h 473"/>
              <a:gd name="T10" fmla="*/ 2147483647 w 340"/>
              <a:gd name="T11" fmla="*/ 0 h 473"/>
              <a:gd name="T12" fmla="*/ 2147483647 w 340"/>
              <a:gd name="T13" fmla="*/ 2147483647 h 473"/>
              <a:gd name="T14" fmla="*/ 2147483647 w 340"/>
              <a:gd name="T15" fmla="*/ 2147483647 h 473"/>
              <a:gd name="T16" fmla="*/ 2147483647 w 340"/>
              <a:gd name="T17" fmla="*/ 2147483647 h 473"/>
              <a:gd name="T18" fmla="*/ 2147483647 w 340"/>
              <a:gd name="T19" fmla="*/ 2147483647 h 473"/>
              <a:gd name="T20" fmla="*/ 2147483647 w 340"/>
              <a:gd name="T21" fmla="*/ 2147483647 h 473"/>
              <a:gd name="T22" fmla="*/ 2147483647 w 340"/>
              <a:gd name="T23" fmla="*/ 2147483647 h 473"/>
              <a:gd name="T24" fmla="*/ 2147483647 w 340"/>
              <a:gd name="T25" fmla="*/ 2147483647 h 473"/>
              <a:gd name="T26" fmla="*/ 2147483647 w 340"/>
              <a:gd name="T27" fmla="*/ 2147483647 h 473"/>
              <a:gd name="T28" fmla="*/ 2147483647 w 340"/>
              <a:gd name="T29" fmla="*/ 2147483647 h 473"/>
              <a:gd name="T30" fmla="*/ 2147483647 w 340"/>
              <a:gd name="T31" fmla="*/ 2147483647 h 473"/>
              <a:gd name="T32" fmla="*/ 2147483647 w 340"/>
              <a:gd name="T33" fmla="*/ 2147483647 h 473"/>
              <a:gd name="T34" fmla="*/ 2147483647 w 340"/>
              <a:gd name="T35" fmla="*/ 2147483647 h 473"/>
              <a:gd name="T36" fmla="*/ 2147483647 w 340"/>
              <a:gd name="T37" fmla="*/ 2147483647 h 473"/>
              <a:gd name="T38" fmla="*/ 2147483647 w 340"/>
              <a:gd name="T39" fmla="*/ 2147483647 h 473"/>
              <a:gd name="T40" fmla="*/ 2147483647 w 340"/>
              <a:gd name="T41" fmla="*/ 2147483647 h 473"/>
              <a:gd name="T42" fmla="*/ 2147483647 w 340"/>
              <a:gd name="T43" fmla="*/ 2147483647 h 473"/>
              <a:gd name="T44" fmla="*/ 2147483647 w 340"/>
              <a:gd name="T45" fmla="*/ 2147483647 h 473"/>
              <a:gd name="T46" fmla="*/ 2147483647 w 340"/>
              <a:gd name="T47" fmla="*/ 2147483647 h 473"/>
              <a:gd name="T48" fmla="*/ 2147483647 w 340"/>
              <a:gd name="T49" fmla="*/ 2147483647 h 473"/>
              <a:gd name="T50" fmla="*/ 2147483647 w 340"/>
              <a:gd name="T51" fmla="*/ 2147483647 h 473"/>
              <a:gd name="T52" fmla="*/ 2147483647 w 340"/>
              <a:gd name="T53" fmla="*/ 2147483647 h 473"/>
              <a:gd name="T54" fmla="*/ 2147483647 w 340"/>
              <a:gd name="T55" fmla="*/ 2147483647 h 473"/>
              <a:gd name="T56" fmla="*/ 2147483647 w 340"/>
              <a:gd name="T57" fmla="*/ 2147483647 h 473"/>
              <a:gd name="T58" fmla="*/ 2147483647 w 340"/>
              <a:gd name="T59" fmla="*/ 2147483647 h 473"/>
              <a:gd name="T60" fmla="*/ 2147483647 w 340"/>
              <a:gd name="T61" fmla="*/ 2147483647 h 473"/>
              <a:gd name="T62" fmla="*/ 2147483647 w 340"/>
              <a:gd name="T63" fmla="*/ 2147483647 h 473"/>
              <a:gd name="T64" fmla="*/ 2147483647 w 340"/>
              <a:gd name="T65" fmla="*/ 2147483647 h 473"/>
              <a:gd name="T66" fmla="*/ 2147483647 w 340"/>
              <a:gd name="T67" fmla="*/ 2147483647 h 473"/>
              <a:gd name="T68" fmla="*/ 2147483647 w 340"/>
              <a:gd name="T69" fmla="*/ 2147483647 h 473"/>
              <a:gd name="T70" fmla="*/ 2147483647 w 340"/>
              <a:gd name="T71" fmla="*/ 2147483647 h 473"/>
              <a:gd name="T72" fmla="*/ 2147483647 w 340"/>
              <a:gd name="T73" fmla="*/ 2147483647 h 473"/>
              <a:gd name="T74" fmla="*/ 2147483647 w 340"/>
              <a:gd name="T75" fmla="*/ 2147483647 h 473"/>
              <a:gd name="T76" fmla="*/ 2147483647 w 340"/>
              <a:gd name="T77" fmla="*/ 2147483647 h 473"/>
              <a:gd name="T78" fmla="*/ 2147483647 w 340"/>
              <a:gd name="T79" fmla="*/ 2147483647 h 473"/>
              <a:gd name="T80" fmla="*/ 2147483647 w 340"/>
              <a:gd name="T81" fmla="*/ 2147483647 h 473"/>
              <a:gd name="T82" fmla="*/ 2147483647 w 340"/>
              <a:gd name="T83" fmla="*/ 2147483647 h 473"/>
              <a:gd name="T84" fmla="*/ 2147483647 w 340"/>
              <a:gd name="T85" fmla="*/ 2147483647 h 473"/>
              <a:gd name="T86" fmla="*/ 2147483647 w 340"/>
              <a:gd name="T87" fmla="*/ 2147483647 h 473"/>
              <a:gd name="T88" fmla="*/ 2147483647 w 340"/>
              <a:gd name="T89" fmla="*/ 2147483647 h 473"/>
              <a:gd name="T90" fmla="*/ 2147483647 w 340"/>
              <a:gd name="T91" fmla="*/ 2147483647 h 473"/>
              <a:gd name="T92" fmla="*/ 2147483647 w 340"/>
              <a:gd name="T93" fmla="*/ 2147483647 h 473"/>
              <a:gd name="T94" fmla="*/ 2147483647 w 340"/>
              <a:gd name="T95" fmla="*/ 2147483647 h 473"/>
              <a:gd name="T96" fmla="*/ 2147483647 w 340"/>
              <a:gd name="T97" fmla="*/ 2147483647 h 473"/>
              <a:gd name="T98" fmla="*/ 2147483647 w 340"/>
              <a:gd name="T99" fmla="*/ 2147483647 h 473"/>
              <a:gd name="T100" fmla="*/ 2147483647 w 340"/>
              <a:gd name="T101" fmla="*/ 2147483647 h 4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0"/>
              <a:gd name="T154" fmla="*/ 0 h 473"/>
              <a:gd name="T155" fmla="*/ 340 w 340"/>
              <a:gd name="T156" fmla="*/ 473 h 4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0" h="473">
                <a:moveTo>
                  <a:pt x="45" y="138"/>
                </a:moveTo>
                <a:cubicBezTo>
                  <a:pt x="44" y="139"/>
                  <a:pt x="43" y="139"/>
                  <a:pt x="42" y="139"/>
                </a:cubicBezTo>
                <a:cubicBezTo>
                  <a:pt x="40" y="140"/>
                  <a:pt x="40" y="140"/>
                  <a:pt x="39" y="140"/>
                </a:cubicBezTo>
                <a:cubicBezTo>
                  <a:pt x="38" y="139"/>
                  <a:pt x="37" y="139"/>
                  <a:pt x="37" y="139"/>
                </a:cubicBezTo>
                <a:cubicBezTo>
                  <a:pt x="36" y="138"/>
                  <a:pt x="36" y="138"/>
                  <a:pt x="36" y="137"/>
                </a:cubicBezTo>
                <a:lnTo>
                  <a:pt x="0" y="61"/>
                </a:lnTo>
                <a:cubicBezTo>
                  <a:pt x="0" y="60"/>
                  <a:pt x="0" y="60"/>
                  <a:pt x="0" y="59"/>
                </a:cubicBezTo>
                <a:cubicBezTo>
                  <a:pt x="0" y="59"/>
                  <a:pt x="0" y="58"/>
                  <a:pt x="0" y="57"/>
                </a:cubicBezTo>
                <a:cubicBezTo>
                  <a:pt x="1" y="57"/>
                  <a:pt x="1" y="56"/>
                  <a:pt x="2" y="55"/>
                </a:cubicBezTo>
                <a:cubicBezTo>
                  <a:pt x="3" y="55"/>
                  <a:pt x="4" y="54"/>
                  <a:pt x="6" y="53"/>
                </a:cubicBezTo>
                <a:cubicBezTo>
                  <a:pt x="7" y="53"/>
                  <a:pt x="8" y="52"/>
                  <a:pt x="10" y="52"/>
                </a:cubicBezTo>
                <a:cubicBezTo>
                  <a:pt x="11" y="52"/>
                  <a:pt x="12" y="52"/>
                  <a:pt x="12" y="52"/>
                </a:cubicBezTo>
                <a:cubicBezTo>
                  <a:pt x="13" y="52"/>
                  <a:pt x="14" y="52"/>
                  <a:pt x="14" y="52"/>
                </a:cubicBezTo>
                <a:cubicBezTo>
                  <a:pt x="15" y="53"/>
                  <a:pt x="15" y="53"/>
                  <a:pt x="16" y="54"/>
                </a:cubicBezTo>
                <a:lnTo>
                  <a:pt x="30" y="84"/>
                </a:lnTo>
                <a:lnTo>
                  <a:pt x="141" y="32"/>
                </a:lnTo>
                <a:lnTo>
                  <a:pt x="111" y="12"/>
                </a:lnTo>
                <a:cubicBezTo>
                  <a:pt x="110" y="11"/>
                  <a:pt x="109" y="10"/>
                  <a:pt x="108" y="9"/>
                </a:cubicBezTo>
                <a:cubicBezTo>
                  <a:pt x="108" y="8"/>
                  <a:pt x="108" y="7"/>
                  <a:pt x="108" y="7"/>
                </a:cubicBezTo>
                <a:cubicBezTo>
                  <a:pt x="108" y="6"/>
                  <a:pt x="109" y="5"/>
                  <a:pt x="110" y="4"/>
                </a:cubicBezTo>
                <a:cubicBezTo>
                  <a:pt x="111" y="4"/>
                  <a:pt x="112" y="3"/>
                  <a:pt x="114" y="2"/>
                </a:cubicBezTo>
                <a:cubicBezTo>
                  <a:pt x="115" y="1"/>
                  <a:pt x="116" y="1"/>
                  <a:pt x="117" y="1"/>
                </a:cubicBezTo>
                <a:cubicBezTo>
                  <a:pt x="118" y="0"/>
                  <a:pt x="119" y="0"/>
                  <a:pt x="120" y="0"/>
                </a:cubicBezTo>
                <a:cubicBezTo>
                  <a:pt x="121" y="0"/>
                  <a:pt x="121" y="0"/>
                  <a:pt x="122" y="0"/>
                </a:cubicBezTo>
                <a:cubicBezTo>
                  <a:pt x="123" y="1"/>
                  <a:pt x="123" y="1"/>
                  <a:pt x="124" y="1"/>
                </a:cubicBezTo>
                <a:lnTo>
                  <a:pt x="161" y="25"/>
                </a:lnTo>
                <a:cubicBezTo>
                  <a:pt x="162" y="25"/>
                  <a:pt x="162" y="26"/>
                  <a:pt x="162" y="26"/>
                </a:cubicBezTo>
                <a:cubicBezTo>
                  <a:pt x="163" y="26"/>
                  <a:pt x="163" y="27"/>
                  <a:pt x="164" y="27"/>
                </a:cubicBezTo>
                <a:cubicBezTo>
                  <a:pt x="164" y="28"/>
                  <a:pt x="165" y="29"/>
                  <a:pt x="165" y="30"/>
                </a:cubicBezTo>
                <a:cubicBezTo>
                  <a:pt x="166" y="31"/>
                  <a:pt x="166" y="32"/>
                  <a:pt x="167" y="33"/>
                </a:cubicBezTo>
                <a:cubicBezTo>
                  <a:pt x="168" y="35"/>
                  <a:pt x="168" y="36"/>
                  <a:pt x="169" y="38"/>
                </a:cubicBezTo>
                <a:cubicBezTo>
                  <a:pt x="169" y="39"/>
                  <a:pt x="169" y="40"/>
                  <a:pt x="169" y="41"/>
                </a:cubicBezTo>
                <a:cubicBezTo>
                  <a:pt x="169" y="42"/>
                  <a:pt x="169" y="42"/>
                  <a:pt x="169" y="43"/>
                </a:cubicBezTo>
                <a:cubicBezTo>
                  <a:pt x="169" y="43"/>
                  <a:pt x="168" y="43"/>
                  <a:pt x="168" y="44"/>
                </a:cubicBezTo>
                <a:lnTo>
                  <a:pt x="39" y="104"/>
                </a:lnTo>
                <a:lnTo>
                  <a:pt x="51" y="130"/>
                </a:lnTo>
                <a:cubicBezTo>
                  <a:pt x="52" y="131"/>
                  <a:pt x="52" y="131"/>
                  <a:pt x="52" y="132"/>
                </a:cubicBezTo>
                <a:cubicBezTo>
                  <a:pt x="52" y="133"/>
                  <a:pt x="51" y="133"/>
                  <a:pt x="51" y="134"/>
                </a:cubicBezTo>
                <a:cubicBezTo>
                  <a:pt x="50" y="135"/>
                  <a:pt x="50" y="135"/>
                  <a:pt x="49" y="136"/>
                </a:cubicBezTo>
                <a:cubicBezTo>
                  <a:pt x="48" y="137"/>
                  <a:pt x="47" y="137"/>
                  <a:pt x="45" y="138"/>
                </a:cubicBezTo>
                <a:close/>
                <a:moveTo>
                  <a:pt x="171" y="221"/>
                </a:moveTo>
                <a:cubicBezTo>
                  <a:pt x="165" y="224"/>
                  <a:pt x="158" y="227"/>
                  <a:pt x="151" y="229"/>
                </a:cubicBezTo>
                <a:cubicBezTo>
                  <a:pt x="145" y="232"/>
                  <a:pt x="138" y="233"/>
                  <a:pt x="131" y="234"/>
                </a:cubicBezTo>
                <a:cubicBezTo>
                  <a:pt x="124" y="235"/>
                  <a:pt x="117" y="235"/>
                  <a:pt x="111" y="235"/>
                </a:cubicBezTo>
                <a:cubicBezTo>
                  <a:pt x="104" y="234"/>
                  <a:pt x="98" y="232"/>
                  <a:pt x="91" y="230"/>
                </a:cubicBezTo>
                <a:cubicBezTo>
                  <a:pt x="85" y="227"/>
                  <a:pt x="80" y="223"/>
                  <a:pt x="74" y="217"/>
                </a:cubicBezTo>
                <a:cubicBezTo>
                  <a:pt x="69" y="212"/>
                  <a:pt x="65" y="205"/>
                  <a:pt x="61" y="197"/>
                </a:cubicBezTo>
                <a:cubicBezTo>
                  <a:pt x="59" y="193"/>
                  <a:pt x="58" y="190"/>
                  <a:pt x="57" y="187"/>
                </a:cubicBezTo>
                <a:cubicBezTo>
                  <a:pt x="56" y="184"/>
                  <a:pt x="55" y="181"/>
                  <a:pt x="55" y="178"/>
                </a:cubicBezTo>
                <a:cubicBezTo>
                  <a:pt x="54" y="175"/>
                  <a:pt x="54" y="173"/>
                  <a:pt x="54" y="171"/>
                </a:cubicBezTo>
                <a:cubicBezTo>
                  <a:pt x="54" y="169"/>
                  <a:pt x="54" y="167"/>
                  <a:pt x="54" y="166"/>
                </a:cubicBezTo>
                <a:cubicBezTo>
                  <a:pt x="54" y="165"/>
                  <a:pt x="55" y="164"/>
                  <a:pt x="56" y="163"/>
                </a:cubicBezTo>
                <a:cubicBezTo>
                  <a:pt x="57" y="162"/>
                  <a:pt x="59" y="162"/>
                  <a:pt x="60" y="161"/>
                </a:cubicBezTo>
                <a:cubicBezTo>
                  <a:pt x="62" y="160"/>
                  <a:pt x="64" y="159"/>
                  <a:pt x="65" y="159"/>
                </a:cubicBezTo>
                <a:cubicBezTo>
                  <a:pt x="66" y="159"/>
                  <a:pt x="66" y="158"/>
                  <a:pt x="67" y="158"/>
                </a:cubicBezTo>
                <a:cubicBezTo>
                  <a:pt x="68" y="158"/>
                  <a:pt x="68" y="159"/>
                  <a:pt x="69" y="159"/>
                </a:cubicBezTo>
                <a:cubicBezTo>
                  <a:pt x="69" y="159"/>
                  <a:pt x="69" y="160"/>
                  <a:pt x="70" y="160"/>
                </a:cubicBezTo>
                <a:cubicBezTo>
                  <a:pt x="70" y="161"/>
                  <a:pt x="70" y="162"/>
                  <a:pt x="70" y="164"/>
                </a:cubicBezTo>
                <a:cubicBezTo>
                  <a:pt x="70" y="166"/>
                  <a:pt x="71" y="168"/>
                  <a:pt x="71" y="171"/>
                </a:cubicBezTo>
                <a:cubicBezTo>
                  <a:pt x="72" y="173"/>
                  <a:pt x="72" y="176"/>
                  <a:pt x="73" y="180"/>
                </a:cubicBezTo>
                <a:cubicBezTo>
                  <a:pt x="74" y="183"/>
                  <a:pt x="75" y="187"/>
                  <a:pt x="77" y="191"/>
                </a:cubicBezTo>
                <a:cubicBezTo>
                  <a:pt x="80" y="198"/>
                  <a:pt x="85" y="204"/>
                  <a:pt x="90" y="207"/>
                </a:cubicBezTo>
                <a:cubicBezTo>
                  <a:pt x="95" y="211"/>
                  <a:pt x="101" y="214"/>
                  <a:pt x="107" y="215"/>
                </a:cubicBezTo>
                <a:cubicBezTo>
                  <a:pt x="114" y="216"/>
                  <a:pt x="120" y="216"/>
                  <a:pt x="128" y="215"/>
                </a:cubicBezTo>
                <a:cubicBezTo>
                  <a:pt x="135" y="214"/>
                  <a:pt x="142" y="211"/>
                  <a:pt x="149" y="208"/>
                </a:cubicBezTo>
                <a:cubicBezTo>
                  <a:pt x="144" y="205"/>
                  <a:pt x="140" y="202"/>
                  <a:pt x="136" y="197"/>
                </a:cubicBezTo>
                <a:cubicBezTo>
                  <a:pt x="131" y="192"/>
                  <a:pt x="127" y="186"/>
                  <a:pt x="124" y="179"/>
                </a:cubicBezTo>
                <a:cubicBezTo>
                  <a:pt x="120" y="171"/>
                  <a:pt x="118" y="163"/>
                  <a:pt x="118" y="157"/>
                </a:cubicBezTo>
                <a:cubicBezTo>
                  <a:pt x="117" y="150"/>
                  <a:pt x="118" y="144"/>
                  <a:pt x="121" y="139"/>
                </a:cubicBezTo>
                <a:cubicBezTo>
                  <a:pt x="123" y="134"/>
                  <a:pt x="126" y="129"/>
                  <a:pt x="131" y="125"/>
                </a:cubicBezTo>
                <a:cubicBezTo>
                  <a:pt x="136" y="121"/>
                  <a:pt x="141" y="118"/>
                  <a:pt x="147" y="115"/>
                </a:cubicBezTo>
                <a:cubicBezTo>
                  <a:pt x="154" y="112"/>
                  <a:pt x="160" y="110"/>
                  <a:pt x="167" y="109"/>
                </a:cubicBezTo>
                <a:cubicBezTo>
                  <a:pt x="174" y="108"/>
                  <a:pt x="180" y="109"/>
                  <a:pt x="187" y="111"/>
                </a:cubicBezTo>
                <a:cubicBezTo>
                  <a:pt x="193" y="113"/>
                  <a:pt x="199" y="116"/>
                  <a:pt x="204" y="121"/>
                </a:cubicBezTo>
                <a:cubicBezTo>
                  <a:pt x="210" y="126"/>
                  <a:pt x="215" y="133"/>
                  <a:pt x="219" y="142"/>
                </a:cubicBezTo>
                <a:cubicBezTo>
                  <a:pt x="222" y="148"/>
                  <a:pt x="223" y="154"/>
                  <a:pt x="224" y="159"/>
                </a:cubicBezTo>
                <a:cubicBezTo>
                  <a:pt x="225" y="164"/>
                  <a:pt x="224" y="170"/>
                  <a:pt x="223" y="174"/>
                </a:cubicBezTo>
                <a:cubicBezTo>
                  <a:pt x="222" y="179"/>
                  <a:pt x="220" y="184"/>
                  <a:pt x="217" y="188"/>
                </a:cubicBezTo>
                <a:cubicBezTo>
                  <a:pt x="214" y="192"/>
                  <a:pt x="210" y="197"/>
                  <a:pt x="205" y="200"/>
                </a:cubicBezTo>
                <a:cubicBezTo>
                  <a:pt x="201" y="204"/>
                  <a:pt x="196" y="208"/>
                  <a:pt x="190" y="212"/>
                </a:cubicBezTo>
                <a:cubicBezTo>
                  <a:pt x="184" y="215"/>
                  <a:pt x="178" y="218"/>
                  <a:pt x="171" y="221"/>
                </a:cubicBezTo>
                <a:close/>
                <a:moveTo>
                  <a:pt x="164" y="201"/>
                </a:moveTo>
                <a:cubicBezTo>
                  <a:pt x="174" y="196"/>
                  <a:pt x="182" y="192"/>
                  <a:pt x="188" y="187"/>
                </a:cubicBezTo>
                <a:cubicBezTo>
                  <a:pt x="194" y="183"/>
                  <a:pt x="198" y="179"/>
                  <a:pt x="201" y="174"/>
                </a:cubicBezTo>
                <a:cubicBezTo>
                  <a:pt x="204" y="170"/>
                  <a:pt x="205" y="165"/>
                  <a:pt x="206" y="161"/>
                </a:cubicBezTo>
                <a:cubicBezTo>
                  <a:pt x="206" y="156"/>
                  <a:pt x="205" y="152"/>
                  <a:pt x="202" y="147"/>
                </a:cubicBezTo>
                <a:cubicBezTo>
                  <a:pt x="200" y="142"/>
                  <a:pt x="197" y="138"/>
                  <a:pt x="194" y="136"/>
                </a:cubicBezTo>
                <a:cubicBezTo>
                  <a:pt x="190" y="133"/>
                  <a:pt x="187" y="131"/>
                  <a:pt x="183" y="130"/>
                </a:cubicBezTo>
                <a:cubicBezTo>
                  <a:pt x="179" y="130"/>
                  <a:pt x="175" y="130"/>
                  <a:pt x="170" y="130"/>
                </a:cubicBezTo>
                <a:cubicBezTo>
                  <a:pt x="166" y="131"/>
                  <a:pt x="162" y="132"/>
                  <a:pt x="158" y="134"/>
                </a:cubicBezTo>
                <a:cubicBezTo>
                  <a:pt x="153" y="136"/>
                  <a:pt x="150" y="139"/>
                  <a:pt x="146" y="141"/>
                </a:cubicBezTo>
                <a:cubicBezTo>
                  <a:pt x="143" y="144"/>
                  <a:pt x="141" y="147"/>
                  <a:pt x="139" y="150"/>
                </a:cubicBezTo>
                <a:cubicBezTo>
                  <a:pt x="137" y="154"/>
                  <a:pt x="137" y="157"/>
                  <a:pt x="137" y="161"/>
                </a:cubicBezTo>
                <a:cubicBezTo>
                  <a:pt x="137" y="165"/>
                  <a:pt x="138" y="170"/>
                  <a:pt x="141" y="175"/>
                </a:cubicBezTo>
                <a:cubicBezTo>
                  <a:pt x="143" y="181"/>
                  <a:pt x="147" y="186"/>
                  <a:pt x="151" y="190"/>
                </a:cubicBezTo>
                <a:cubicBezTo>
                  <a:pt x="155" y="195"/>
                  <a:pt x="160" y="198"/>
                  <a:pt x="164" y="201"/>
                </a:cubicBezTo>
                <a:close/>
                <a:moveTo>
                  <a:pt x="185" y="359"/>
                </a:moveTo>
                <a:cubicBezTo>
                  <a:pt x="179" y="362"/>
                  <a:pt x="172" y="364"/>
                  <a:pt x="166" y="364"/>
                </a:cubicBezTo>
                <a:cubicBezTo>
                  <a:pt x="160" y="364"/>
                  <a:pt x="155" y="362"/>
                  <a:pt x="149" y="360"/>
                </a:cubicBezTo>
                <a:cubicBezTo>
                  <a:pt x="144" y="357"/>
                  <a:pt x="139" y="353"/>
                  <a:pt x="134" y="347"/>
                </a:cubicBezTo>
                <a:cubicBezTo>
                  <a:pt x="130" y="342"/>
                  <a:pt x="125" y="335"/>
                  <a:pt x="122" y="327"/>
                </a:cubicBezTo>
                <a:cubicBezTo>
                  <a:pt x="118" y="320"/>
                  <a:pt x="116" y="312"/>
                  <a:pt x="114" y="306"/>
                </a:cubicBezTo>
                <a:cubicBezTo>
                  <a:pt x="113" y="299"/>
                  <a:pt x="113" y="293"/>
                  <a:pt x="114" y="287"/>
                </a:cubicBezTo>
                <a:cubicBezTo>
                  <a:pt x="116" y="282"/>
                  <a:pt x="118" y="277"/>
                  <a:pt x="121" y="272"/>
                </a:cubicBezTo>
                <a:cubicBezTo>
                  <a:pt x="125" y="268"/>
                  <a:pt x="130" y="265"/>
                  <a:pt x="135" y="262"/>
                </a:cubicBezTo>
                <a:cubicBezTo>
                  <a:pt x="140" y="260"/>
                  <a:pt x="145" y="259"/>
                  <a:pt x="149" y="258"/>
                </a:cubicBezTo>
                <a:cubicBezTo>
                  <a:pt x="154" y="258"/>
                  <a:pt x="158" y="258"/>
                  <a:pt x="163" y="260"/>
                </a:cubicBezTo>
                <a:cubicBezTo>
                  <a:pt x="167" y="261"/>
                  <a:pt x="172" y="263"/>
                  <a:pt x="177" y="266"/>
                </a:cubicBezTo>
                <a:cubicBezTo>
                  <a:pt x="182" y="269"/>
                  <a:pt x="187" y="272"/>
                  <a:pt x="191" y="276"/>
                </a:cubicBezTo>
                <a:cubicBezTo>
                  <a:pt x="192" y="271"/>
                  <a:pt x="192" y="265"/>
                  <a:pt x="193" y="261"/>
                </a:cubicBezTo>
                <a:cubicBezTo>
                  <a:pt x="194" y="256"/>
                  <a:pt x="196" y="252"/>
                  <a:pt x="198" y="248"/>
                </a:cubicBezTo>
                <a:cubicBezTo>
                  <a:pt x="200" y="244"/>
                  <a:pt x="202" y="241"/>
                  <a:pt x="205" y="238"/>
                </a:cubicBezTo>
                <a:cubicBezTo>
                  <a:pt x="208" y="235"/>
                  <a:pt x="211" y="233"/>
                  <a:pt x="215" y="231"/>
                </a:cubicBezTo>
                <a:cubicBezTo>
                  <a:pt x="221" y="228"/>
                  <a:pt x="226" y="227"/>
                  <a:pt x="231" y="227"/>
                </a:cubicBezTo>
                <a:cubicBezTo>
                  <a:pt x="236" y="227"/>
                  <a:pt x="242" y="228"/>
                  <a:pt x="247" y="230"/>
                </a:cubicBezTo>
                <a:cubicBezTo>
                  <a:pt x="252" y="232"/>
                  <a:pt x="257" y="235"/>
                  <a:pt x="261" y="240"/>
                </a:cubicBezTo>
                <a:cubicBezTo>
                  <a:pt x="266" y="245"/>
                  <a:pt x="270" y="252"/>
                  <a:pt x="274" y="259"/>
                </a:cubicBezTo>
                <a:cubicBezTo>
                  <a:pt x="277" y="267"/>
                  <a:pt x="279" y="273"/>
                  <a:pt x="280" y="280"/>
                </a:cubicBezTo>
                <a:cubicBezTo>
                  <a:pt x="281" y="286"/>
                  <a:pt x="280" y="291"/>
                  <a:pt x="279" y="296"/>
                </a:cubicBezTo>
                <a:cubicBezTo>
                  <a:pt x="277" y="301"/>
                  <a:pt x="275" y="306"/>
                  <a:pt x="272" y="309"/>
                </a:cubicBezTo>
                <a:cubicBezTo>
                  <a:pt x="268" y="313"/>
                  <a:pt x="264" y="316"/>
                  <a:pt x="259" y="318"/>
                </a:cubicBezTo>
                <a:cubicBezTo>
                  <a:pt x="256" y="320"/>
                  <a:pt x="252" y="321"/>
                  <a:pt x="248" y="321"/>
                </a:cubicBezTo>
                <a:cubicBezTo>
                  <a:pt x="243" y="322"/>
                  <a:pt x="239" y="321"/>
                  <a:pt x="235" y="320"/>
                </a:cubicBezTo>
                <a:cubicBezTo>
                  <a:pt x="231" y="320"/>
                  <a:pt x="226" y="318"/>
                  <a:pt x="222" y="316"/>
                </a:cubicBezTo>
                <a:cubicBezTo>
                  <a:pt x="217" y="313"/>
                  <a:pt x="213" y="311"/>
                  <a:pt x="208" y="307"/>
                </a:cubicBezTo>
                <a:cubicBezTo>
                  <a:pt x="208" y="314"/>
                  <a:pt x="208" y="320"/>
                  <a:pt x="207" y="325"/>
                </a:cubicBezTo>
                <a:cubicBezTo>
                  <a:pt x="206" y="331"/>
                  <a:pt x="205" y="336"/>
                  <a:pt x="203" y="340"/>
                </a:cubicBezTo>
                <a:cubicBezTo>
                  <a:pt x="201" y="344"/>
                  <a:pt x="199" y="348"/>
                  <a:pt x="196" y="351"/>
                </a:cubicBezTo>
                <a:cubicBezTo>
                  <a:pt x="193" y="354"/>
                  <a:pt x="189" y="357"/>
                  <a:pt x="185" y="359"/>
                </a:cubicBezTo>
                <a:close/>
                <a:moveTo>
                  <a:pt x="249" y="300"/>
                </a:moveTo>
                <a:cubicBezTo>
                  <a:pt x="252" y="298"/>
                  <a:pt x="254" y="296"/>
                  <a:pt x="257" y="294"/>
                </a:cubicBezTo>
                <a:cubicBezTo>
                  <a:pt x="259" y="292"/>
                  <a:pt x="260" y="289"/>
                  <a:pt x="261" y="286"/>
                </a:cubicBezTo>
                <a:cubicBezTo>
                  <a:pt x="262" y="283"/>
                  <a:pt x="262" y="280"/>
                  <a:pt x="261" y="276"/>
                </a:cubicBezTo>
                <a:cubicBezTo>
                  <a:pt x="261" y="273"/>
                  <a:pt x="260" y="269"/>
                  <a:pt x="258" y="265"/>
                </a:cubicBezTo>
                <a:cubicBezTo>
                  <a:pt x="254" y="257"/>
                  <a:pt x="249" y="251"/>
                  <a:pt x="244" y="249"/>
                </a:cubicBezTo>
                <a:cubicBezTo>
                  <a:pt x="238" y="246"/>
                  <a:pt x="232" y="247"/>
                  <a:pt x="225" y="250"/>
                </a:cubicBezTo>
                <a:cubicBezTo>
                  <a:pt x="222" y="251"/>
                  <a:pt x="220" y="253"/>
                  <a:pt x="218" y="255"/>
                </a:cubicBezTo>
                <a:cubicBezTo>
                  <a:pt x="216" y="257"/>
                  <a:pt x="214" y="260"/>
                  <a:pt x="213" y="263"/>
                </a:cubicBezTo>
                <a:cubicBezTo>
                  <a:pt x="212" y="266"/>
                  <a:pt x="211" y="270"/>
                  <a:pt x="210" y="274"/>
                </a:cubicBezTo>
                <a:cubicBezTo>
                  <a:pt x="210" y="279"/>
                  <a:pt x="209" y="284"/>
                  <a:pt x="209" y="289"/>
                </a:cubicBezTo>
                <a:cubicBezTo>
                  <a:pt x="216" y="295"/>
                  <a:pt x="223" y="299"/>
                  <a:pt x="230" y="301"/>
                </a:cubicBezTo>
                <a:cubicBezTo>
                  <a:pt x="237" y="303"/>
                  <a:pt x="243" y="302"/>
                  <a:pt x="249" y="300"/>
                </a:cubicBezTo>
                <a:close/>
                <a:moveTo>
                  <a:pt x="174" y="340"/>
                </a:moveTo>
                <a:cubicBezTo>
                  <a:pt x="177" y="339"/>
                  <a:pt x="180" y="337"/>
                  <a:pt x="182" y="334"/>
                </a:cubicBezTo>
                <a:cubicBezTo>
                  <a:pt x="184" y="331"/>
                  <a:pt x="186" y="328"/>
                  <a:pt x="187" y="324"/>
                </a:cubicBezTo>
                <a:cubicBezTo>
                  <a:pt x="189" y="321"/>
                  <a:pt x="190" y="316"/>
                  <a:pt x="190" y="311"/>
                </a:cubicBezTo>
                <a:cubicBezTo>
                  <a:pt x="190" y="306"/>
                  <a:pt x="191" y="301"/>
                  <a:pt x="191" y="294"/>
                </a:cubicBezTo>
                <a:cubicBezTo>
                  <a:pt x="186" y="291"/>
                  <a:pt x="182" y="288"/>
                  <a:pt x="178" y="285"/>
                </a:cubicBezTo>
                <a:cubicBezTo>
                  <a:pt x="174" y="283"/>
                  <a:pt x="170" y="281"/>
                  <a:pt x="167" y="280"/>
                </a:cubicBezTo>
                <a:cubicBezTo>
                  <a:pt x="163" y="279"/>
                  <a:pt x="160" y="278"/>
                  <a:pt x="156" y="278"/>
                </a:cubicBezTo>
                <a:cubicBezTo>
                  <a:pt x="153" y="278"/>
                  <a:pt x="150" y="279"/>
                  <a:pt x="146" y="281"/>
                </a:cubicBezTo>
                <a:cubicBezTo>
                  <a:pt x="139" y="284"/>
                  <a:pt x="135" y="289"/>
                  <a:pt x="133" y="296"/>
                </a:cubicBezTo>
                <a:cubicBezTo>
                  <a:pt x="131" y="303"/>
                  <a:pt x="133" y="312"/>
                  <a:pt x="137" y="321"/>
                </a:cubicBezTo>
                <a:cubicBezTo>
                  <a:pt x="142" y="331"/>
                  <a:pt x="147" y="338"/>
                  <a:pt x="154" y="341"/>
                </a:cubicBezTo>
                <a:cubicBezTo>
                  <a:pt x="160" y="344"/>
                  <a:pt x="167" y="344"/>
                  <a:pt x="174" y="340"/>
                </a:cubicBezTo>
                <a:close/>
                <a:moveTo>
                  <a:pt x="247" y="467"/>
                </a:moveTo>
                <a:cubicBezTo>
                  <a:pt x="239" y="470"/>
                  <a:pt x="231" y="472"/>
                  <a:pt x="224" y="472"/>
                </a:cubicBezTo>
                <a:cubicBezTo>
                  <a:pt x="216" y="473"/>
                  <a:pt x="210" y="471"/>
                  <a:pt x="203" y="468"/>
                </a:cubicBezTo>
                <a:cubicBezTo>
                  <a:pt x="197" y="465"/>
                  <a:pt x="191" y="461"/>
                  <a:pt x="185" y="456"/>
                </a:cubicBezTo>
                <a:cubicBezTo>
                  <a:pt x="180" y="450"/>
                  <a:pt x="176" y="443"/>
                  <a:pt x="172" y="435"/>
                </a:cubicBezTo>
                <a:cubicBezTo>
                  <a:pt x="170" y="430"/>
                  <a:pt x="168" y="426"/>
                  <a:pt x="167" y="421"/>
                </a:cubicBezTo>
                <a:cubicBezTo>
                  <a:pt x="165" y="417"/>
                  <a:pt x="165" y="413"/>
                  <a:pt x="164" y="409"/>
                </a:cubicBezTo>
                <a:cubicBezTo>
                  <a:pt x="164" y="406"/>
                  <a:pt x="163" y="403"/>
                  <a:pt x="163" y="400"/>
                </a:cubicBezTo>
                <a:cubicBezTo>
                  <a:pt x="163" y="398"/>
                  <a:pt x="163" y="396"/>
                  <a:pt x="163" y="395"/>
                </a:cubicBezTo>
                <a:cubicBezTo>
                  <a:pt x="164" y="395"/>
                  <a:pt x="164" y="394"/>
                  <a:pt x="164" y="394"/>
                </a:cubicBezTo>
                <a:cubicBezTo>
                  <a:pt x="165" y="393"/>
                  <a:pt x="165" y="393"/>
                  <a:pt x="166" y="392"/>
                </a:cubicBezTo>
                <a:cubicBezTo>
                  <a:pt x="166" y="392"/>
                  <a:pt x="167" y="391"/>
                  <a:pt x="168" y="391"/>
                </a:cubicBezTo>
                <a:cubicBezTo>
                  <a:pt x="169" y="390"/>
                  <a:pt x="170" y="390"/>
                  <a:pt x="171" y="389"/>
                </a:cubicBezTo>
                <a:cubicBezTo>
                  <a:pt x="173" y="388"/>
                  <a:pt x="174" y="388"/>
                  <a:pt x="175" y="387"/>
                </a:cubicBezTo>
                <a:cubicBezTo>
                  <a:pt x="176" y="387"/>
                  <a:pt x="177" y="387"/>
                  <a:pt x="178" y="387"/>
                </a:cubicBezTo>
                <a:cubicBezTo>
                  <a:pt x="179" y="387"/>
                  <a:pt x="179" y="387"/>
                  <a:pt x="180" y="387"/>
                </a:cubicBezTo>
                <a:cubicBezTo>
                  <a:pt x="180" y="388"/>
                  <a:pt x="181" y="388"/>
                  <a:pt x="181" y="389"/>
                </a:cubicBezTo>
                <a:cubicBezTo>
                  <a:pt x="181" y="389"/>
                  <a:pt x="181" y="391"/>
                  <a:pt x="181" y="393"/>
                </a:cubicBezTo>
                <a:cubicBezTo>
                  <a:pt x="181" y="395"/>
                  <a:pt x="181" y="397"/>
                  <a:pt x="181" y="401"/>
                </a:cubicBezTo>
                <a:cubicBezTo>
                  <a:pt x="181" y="404"/>
                  <a:pt x="182" y="408"/>
                  <a:pt x="183" y="412"/>
                </a:cubicBezTo>
                <a:cubicBezTo>
                  <a:pt x="183" y="416"/>
                  <a:pt x="185" y="421"/>
                  <a:pt x="188" y="427"/>
                </a:cubicBezTo>
                <a:cubicBezTo>
                  <a:pt x="190" y="432"/>
                  <a:pt x="193" y="436"/>
                  <a:pt x="196" y="440"/>
                </a:cubicBezTo>
                <a:cubicBezTo>
                  <a:pt x="199" y="444"/>
                  <a:pt x="203" y="446"/>
                  <a:pt x="207" y="448"/>
                </a:cubicBezTo>
                <a:cubicBezTo>
                  <a:pt x="211" y="450"/>
                  <a:pt x="215" y="451"/>
                  <a:pt x="220" y="451"/>
                </a:cubicBezTo>
                <a:cubicBezTo>
                  <a:pt x="224" y="451"/>
                  <a:pt x="230" y="449"/>
                  <a:pt x="235" y="447"/>
                </a:cubicBezTo>
                <a:cubicBezTo>
                  <a:pt x="240" y="445"/>
                  <a:pt x="244" y="442"/>
                  <a:pt x="247" y="439"/>
                </a:cubicBezTo>
                <a:cubicBezTo>
                  <a:pt x="249" y="436"/>
                  <a:pt x="251" y="432"/>
                  <a:pt x="252" y="428"/>
                </a:cubicBezTo>
                <a:cubicBezTo>
                  <a:pt x="253" y="424"/>
                  <a:pt x="253" y="419"/>
                  <a:pt x="252" y="414"/>
                </a:cubicBezTo>
                <a:cubicBezTo>
                  <a:pt x="251" y="409"/>
                  <a:pt x="249" y="403"/>
                  <a:pt x="246" y="396"/>
                </a:cubicBezTo>
                <a:cubicBezTo>
                  <a:pt x="244" y="392"/>
                  <a:pt x="242" y="388"/>
                  <a:pt x="240" y="385"/>
                </a:cubicBezTo>
                <a:cubicBezTo>
                  <a:pt x="238" y="381"/>
                  <a:pt x="236" y="378"/>
                  <a:pt x="235" y="376"/>
                </a:cubicBezTo>
                <a:cubicBezTo>
                  <a:pt x="234" y="373"/>
                  <a:pt x="234" y="372"/>
                  <a:pt x="234" y="370"/>
                </a:cubicBezTo>
                <a:cubicBezTo>
                  <a:pt x="235" y="369"/>
                  <a:pt x="237" y="368"/>
                  <a:pt x="239" y="366"/>
                </a:cubicBezTo>
                <a:lnTo>
                  <a:pt x="299" y="339"/>
                </a:lnTo>
                <a:cubicBezTo>
                  <a:pt x="302" y="337"/>
                  <a:pt x="304" y="337"/>
                  <a:pt x="305" y="338"/>
                </a:cubicBezTo>
                <a:cubicBezTo>
                  <a:pt x="307" y="338"/>
                  <a:pt x="309" y="340"/>
                  <a:pt x="310" y="342"/>
                </a:cubicBezTo>
                <a:lnTo>
                  <a:pt x="340" y="407"/>
                </a:lnTo>
                <a:cubicBezTo>
                  <a:pt x="340" y="407"/>
                  <a:pt x="340" y="408"/>
                  <a:pt x="340" y="409"/>
                </a:cubicBezTo>
                <a:cubicBezTo>
                  <a:pt x="340" y="410"/>
                  <a:pt x="340" y="410"/>
                  <a:pt x="339" y="411"/>
                </a:cubicBezTo>
                <a:cubicBezTo>
                  <a:pt x="339" y="412"/>
                  <a:pt x="338" y="412"/>
                  <a:pt x="337" y="413"/>
                </a:cubicBezTo>
                <a:cubicBezTo>
                  <a:pt x="336" y="414"/>
                  <a:pt x="335" y="414"/>
                  <a:pt x="333" y="415"/>
                </a:cubicBezTo>
                <a:cubicBezTo>
                  <a:pt x="331" y="416"/>
                  <a:pt x="328" y="417"/>
                  <a:pt x="327" y="417"/>
                </a:cubicBezTo>
                <a:cubicBezTo>
                  <a:pt x="325" y="417"/>
                  <a:pt x="324" y="416"/>
                  <a:pt x="323" y="415"/>
                </a:cubicBezTo>
                <a:lnTo>
                  <a:pt x="298" y="363"/>
                </a:lnTo>
                <a:lnTo>
                  <a:pt x="257" y="382"/>
                </a:lnTo>
                <a:cubicBezTo>
                  <a:pt x="259" y="384"/>
                  <a:pt x="260" y="387"/>
                  <a:pt x="262" y="389"/>
                </a:cubicBezTo>
                <a:cubicBezTo>
                  <a:pt x="263" y="392"/>
                  <a:pt x="264" y="395"/>
                  <a:pt x="266" y="398"/>
                </a:cubicBezTo>
                <a:cubicBezTo>
                  <a:pt x="270" y="406"/>
                  <a:pt x="272" y="414"/>
                  <a:pt x="273" y="421"/>
                </a:cubicBezTo>
                <a:cubicBezTo>
                  <a:pt x="274" y="428"/>
                  <a:pt x="273" y="434"/>
                  <a:pt x="272" y="440"/>
                </a:cubicBezTo>
                <a:cubicBezTo>
                  <a:pt x="270" y="446"/>
                  <a:pt x="267" y="451"/>
                  <a:pt x="262" y="455"/>
                </a:cubicBezTo>
                <a:cubicBezTo>
                  <a:pt x="258" y="460"/>
                  <a:pt x="253" y="464"/>
                  <a:pt x="247" y="46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214" name="Freeform 38"/>
          <p:cNvSpPr>
            <a:spLocks noEditPoints="1"/>
          </p:cNvSpPr>
          <p:nvPr/>
        </p:nvSpPr>
        <p:spPr bwMode="auto">
          <a:xfrm>
            <a:off x="4603750" y="4956175"/>
            <a:ext cx="295275" cy="417513"/>
          </a:xfrm>
          <a:custGeom>
            <a:avLst/>
            <a:gdLst>
              <a:gd name="T0" fmla="*/ 2147483647 w 335"/>
              <a:gd name="T1" fmla="*/ 2147483647 h 475"/>
              <a:gd name="T2" fmla="*/ 2147483647 w 335"/>
              <a:gd name="T3" fmla="*/ 2147483647 h 475"/>
              <a:gd name="T4" fmla="*/ 2147483647 w 335"/>
              <a:gd name="T5" fmla="*/ 2147483647 h 475"/>
              <a:gd name="T6" fmla="*/ 2147483647 w 335"/>
              <a:gd name="T7" fmla="*/ 2147483647 h 475"/>
              <a:gd name="T8" fmla="*/ 2147483647 w 335"/>
              <a:gd name="T9" fmla="*/ 2147483647 h 475"/>
              <a:gd name="T10" fmla="*/ 2147483647 w 335"/>
              <a:gd name="T11" fmla="*/ 2147483647 h 475"/>
              <a:gd name="T12" fmla="*/ 2147483647 w 335"/>
              <a:gd name="T13" fmla="*/ 2147483647 h 475"/>
              <a:gd name="T14" fmla="*/ 2147483647 w 335"/>
              <a:gd name="T15" fmla="*/ 0 h 475"/>
              <a:gd name="T16" fmla="*/ 2147483647 w 335"/>
              <a:gd name="T17" fmla="*/ 2147483647 h 475"/>
              <a:gd name="T18" fmla="*/ 2147483647 w 335"/>
              <a:gd name="T19" fmla="*/ 2147483647 h 475"/>
              <a:gd name="T20" fmla="*/ 2147483647 w 335"/>
              <a:gd name="T21" fmla="*/ 2147483647 h 475"/>
              <a:gd name="T22" fmla="*/ 2147483647 w 335"/>
              <a:gd name="T23" fmla="*/ 2147483647 h 475"/>
              <a:gd name="T24" fmla="*/ 2147483647 w 335"/>
              <a:gd name="T25" fmla="*/ 2147483647 h 475"/>
              <a:gd name="T26" fmla="*/ 2147483647 w 335"/>
              <a:gd name="T27" fmla="*/ 2147483647 h 475"/>
              <a:gd name="T28" fmla="*/ 2147483647 w 335"/>
              <a:gd name="T29" fmla="*/ 2147483647 h 475"/>
              <a:gd name="T30" fmla="*/ 2147483647 w 335"/>
              <a:gd name="T31" fmla="*/ 2147483647 h 475"/>
              <a:gd name="T32" fmla="*/ 2147483647 w 335"/>
              <a:gd name="T33" fmla="*/ 2147483647 h 475"/>
              <a:gd name="T34" fmla="*/ 2147483647 w 335"/>
              <a:gd name="T35" fmla="*/ 2147483647 h 475"/>
              <a:gd name="T36" fmla="*/ 2147483647 w 335"/>
              <a:gd name="T37" fmla="*/ 2147483647 h 475"/>
              <a:gd name="T38" fmla="*/ 2147483647 w 335"/>
              <a:gd name="T39" fmla="*/ 2147483647 h 475"/>
              <a:gd name="T40" fmla="*/ 2147483647 w 335"/>
              <a:gd name="T41" fmla="*/ 2147483647 h 475"/>
              <a:gd name="T42" fmla="*/ 2147483647 w 335"/>
              <a:gd name="T43" fmla="*/ 2147483647 h 475"/>
              <a:gd name="T44" fmla="*/ 2147483647 w 335"/>
              <a:gd name="T45" fmla="*/ 2147483647 h 475"/>
              <a:gd name="T46" fmla="*/ 2147483647 w 335"/>
              <a:gd name="T47" fmla="*/ 2147483647 h 475"/>
              <a:gd name="T48" fmla="*/ 2147483647 w 335"/>
              <a:gd name="T49" fmla="*/ 2147483647 h 475"/>
              <a:gd name="T50" fmla="*/ 2147483647 w 335"/>
              <a:gd name="T51" fmla="*/ 2147483647 h 475"/>
              <a:gd name="T52" fmla="*/ 2147483647 w 335"/>
              <a:gd name="T53" fmla="*/ 2147483647 h 475"/>
              <a:gd name="T54" fmla="*/ 2147483647 w 335"/>
              <a:gd name="T55" fmla="*/ 2147483647 h 475"/>
              <a:gd name="T56" fmla="*/ 2147483647 w 335"/>
              <a:gd name="T57" fmla="*/ 2147483647 h 475"/>
              <a:gd name="T58" fmla="*/ 2147483647 w 335"/>
              <a:gd name="T59" fmla="*/ 2147483647 h 475"/>
              <a:gd name="T60" fmla="*/ 2147483647 w 335"/>
              <a:gd name="T61" fmla="*/ 2147483647 h 475"/>
              <a:gd name="T62" fmla="*/ 2147483647 w 335"/>
              <a:gd name="T63" fmla="*/ 2147483647 h 475"/>
              <a:gd name="T64" fmla="*/ 2147483647 w 335"/>
              <a:gd name="T65" fmla="*/ 2147483647 h 475"/>
              <a:gd name="T66" fmla="*/ 2147483647 w 335"/>
              <a:gd name="T67" fmla="*/ 2147483647 h 475"/>
              <a:gd name="T68" fmla="*/ 2147483647 w 335"/>
              <a:gd name="T69" fmla="*/ 2147483647 h 475"/>
              <a:gd name="T70" fmla="*/ 2147483647 w 335"/>
              <a:gd name="T71" fmla="*/ 2147483647 h 475"/>
              <a:gd name="T72" fmla="*/ 2147483647 w 335"/>
              <a:gd name="T73" fmla="*/ 2147483647 h 475"/>
              <a:gd name="T74" fmla="*/ 2147483647 w 335"/>
              <a:gd name="T75" fmla="*/ 2147483647 h 475"/>
              <a:gd name="T76" fmla="*/ 2147483647 w 335"/>
              <a:gd name="T77" fmla="*/ 2147483647 h 475"/>
              <a:gd name="T78" fmla="*/ 2147483647 w 335"/>
              <a:gd name="T79" fmla="*/ 2147483647 h 475"/>
              <a:gd name="T80" fmla="*/ 2147483647 w 335"/>
              <a:gd name="T81" fmla="*/ 2147483647 h 475"/>
              <a:gd name="T82" fmla="*/ 2147483647 w 335"/>
              <a:gd name="T83" fmla="*/ 2147483647 h 475"/>
              <a:gd name="T84" fmla="*/ 2147483647 w 335"/>
              <a:gd name="T85" fmla="*/ 2147483647 h 475"/>
              <a:gd name="T86" fmla="*/ 2147483647 w 335"/>
              <a:gd name="T87" fmla="*/ 2147483647 h 475"/>
              <a:gd name="T88" fmla="*/ 2147483647 w 335"/>
              <a:gd name="T89" fmla="*/ 2147483647 h 475"/>
              <a:gd name="T90" fmla="*/ 2147483647 w 335"/>
              <a:gd name="T91" fmla="*/ 2147483647 h 475"/>
              <a:gd name="T92" fmla="*/ 2147483647 w 335"/>
              <a:gd name="T93" fmla="*/ 2147483647 h 475"/>
              <a:gd name="T94" fmla="*/ 2147483647 w 335"/>
              <a:gd name="T95" fmla="*/ 2147483647 h 475"/>
              <a:gd name="T96" fmla="*/ 2147483647 w 335"/>
              <a:gd name="T97" fmla="*/ 2147483647 h 475"/>
              <a:gd name="T98" fmla="*/ 2147483647 w 335"/>
              <a:gd name="T99" fmla="*/ 2147483647 h 475"/>
              <a:gd name="T100" fmla="*/ 2147483647 w 335"/>
              <a:gd name="T101" fmla="*/ 2147483647 h 475"/>
              <a:gd name="T102" fmla="*/ 2147483647 w 335"/>
              <a:gd name="T103" fmla="*/ 2147483647 h 475"/>
              <a:gd name="T104" fmla="*/ 2147483647 w 335"/>
              <a:gd name="T105" fmla="*/ 2147483647 h 475"/>
              <a:gd name="T106" fmla="*/ 2147483647 w 335"/>
              <a:gd name="T107" fmla="*/ 2147483647 h 475"/>
              <a:gd name="T108" fmla="*/ 2147483647 w 335"/>
              <a:gd name="T109" fmla="*/ 2147483647 h 475"/>
              <a:gd name="T110" fmla="*/ 2147483647 w 335"/>
              <a:gd name="T111" fmla="*/ 2147483647 h 475"/>
              <a:gd name="T112" fmla="*/ 2147483647 w 335"/>
              <a:gd name="T113" fmla="*/ 2147483647 h 475"/>
              <a:gd name="T114" fmla="*/ 2147483647 w 335"/>
              <a:gd name="T115" fmla="*/ 2147483647 h 475"/>
              <a:gd name="T116" fmla="*/ 2147483647 w 335"/>
              <a:gd name="T117" fmla="*/ 2147483647 h 475"/>
              <a:gd name="T118" fmla="*/ 2147483647 w 335"/>
              <a:gd name="T119" fmla="*/ 2147483647 h 475"/>
              <a:gd name="T120" fmla="*/ 2147483647 w 335"/>
              <a:gd name="T121" fmla="*/ 2147483647 h 475"/>
              <a:gd name="T122" fmla="*/ 2147483647 w 335"/>
              <a:gd name="T123" fmla="*/ 2147483647 h 475"/>
              <a:gd name="T124" fmla="*/ 2147483647 w 335"/>
              <a:gd name="T125" fmla="*/ 2147483647 h 4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5"/>
              <a:gd name="T190" fmla="*/ 0 h 475"/>
              <a:gd name="T191" fmla="*/ 335 w 335"/>
              <a:gd name="T192" fmla="*/ 475 h 47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5" h="475">
                <a:moveTo>
                  <a:pt x="46" y="138"/>
                </a:moveTo>
                <a:cubicBezTo>
                  <a:pt x="45" y="139"/>
                  <a:pt x="43" y="139"/>
                  <a:pt x="42" y="139"/>
                </a:cubicBezTo>
                <a:cubicBezTo>
                  <a:pt x="41" y="140"/>
                  <a:pt x="40" y="140"/>
                  <a:pt x="39" y="140"/>
                </a:cubicBezTo>
                <a:cubicBezTo>
                  <a:pt x="39" y="139"/>
                  <a:pt x="38" y="139"/>
                  <a:pt x="37" y="139"/>
                </a:cubicBezTo>
                <a:cubicBezTo>
                  <a:pt x="37" y="138"/>
                  <a:pt x="37" y="138"/>
                  <a:pt x="36" y="137"/>
                </a:cubicBezTo>
                <a:lnTo>
                  <a:pt x="1" y="61"/>
                </a:lnTo>
                <a:cubicBezTo>
                  <a:pt x="0" y="60"/>
                  <a:pt x="0" y="60"/>
                  <a:pt x="0" y="59"/>
                </a:cubicBezTo>
                <a:cubicBezTo>
                  <a:pt x="0" y="59"/>
                  <a:pt x="1" y="58"/>
                  <a:pt x="1" y="57"/>
                </a:cubicBezTo>
                <a:cubicBezTo>
                  <a:pt x="1" y="57"/>
                  <a:pt x="2" y="56"/>
                  <a:pt x="3" y="55"/>
                </a:cubicBezTo>
                <a:cubicBezTo>
                  <a:pt x="4" y="55"/>
                  <a:pt x="5" y="54"/>
                  <a:pt x="6" y="53"/>
                </a:cubicBezTo>
                <a:cubicBezTo>
                  <a:pt x="8" y="53"/>
                  <a:pt x="9" y="52"/>
                  <a:pt x="10" y="52"/>
                </a:cubicBezTo>
                <a:cubicBezTo>
                  <a:pt x="11" y="52"/>
                  <a:pt x="12" y="52"/>
                  <a:pt x="13" y="52"/>
                </a:cubicBezTo>
                <a:cubicBezTo>
                  <a:pt x="14" y="52"/>
                  <a:pt x="14" y="52"/>
                  <a:pt x="15" y="52"/>
                </a:cubicBezTo>
                <a:cubicBezTo>
                  <a:pt x="16" y="53"/>
                  <a:pt x="16" y="53"/>
                  <a:pt x="16" y="54"/>
                </a:cubicBezTo>
                <a:lnTo>
                  <a:pt x="31" y="84"/>
                </a:lnTo>
                <a:lnTo>
                  <a:pt x="142" y="32"/>
                </a:lnTo>
                <a:lnTo>
                  <a:pt x="112" y="12"/>
                </a:lnTo>
                <a:cubicBezTo>
                  <a:pt x="110" y="11"/>
                  <a:pt x="110" y="10"/>
                  <a:pt x="109" y="9"/>
                </a:cubicBezTo>
                <a:cubicBezTo>
                  <a:pt x="108" y="8"/>
                  <a:pt x="108" y="7"/>
                  <a:pt x="108" y="7"/>
                </a:cubicBezTo>
                <a:cubicBezTo>
                  <a:pt x="109" y="6"/>
                  <a:pt x="109" y="5"/>
                  <a:pt x="110" y="4"/>
                </a:cubicBezTo>
                <a:cubicBezTo>
                  <a:pt x="111" y="4"/>
                  <a:pt x="113" y="3"/>
                  <a:pt x="115" y="2"/>
                </a:cubicBezTo>
                <a:cubicBezTo>
                  <a:pt x="116" y="1"/>
                  <a:pt x="117" y="1"/>
                  <a:pt x="118" y="1"/>
                </a:cubicBezTo>
                <a:cubicBezTo>
                  <a:pt x="119" y="0"/>
                  <a:pt x="120" y="0"/>
                  <a:pt x="120" y="0"/>
                </a:cubicBezTo>
                <a:cubicBezTo>
                  <a:pt x="121" y="0"/>
                  <a:pt x="122" y="0"/>
                  <a:pt x="122" y="0"/>
                </a:cubicBezTo>
                <a:cubicBezTo>
                  <a:pt x="123" y="1"/>
                  <a:pt x="124" y="1"/>
                  <a:pt x="125" y="1"/>
                </a:cubicBezTo>
                <a:lnTo>
                  <a:pt x="162" y="25"/>
                </a:lnTo>
                <a:cubicBezTo>
                  <a:pt x="162" y="25"/>
                  <a:pt x="163" y="26"/>
                  <a:pt x="163" y="26"/>
                </a:cubicBezTo>
                <a:cubicBezTo>
                  <a:pt x="163" y="26"/>
                  <a:pt x="164" y="27"/>
                  <a:pt x="164" y="27"/>
                </a:cubicBezTo>
                <a:cubicBezTo>
                  <a:pt x="165" y="28"/>
                  <a:pt x="165" y="29"/>
                  <a:pt x="166" y="30"/>
                </a:cubicBezTo>
                <a:cubicBezTo>
                  <a:pt x="166" y="31"/>
                  <a:pt x="167" y="32"/>
                  <a:pt x="167" y="33"/>
                </a:cubicBezTo>
                <a:cubicBezTo>
                  <a:pt x="168" y="35"/>
                  <a:pt x="169" y="36"/>
                  <a:pt x="169" y="38"/>
                </a:cubicBezTo>
                <a:cubicBezTo>
                  <a:pt x="170" y="39"/>
                  <a:pt x="170" y="40"/>
                  <a:pt x="170" y="41"/>
                </a:cubicBezTo>
                <a:cubicBezTo>
                  <a:pt x="170" y="42"/>
                  <a:pt x="170" y="42"/>
                  <a:pt x="170" y="43"/>
                </a:cubicBezTo>
                <a:cubicBezTo>
                  <a:pt x="169" y="43"/>
                  <a:pt x="169" y="43"/>
                  <a:pt x="168" y="44"/>
                </a:cubicBezTo>
                <a:lnTo>
                  <a:pt x="40" y="104"/>
                </a:lnTo>
                <a:lnTo>
                  <a:pt x="52" y="130"/>
                </a:lnTo>
                <a:cubicBezTo>
                  <a:pt x="52" y="131"/>
                  <a:pt x="52" y="131"/>
                  <a:pt x="52" y="132"/>
                </a:cubicBezTo>
                <a:cubicBezTo>
                  <a:pt x="52" y="133"/>
                  <a:pt x="52" y="133"/>
                  <a:pt x="51" y="134"/>
                </a:cubicBezTo>
                <a:cubicBezTo>
                  <a:pt x="51" y="135"/>
                  <a:pt x="50" y="135"/>
                  <a:pt x="49" y="136"/>
                </a:cubicBezTo>
                <a:cubicBezTo>
                  <a:pt x="48" y="137"/>
                  <a:pt x="47" y="137"/>
                  <a:pt x="46" y="138"/>
                </a:cubicBezTo>
                <a:close/>
                <a:moveTo>
                  <a:pt x="172" y="221"/>
                </a:moveTo>
                <a:cubicBezTo>
                  <a:pt x="165" y="224"/>
                  <a:pt x="159" y="227"/>
                  <a:pt x="152" y="229"/>
                </a:cubicBezTo>
                <a:cubicBezTo>
                  <a:pt x="145" y="232"/>
                  <a:pt x="138" y="233"/>
                  <a:pt x="131" y="234"/>
                </a:cubicBezTo>
                <a:cubicBezTo>
                  <a:pt x="125" y="235"/>
                  <a:pt x="118" y="235"/>
                  <a:pt x="111" y="235"/>
                </a:cubicBezTo>
                <a:cubicBezTo>
                  <a:pt x="104" y="234"/>
                  <a:pt x="98" y="232"/>
                  <a:pt x="92" y="230"/>
                </a:cubicBezTo>
                <a:cubicBezTo>
                  <a:pt x="86" y="227"/>
                  <a:pt x="80" y="223"/>
                  <a:pt x="75" y="217"/>
                </a:cubicBezTo>
                <a:cubicBezTo>
                  <a:pt x="70" y="212"/>
                  <a:pt x="65" y="205"/>
                  <a:pt x="61" y="197"/>
                </a:cubicBezTo>
                <a:cubicBezTo>
                  <a:pt x="60" y="193"/>
                  <a:pt x="59" y="190"/>
                  <a:pt x="58" y="187"/>
                </a:cubicBezTo>
                <a:cubicBezTo>
                  <a:pt x="57" y="184"/>
                  <a:pt x="56" y="181"/>
                  <a:pt x="55" y="178"/>
                </a:cubicBezTo>
                <a:cubicBezTo>
                  <a:pt x="55" y="175"/>
                  <a:pt x="54" y="173"/>
                  <a:pt x="54" y="171"/>
                </a:cubicBezTo>
                <a:cubicBezTo>
                  <a:pt x="54" y="169"/>
                  <a:pt x="54" y="167"/>
                  <a:pt x="55" y="166"/>
                </a:cubicBezTo>
                <a:cubicBezTo>
                  <a:pt x="55" y="165"/>
                  <a:pt x="56" y="164"/>
                  <a:pt x="57" y="163"/>
                </a:cubicBezTo>
                <a:cubicBezTo>
                  <a:pt x="58" y="162"/>
                  <a:pt x="59" y="162"/>
                  <a:pt x="61" y="161"/>
                </a:cubicBezTo>
                <a:cubicBezTo>
                  <a:pt x="63" y="160"/>
                  <a:pt x="64" y="159"/>
                  <a:pt x="65" y="159"/>
                </a:cubicBezTo>
                <a:cubicBezTo>
                  <a:pt x="66" y="159"/>
                  <a:pt x="67" y="158"/>
                  <a:pt x="68" y="158"/>
                </a:cubicBezTo>
                <a:cubicBezTo>
                  <a:pt x="68" y="158"/>
                  <a:pt x="69" y="159"/>
                  <a:pt x="69" y="159"/>
                </a:cubicBezTo>
                <a:cubicBezTo>
                  <a:pt x="70" y="159"/>
                  <a:pt x="70" y="160"/>
                  <a:pt x="70" y="160"/>
                </a:cubicBezTo>
                <a:cubicBezTo>
                  <a:pt x="71" y="161"/>
                  <a:pt x="71" y="162"/>
                  <a:pt x="71" y="164"/>
                </a:cubicBezTo>
                <a:cubicBezTo>
                  <a:pt x="71" y="166"/>
                  <a:pt x="71" y="168"/>
                  <a:pt x="72" y="171"/>
                </a:cubicBezTo>
                <a:cubicBezTo>
                  <a:pt x="72" y="173"/>
                  <a:pt x="73" y="176"/>
                  <a:pt x="74" y="180"/>
                </a:cubicBezTo>
                <a:cubicBezTo>
                  <a:pt x="75" y="183"/>
                  <a:pt x="76" y="187"/>
                  <a:pt x="78" y="191"/>
                </a:cubicBezTo>
                <a:cubicBezTo>
                  <a:pt x="81" y="198"/>
                  <a:pt x="85" y="204"/>
                  <a:pt x="91" y="207"/>
                </a:cubicBezTo>
                <a:cubicBezTo>
                  <a:pt x="96" y="211"/>
                  <a:pt x="102" y="214"/>
                  <a:pt x="108" y="215"/>
                </a:cubicBezTo>
                <a:cubicBezTo>
                  <a:pt x="114" y="216"/>
                  <a:pt x="121" y="216"/>
                  <a:pt x="128" y="215"/>
                </a:cubicBezTo>
                <a:cubicBezTo>
                  <a:pt x="135" y="214"/>
                  <a:pt x="142" y="211"/>
                  <a:pt x="149" y="208"/>
                </a:cubicBezTo>
                <a:cubicBezTo>
                  <a:pt x="145" y="205"/>
                  <a:pt x="141" y="202"/>
                  <a:pt x="136" y="197"/>
                </a:cubicBezTo>
                <a:cubicBezTo>
                  <a:pt x="132" y="192"/>
                  <a:pt x="128" y="186"/>
                  <a:pt x="125" y="179"/>
                </a:cubicBezTo>
                <a:cubicBezTo>
                  <a:pt x="121" y="171"/>
                  <a:pt x="119" y="163"/>
                  <a:pt x="118" y="157"/>
                </a:cubicBezTo>
                <a:cubicBezTo>
                  <a:pt x="118" y="150"/>
                  <a:pt x="119" y="144"/>
                  <a:pt x="121" y="139"/>
                </a:cubicBezTo>
                <a:cubicBezTo>
                  <a:pt x="124" y="134"/>
                  <a:pt x="127" y="129"/>
                  <a:pt x="132" y="125"/>
                </a:cubicBezTo>
                <a:cubicBezTo>
                  <a:pt x="136" y="121"/>
                  <a:pt x="142" y="118"/>
                  <a:pt x="148" y="115"/>
                </a:cubicBezTo>
                <a:cubicBezTo>
                  <a:pt x="154" y="112"/>
                  <a:pt x="161" y="110"/>
                  <a:pt x="168" y="109"/>
                </a:cubicBezTo>
                <a:cubicBezTo>
                  <a:pt x="174" y="108"/>
                  <a:pt x="181" y="109"/>
                  <a:pt x="187" y="111"/>
                </a:cubicBezTo>
                <a:cubicBezTo>
                  <a:pt x="194" y="113"/>
                  <a:pt x="200" y="116"/>
                  <a:pt x="205" y="121"/>
                </a:cubicBezTo>
                <a:cubicBezTo>
                  <a:pt x="211" y="126"/>
                  <a:pt x="215" y="133"/>
                  <a:pt x="219" y="142"/>
                </a:cubicBezTo>
                <a:cubicBezTo>
                  <a:pt x="222" y="148"/>
                  <a:pt x="224" y="154"/>
                  <a:pt x="225" y="159"/>
                </a:cubicBezTo>
                <a:cubicBezTo>
                  <a:pt x="225" y="164"/>
                  <a:pt x="225" y="170"/>
                  <a:pt x="224" y="174"/>
                </a:cubicBezTo>
                <a:cubicBezTo>
                  <a:pt x="222" y="179"/>
                  <a:pt x="220" y="184"/>
                  <a:pt x="217" y="188"/>
                </a:cubicBezTo>
                <a:cubicBezTo>
                  <a:pt x="214" y="192"/>
                  <a:pt x="211" y="197"/>
                  <a:pt x="206" y="200"/>
                </a:cubicBezTo>
                <a:cubicBezTo>
                  <a:pt x="201" y="204"/>
                  <a:pt x="196" y="208"/>
                  <a:pt x="191" y="212"/>
                </a:cubicBezTo>
                <a:cubicBezTo>
                  <a:pt x="185" y="215"/>
                  <a:pt x="179" y="218"/>
                  <a:pt x="172" y="221"/>
                </a:cubicBezTo>
                <a:close/>
                <a:moveTo>
                  <a:pt x="165" y="201"/>
                </a:moveTo>
                <a:cubicBezTo>
                  <a:pt x="174" y="196"/>
                  <a:pt x="182" y="192"/>
                  <a:pt x="188" y="187"/>
                </a:cubicBezTo>
                <a:cubicBezTo>
                  <a:pt x="194" y="183"/>
                  <a:pt x="199" y="179"/>
                  <a:pt x="202" y="174"/>
                </a:cubicBezTo>
                <a:cubicBezTo>
                  <a:pt x="205" y="170"/>
                  <a:pt x="206" y="165"/>
                  <a:pt x="206" y="161"/>
                </a:cubicBezTo>
                <a:cubicBezTo>
                  <a:pt x="206" y="156"/>
                  <a:pt x="205" y="152"/>
                  <a:pt x="203" y="147"/>
                </a:cubicBezTo>
                <a:cubicBezTo>
                  <a:pt x="201" y="142"/>
                  <a:pt x="198" y="138"/>
                  <a:pt x="194" y="136"/>
                </a:cubicBezTo>
                <a:cubicBezTo>
                  <a:pt x="191" y="133"/>
                  <a:pt x="187" y="131"/>
                  <a:pt x="183" y="130"/>
                </a:cubicBezTo>
                <a:cubicBezTo>
                  <a:pt x="179" y="130"/>
                  <a:pt x="175" y="130"/>
                  <a:pt x="171" y="130"/>
                </a:cubicBezTo>
                <a:cubicBezTo>
                  <a:pt x="167" y="131"/>
                  <a:pt x="163" y="132"/>
                  <a:pt x="159" y="134"/>
                </a:cubicBezTo>
                <a:cubicBezTo>
                  <a:pt x="154" y="136"/>
                  <a:pt x="150" y="139"/>
                  <a:pt x="147" y="141"/>
                </a:cubicBezTo>
                <a:cubicBezTo>
                  <a:pt x="144" y="144"/>
                  <a:pt x="141" y="147"/>
                  <a:pt x="140" y="150"/>
                </a:cubicBezTo>
                <a:cubicBezTo>
                  <a:pt x="138" y="154"/>
                  <a:pt x="137" y="157"/>
                  <a:pt x="138" y="161"/>
                </a:cubicBezTo>
                <a:cubicBezTo>
                  <a:pt x="138" y="165"/>
                  <a:pt x="139" y="170"/>
                  <a:pt x="141" y="175"/>
                </a:cubicBezTo>
                <a:cubicBezTo>
                  <a:pt x="144" y="181"/>
                  <a:pt x="147" y="186"/>
                  <a:pt x="152" y="190"/>
                </a:cubicBezTo>
                <a:cubicBezTo>
                  <a:pt x="156" y="195"/>
                  <a:pt x="160" y="198"/>
                  <a:pt x="165" y="201"/>
                </a:cubicBezTo>
                <a:close/>
                <a:moveTo>
                  <a:pt x="226" y="337"/>
                </a:moveTo>
                <a:cubicBezTo>
                  <a:pt x="220" y="340"/>
                  <a:pt x="213" y="343"/>
                  <a:pt x="206" y="345"/>
                </a:cubicBezTo>
                <a:cubicBezTo>
                  <a:pt x="199" y="348"/>
                  <a:pt x="192" y="349"/>
                  <a:pt x="186" y="350"/>
                </a:cubicBezTo>
                <a:cubicBezTo>
                  <a:pt x="179" y="351"/>
                  <a:pt x="172" y="351"/>
                  <a:pt x="165" y="351"/>
                </a:cubicBezTo>
                <a:cubicBezTo>
                  <a:pt x="159" y="350"/>
                  <a:pt x="152" y="348"/>
                  <a:pt x="146" y="346"/>
                </a:cubicBezTo>
                <a:cubicBezTo>
                  <a:pt x="140" y="343"/>
                  <a:pt x="134" y="339"/>
                  <a:pt x="129" y="333"/>
                </a:cubicBezTo>
                <a:cubicBezTo>
                  <a:pt x="124" y="328"/>
                  <a:pt x="119" y="321"/>
                  <a:pt x="115" y="313"/>
                </a:cubicBezTo>
                <a:cubicBezTo>
                  <a:pt x="114" y="309"/>
                  <a:pt x="113" y="306"/>
                  <a:pt x="112" y="303"/>
                </a:cubicBezTo>
                <a:cubicBezTo>
                  <a:pt x="111" y="300"/>
                  <a:pt x="110" y="297"/>
                  <a:pt x="109" y="294"/>
                </a:cubicBezTo>
                <a:cubicBezTo>
                  <a:pt x="109" y="291"/>
                  <a:pt x="108" y="289"/>
                  <a:pt x="108" y="287"/>
                </a:cubicBezTo>
                <a:cubicBezTo>
                  <a:pt x="108" y="285"/>
                  <a:pt x="108" y="283"/>
                  <a:pt x="109" y="282"/>
                </a:cubicBezTo>
                <a:cubicBezTo>
                  <a:pt x="109" y="281"/>
                  <a:pt x="110" y="280"/>
                  <a:pt x="111" y="279"/>
                </a:cubicBezTo>
                <a:cubicBezTo>
                  <a:pt x="112" y="279"/>
                  <a:pt x="113" y="278"/>
                  <a:pt x="115" y="277"/>
                </a:cubicBezTo>
                <a:cubicBezTo>
                  <a:pt x="117" y="276"/>
                  <a:pt x="118" y="275"/>
                  <a:pt x="119" y="275"/>
                </a:cubicBezTo>
                <a:cubicBezTo>
                  <a:pt x="120" y="275"/>
                  <a:pt x="121" y="274"/>
                  <a:pt x="122" y="274"/>
                </a:cubicBezTo>
                <a:cubicBezTo>
                  <a:pt x="122" y="274"/>
                  <a:pt x="123" y="275"/>
                  <a:pt x="123" y="275"/>
                </a:cubicBezTo>
                <a:cubicBezTo>
                  <a:pt x="124" y="275"/>
                  <a:pt x="124" y="276"/>
                  <a:pt x="124" y="276"/>
                </a:cubicBezTo>
                <a:cubicBezTo>
                  <a:pt x="125" y="277"/>
                  <a:pt x="125" y="278"/>
                  <a:pt x="125" y="280"/>
                </a:cubicBezTo>
                <a:cubicBezTo>
                  <a:pt x="125" y="282"/>
                  <a:pt x="125" y="284"/>
                  <a:pt x="126" y="287"/>
                </a:cubicBezTo>
                <a:cubicBezTo>
                  <a:pt x="126" y="289"/>
                  <a:pt x="127" y="292"/>
                  <a:pt x="128" y="296"/>
                </a:cubicBezTo>
                <a:cubicBezTo>
                  <a:pt x="129" y="299"/>
                  <a:pt x="130" y="303"/>
                  <a:pt x="132" y="307"/>
                </a:cubicBezTo>
                <a:cubicBezTo>
                  <a:pt x="135" y="314"/>
                  <a:pt x="140" y="320"/>
                  <a:pt x="145" y="323"/>
                </a:cubicBezTo>
                <a:cubicBezTo>
                  <a:pt x="150" y="327"/>
                  <a:pt x="156" y="330"/>
                  <a:pt x="162" y="331"/>
                </a:cubicBezTo>
                <a:cubicBezTo>
                  <a:pt x="169" y="332"/>
                  <a:pt x="175" y="332"/>
                  <a:pt x="182" y="331"/>
                </a:cubicBezTo>
                <a:cubicBezTo>
                  <a:pt x="189" y="330"/>
                  <a:pt x="196" y="327"/>
                  <a:pt x="203" y="324"/>
                </a:cubicBezTo>
                <a:cubicBezTo>
                  <a:pt x="199" y="321"/>
                  <a:pt x="195" y="318"/>
                  <a:pt x="190" y="313"/>
                </a:cubicBezTo>
                <a:cubicBezTo>
                  <a:pt x="186" y="308"/>
                  <a:pt x="182" y="302"/>
                  <a:pt x="179" y="295"/>
                </a:cubicBezTo>
                <a:cubicBezTo>
                  <a:pt x="175" y="287"/>
                  <a:pt x="173" y="279"/>
                  <a:pt x="172" y="273"/>
                </a:cubicBezTo>
                <a:cubicBezTo>
                  <a:pt x="172" y="266"/>
                  <a:pt x="173" y="260"/>
                  <a:pt x="175" y="255"/>
                </a:cubicBezTo>
                <a:cubicBezTo>
                  <a:pt x="178" y="250"/>
                  <a:pt x="181" y="245"/>
                  <a:pt x="186" y="241"/>
                </a:cubicBezTo>
                <a:cubicBezTo>
                  <a:pt x="190" y="237"/>
                  <a:pt x="196" y="234"/>
                  <a:pt x="202" y="231"/>
                </a:cubicBezTo>
                <a:cubicBezTo>
                  <a:pt x="208" y="228"/>
                  <a:pt x="215" y="226"/>
                  <a:pt x="222" y="225"/>
                </a:cubicBezTo>
                <a:cubicBezTo>
                  <a:pt x="229" y="224"/>
                  <a:pt x="235" y="225"/>
                  <a:pt x="241" y="227"/>
                </a:cubicBezTo>
                <a:cubicBezTo>
                  <a:pt x="248" y="229"/>
                  <a:pt x="254" y="232"/>
                  <a:pt x="259" y="237"/>
                </a:cubicBezTo>
                <a:cubicBezTo>
                  <a:pt x="265" y="242"/>
                  <a:pt x="269" y="249"/>
                  <a:pt x="273" y="258"/>
                </a:cubicBezTo>
                <a:cubicBezTo>
                  <a:pt x="276" y="264"/>
                  <a:pt x="278" y="270"/>
                  <a:pt x="279" y="275"/>
                </a:cubicBezTo>
                <a:cubicBezTo>
                  <a:pt x="279" y="280"/>
                  <a:pt x="279" y="286"/>
                  <a:pt x="278" y="290"/>
                </a:cubicBezTo>
                <a:cubicBezTo>
                  <a:pt x="276" y="295"/>
                  <a:pt x="274" y="300"/>
                  <a:pt x="271" y="304"/>
                </a:cubicBezTo>
                <a:cubicBezTo>
                  <a:pt x="268" y="308"/>
                  <a:pt x="265" y="313"/>
                  <a:pt x="260" y="316"/>
                </a:cubicBezTo>
                <a:cubicBezTo>
                  <a:pt x="256" y="320"/>
                  <a:pt x="250" y="324"/>
                  <a:pt x="245" y="328"/>
                </a:cubicBezTo>
                <a:cubicBezTo>
                  <a:pt x="239" y="331"/>
                  <a:pt x="233" y="334"/>
                  <a:pt x="226" y="337"/>
                </a:cubicBezTo>
                <a:close/>
                <a:moveTo>
                  <a:pt x="219" y="317"/>
                </a:moveTo>
                <a:cubicBezTo>
                  <a:pt x="228" y="312"/>
                  <a:pt x="236" y="308"/>
                  <a:pt x="242" y="303"/>
                </a:cubicBezTo>
                <a:cubicBezTo>
                  <a:pt x="248" y="299"/>
                  <a:pt x="253" y="295"/>
                  <a:pt x="256" y="290"/>
                </a:cubicBezTo>
                <a:cubicBezTo>
                  <a:pt x="259" y="286"/>
                  <a:pt x="260" y="281"/>
                  <a:pt x="260" y="277"/>
                </a:cubicBezTo>
                <a:cubicBezTo>
                  <a:pt x="260" y="272"/>
                  <a:pt x="259" y="268"/>
                  <a:pt x="257" y="263"/>
                </a:cubicBezTo>
                <a:cubicBezTo>
                  <a:pt x="255" y="258"/>
                  <a:pt x="252" y="254"/>
                  <a:pt x="249" y="252"/>
                </a:cubicBezTo>
                <a:cubicBezTo>
                  <a:pt x="245" y="249"/>
                  <a:pt x="241" y="247"/>
                  <a:pt x="237" y="247"/>
                </a:cubicBezTo>
                <a:cubicBezTo>
                  <a:pt x="233" y="246"/>
                  <a:pt x="229" y="246"/>
                  <a:pt x="225" y="246"/>
                </a:cubicBezTo>
                <a:cubicBezTo>
                  <a:pt x="221" y="247"/>
                  <a:pt x="217" y="248"/>
                  <a:pt x="213" y="250"/>
                </a:cubicBezTo>
                <a:cubicBezTo>
                  <a:pt x="208" y="252"/>
                  <a:pt x="204" y="255"/>
                  <a:pt x="201" y="257"/>
                </a:cubicBezTo>
                <a:cubicBezTo>
                  <a:pt x="198" y="260"/>
                  <a:pt x="195" y="263"/>
                  <a:pt x="194" y="266"/>
                </a:cubicBezTo>
                <a:cubicBezTo>
                  <a:pt x="192" y="270"/>
                  <a:pt x="191" y="273"/>
                  <a:pt x="192" y="277"/>
                </a:cubicBezTo>
                <a:cubicBezTo>
                  <a:pt x="192" y="281"/>
                  <a:pt x="193" y="286"/>
                  <a:pt x="195" y="291"/>
                </a:cubicBezTo>
                <a:cubicBezTo>
                  <a:pt x="198" y="297"/>
                  <a:pt x="201" y="302"/>
                  <a:pt x="206" y="306"/>
                </a:cubicBezTo>
                <a:cubicBezTo>
                  <a:pt x="210" y="311"/>
                  <a:pt x="214" y="314"/>
                  <a:pt x="219" y="317"/>
                </a:cubicBezTo>
                <a:close/>
                <a:moveTo>
                  <a:pt x="276" y="460"/>
                </a:moveTo>
                <a:cubicBezTo>
                  <a:pt x="265" y="465"/>
                  <a:pt x="254" y="469"/>
                  <a:pt x="244" y="471"/>
                </a:cubicBezTo>
                <a:cubicBezTo>
                  <a:pt x="234" y="474"/>
                  <a:pt x="225" y="475"/>
                  <a:pt x="216" y="474"/>
                </a:cubicBezTo>
                <a:cubicBezTo>
                  <a:pt x="208" y="473"/>
                  <a:pt x="200" y="470"/>
                  <a:pt x="193" y="465"/>
                </a:cubicBezTo>
                <a:cubicBezTo>
                  <a:pt x="186" y="460"/>
                  <a:pt x="181" y="453"/>
                  <a:pt x="176" y="443"/>
                </a:cubicBezTo>
                <a:cubicBezTo>
                  <a:pt x="172" y="434"/>
                  <a:pt x="170" y="425"/>
                  <a:pt x="170" y="417"/>
                </a:cubicBezTo>
                <a:cubicBezTo>
                  <a:pt x="171" y="409"/>
                  <a:pt x="173" y="402"/>
                  <a:pt x="178" y="395"/>
                </a:cubicBezTo>
                <a:cubicBezTo>
                  <a:pt x="182" y="388"/>
                  <a:pt x="189" y="382"/>
                  <a:pt x="197" y="376"/>
                </a:cubicBezTo>
                <a:cubicBezTo>
                  <a:pt x="206" y="370"/>
                  <a:pt x="216" y="364"/>
                  <a:pt x="228" y="359"/>
                </a:cubicBezTo>
                <a:cubicBezTo>
                  <a:pt x="239" y="353"/>
                  <a:pt x="250" y="350"/>
                  <a:pt x="260" y="347"/>
                </a:cubicBezTo>
                <a:cubicBezTo>
                  <a:pt x="271" y="345"/>
                  <a:pt x="280" y="344"/>
                  <a:pt x="288" y="345"/>
                </a:cubicBezTo>
                <a:cubicBezTo>
                  <a:pt x="297" y="346"/>
                  <a:pt x="305" y="349"/>
                  <a:pt x="312" y="354"/>
                </a:cubicBezTo>
                <a:cubicBezTo>
                  <a:pt x="318" y="358"/>
                  <a:pt x="324" y="366"/>
                  <a:pt x="328" y="375"/>
                </a:cubicBezTo>
                <a:cubicBezTo>
                  <a:pt x="333" y="385"/>
                  <a:pt x="335" y="393"/>
                  <a:pt x="334" y="401"/>
                </a:cubicBezTo>
                <a:cubicBezTo>
                  <a:pt x="334" y="409"/>
                  <a:pt x="332" y="416"/>
                  <a:pt x="327" y="423"/>
                </a:cubicBezTo>
                <a:cubicBezTo>
                  <a:pt x="322" y="430"/>
                  <a:pt x="316" y="436"/>
                  <a:pt x="307" y="442"/>
                </a:cubicBezTo>
                <a:cubicBezTo>
                  <a:pt x="299" y="448"/>
                  <a:pt x="288" y="454"/>
                  <a:pt x="276" y="460"/>
                </a:cubicBezTo>
                <a:close/>
                <a:moveTo>
                  <a:pt x="266" y="440"/>
                </a:moveTo>
                <a:cubicBezTo>
                  <a:pt x="273" y="437"/>
                  <a:pt x="279" y="434"/>
                  <a:pt x="285" y="430"/>
                </a:cubicBezTo>
                <a:cubicBezTo>
                  <a:pt x="291" y="427"/>
                  <a:pt x="295" y="424"/>
                  <a:pt x="299" y="421"/>
                </a:cubicBezTo>
                <a:cubicBezTo>
                  <a:pt x="303" y="418"/>
                  <a:pt x="306" y="415"/>
                  <a:pt x="309" y="412"/>
                </a:cubicBezTo>
                <a:cubicBezTo>
                  <a:pt x="311" y="409"/>
                  <a:pt x="313" y="405"/>
                  <a:pt x="314" y="402"/>
                </a:cubicBezTo>
                <a:cubicBezTo>
                  <a:pt x="315" y="399"/>
                  <a:pt x="315" y="396"/>
                  <a:pt x="315" y="392"/>
                </a:cubicBezTo>
                <a:cubicBezTo>
                  <a:pt x="315" y="389"/>
                  <a:pt x="314" y="385"/>
                  <a:pt x="312" y="382"/>
                </a:cubicBezTo>
                <a:cubicBezTo>
                  <a:pt x="309" y="375"/>
                  <a:pt x="305" y="371"/>
                  <a:pt x="300" y="368"/>
                </a:cubicBezTo>
                <a:cubicBezTo>
                  <a:pt x="295" y="366"/>
                  <a:pt x="290" y="364"/>
                  <a:pt x="283" y="365"/>
                </a:cubicBezTo>
                <a:cubicBezTo>
                  <a:pt x="277" y="365"/>
                  <a:pt x="270" y="366"/>
                  <a:pt x="262" y="369"/>
                </a:cubicBezTo>
                <a:cubicBezTo>
                  <a:pt x="255" y="371"/>
                  <a:pt x="247" y="374"/>
                  <a:pt x="239" y="378"/>
                </a:cubicBezTo>
                <a:cubicBezTo>
                  <a:pt x="228" y="383"/>
                  <a:pt x="219" y="388"/>
                  <a:pt x="212" y="393"/>
                </a:cubicBezTo>
                <a:cubicBezTo>
                  <a:pt x="205" y="397"/>
                  <a:pt x="199" y="402"/>
                  <a:pt x="196" y="407"/>
                </a:cubicBezTo>
                <a:cubicBezTo>
                  <a:pt x="192" y="412"/>
                  <a:pt x="190" y="416"/>
                  <a:pt x="189" y="421"/>
                </a:cubicBezTo>
                <a:cubicBezTo>
                  <a:pt x="189" y="426"/>
                  <a:pt x="190" y="431"/>
                  <a:pt x="193" y="437"/>
                </a:cubicBezTo>
                <a:cubicBezTo>
                  <a:pt x="195" y="441"/>
                  <a:pt x="197" y="444"/>
                  <a:pt x="200" y="447"/>
                </a:cubicBezTo>
                <a:cubicBezTo>
                  <a:pt x="203" y="449"/>
                  <a:pt x="206" y="451"/>
                  <a:pt x="210" y="452"/>
                </a:cubicBezTo>
                <a:cubicBezTo>
                  <a:pt x="213" y="453"/>
                  <a:pt x="217" y="454"/>
                  <a:pt x="221" y="454"/>
                </a:cubicBezTo>
                <a:cubicBezTo>
                  <a:pt x="226" y="454"/>
                  <a:pt x="230" y="453"/>
                  <a:pt x="235" y="452"/>
                </a:cubicBezTo>
                <a:cubicBezTo>
                  <a:pt x="240" y="451"/>
                  <a:pt x="245" y="449"/>
                  <a:pt x="250" y="447"/>
                </a:cubicBezTo>
                <a:cubicBezTo>
                  <a:pt x="255" y="445"/>
                  <a:pt x="260" y="443"/>
                  <a:pt x="266" y="44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215" name="Freeform 39"/>
          <p:cNvSpPr>
            <a:spLocks noEditPoints="1"/>
          </p:cNvSpPr>
          <p:nvPr/>
        </p:nvSpPr>
        <p:spPr bwMode="auto">
          <a:xfrm>
            <a:off x="5087938" y="4956175"/>
            <a:ext cx="298450" cy="414338"/>
          </a:xfrm>
          <a:custGeom>
            <a:avLst/>
            <a:gdLst>
              <a:gd name="T0" fmla="*/ 2147483647 w 340"/>
              <a:gd name="T1" fmla="*/ 2147483647 h 473"/>
              <a:gd name="T2" fmla="*/ 2147483647 w 340"/>
              <a:gd name="T3" fmla="*/ 2147483647 h 473"/>
              <a:gd name="T4" fmla="*/ 2147483647 w 340"/>
              <a:gd name="T5" fmla="*/ 2147483647 h 473"/>
              <a:gd name="T6" fmla="*/ 2147483647 w 340"/>
              <a:gd name="T7" fmla="*/ 2147483647 h 473"/>
              <a:gd name="T8" fmla="*/ 2147483647 w 340"/>
              <a:gd name="T9" fmla="*/ 2147483647 h 473"/>
              <a:gd name="T10" fmla="*/ 2147483647 w 340"/>
              <a:gd name="T11" fmla="*/ 0 h 473"/>
              <a:gd name="T12" fmla="*/ 2147483647 w 340"/>
              <a:gd name="T13" fmla="*/ 2147483647 h 473"/>
              <a:gd name="T14" fmla="*/ 2147483647 w 340"/>
              <a:gd name="T15" fmla="*/ 2147483647 h 473"/>
              <a:gd name="T16" fmla="*/ 2147483647 w 340"/>
              <a:gd name="T17" fmla="*/ 2147483647 h 473"/>
              <a:gd name="T18" fmla="*/ 2147483647 w 340"/>
              <a:gd name="T19" fmla="*/ 2147483647 h 473"/>
              <a:gd name="T20" fmla="*/ 2147483647 w 340"/>
              <a:gd name="T21" fmla="*/ 2147483647 h 473"/>
              <a:gd name="T22" fmla="*/ 2147483647 w 340"/>
              <a:gd name="T23" fmla="*/ 2147483647 h 473"/>
              <a:gd name="T24" fmla="*/ 2147483647 w 340"/>
              <a:gd name="T25" fmla="*/ 2147483647 h 473"/>
              <a:gd name="T26" fmla="*/ 2147483647 w 340"/>
              <a:gd name="T27" fmla="*/ 2147483647 h 473"/>
              <a:gd name="T28" fmla="*/ 2147483647 w 340"/>
              <a:gd name="T29" fmla="*/ 2147483647 h 473"/>
              <a:gd name="T30" fmla="*/ 2147483647 w 340"/>
              <a:gd name="T31" fmla="*/ 2147483647 h 473"/>
              <a:gd name="T32" fmla="*/ 2147483647 w 340"/>
              <a:gd name="T33" fmla="*/ 2147483647 h 473"/>
              <a:gd name="T34" fmla="*/ 2147483647 w 340"/>
              <a:gd name="T35" fmla="*/ 2147483647 h 473"/>
              <a:gd name="T36" fmla="*/ 2147483647 w 340"/>
              <a:gd name="T37" fmla="*/ 2147483647 h 473"/>
              <a:gd name="T38" fmla="*/ 2147483647 w 340"/>
              <a:gd name="T39" fmla="*/ 2147483647 h 473"/>
              <a:gd name="T40" fmla="*/ 2147483647 w 340"/>
              <a:gd name="T41" fmla="*/ 2147483647 h 473"/>
              <a:gd name="T42" fmla="*/ 2147483647 w 340"/>
              <a:gd name="T43" fmla="*/ 2147483647 h 473"/>
              <a:gd name="T44" fmla="*/ 2147483647 w 340"/>
              <a:gd name="T45" fmla="*/ 2147483647 h 473"/>
              <a:gd name="T46" fmla="*/ 2147483647 w 340"/>
              <a:gd name="T47" fmla="*/ 2147483647 h 473"/>
              <a:gd name="T48" fmla="*/ 2147483647 w 340"/>
              <a:gd name="T49" fmla="*/ 2147483647 h 473"/>
              <a:gd name="T50" fmla="*/ 2147483647 w 340"/>
              <a:gd name="T51" fmla="*/ 2147483647 h 473"/>
              <a:gd name="T52" fmla="*/ 2147483647 w 340"/>
              <a:gd name="T53" fmla="*/ 2147483647 h 473"/>
              <a:gd name="T54" fmla="*/ 2147483647 w 340"/>
              <a:gd name="T55" fmla="*/ 2147483647 h 473"/>
              <a:gd name="T56" fmla="*/ 2147483647 w 340"/>
              <a:gd name="T57" fmla="*/ 2147483647 h 473"/>
              <a:gd name="T58" fmla="*/ 2147483647 w 340"/>
              <a:gd name="T59" fmla="*/ 2147483647 h 473"/>
              <a:gd name="T60" fmla="*/ 2147483647 w 340"/>
              <a:gd name="T61" fmla="*/ 2147483647 h 473"/>
              <a:gd name="T62" fmla="*/ 2147483647 w 340"/>
              <a:gd name="T63" fmla="*/ 2147483647 h 473"/>
              <a:gd name="T64" fmla="*/ 2147483647 w 340"/>
              <a:gd name="T65" fmla="*/ 2147483647 h 473"/>
              <a:gd name="T66" fmla="*/ 2147483647 w 340"/>
              <a:gd name="T67" fmla="*/ 2147483647 h 473"/>
              <a:gd name="T68" fmla="*/ 2147483647 w 340"/>
              <a:gd name="T69" fmla="*/ 2147483647 h 473"/>
              <a:gd name="T70" fmla="*/ 2147483647 w 340"/>
              <a:gd name="T71" fmla="*/ 2147483647 h 473"/>
              <a:gd name="T72" fmla="*/ 2147483647 w 340"/>
              <a:gd name="T73" fmla="*/ 2147483647 h 473"/>
              <a:gd name="T74" fmla="*/ 2147483647 w 340"/>
              <a:gd name="T75" fmla="*/ 2147483647 h 473"/>
              <a:gd name="T76" fmla="*/ 2147483647 w 340"/>
              <a:gd name="T77" fmla="*/ 2147483647 h 473"/>
              <a:gd name="T78" fmla="*/ 2147483647 w 340"/>
              <a:gd name="T79" fmla="*/ 2147483647 h 473"/>
              <a:gd name="T80" fmla="*/ 2147483647 w 340"/>
              <a:gd name="T81" fmla="*/ 2147483647 h 473"/>
              <a:gd name="T82" fmla="*/ 2147483647 w 340"/>
              <a:gd name="T83" fmla="*/ 2147483647 h 473"/>
              <a:gd name="T84" fmla="*/ 2147483647 w 340"/>
              <a:gd name="T85" fmla="*/ 2147483647 h 473"/>
              <a:gd name="T86" fmla="*/ 2147483647 w 340"/>
              <a:gd name="T87" fmla="*/ 2147483647 h 473"/>
              <a:gd name="T88" fmla="*/ 2147483647 w 340"/>
              <a:gd name="T89" fmla="*/ 2147483647 h 473"/>
              <a:gd name="T90" fmla="*/ 2147483647 w 340"/>
              <a:gd name="T91" fmla="*/ 2147483647 h 473"/>
              <a:gd name="T92" fmla="*/ 2147483647 w 340"/>
              <a:gd name="T93" fmla="*/ 2147483647 h 473"/>
              <a:gd name="T94" fmla="*/ 2147483647 w 340"/>
              <a:gd name="T95" fmla="*/ 2147483647 h 473"/>
              <a:gd name="T96" fmla="*/ 2147483647 w 340"/>
              <a:gd name="T97" fmla="*/ 2147483647 h 473"/>
              <a:gd name="T98" fmla="*/ 2147483647 w 340"/>
              <a:gd name="T99" fmla="*/ 2147483647 h 4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40"/>
              <a:gd name="T151" fmla="*/ 0 h 473"/>
              <a:gd name="T152" fmla="*/ 340 w 340"/>
              <a:gd name="T153" fmla="*/ 473 h 47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40" h="473">
                <a:moveTo>
                  <a:pt x="46" y="138"/>
                </a:moveTo>
                <a:cubicBezTo>
                  <a:pt x="44" y="139"/>
                  <a:pt x="43" y="139"/>
                  <a:pt x="42" y="139"/>
                </a:cubicBezTo>
                <a:cubicBezTo>
                  <a:pt x="41" y="140"/>
                  <a:pt x="40" y="140"/>
                  <a:pt x="39" y="140"/>
                </a:cubicBezTo>
                <a:cubicBezTo>
                  <a:pt x="38" y="139"/>
                  <a:pt x="38" y="139"/>
                  <a:pt x="37" y="139"/>
                </a:cubicBezTo>
                <a:cubicBezTo>
                  <a:pt x="37" y="138"/>
                  <a:pt x="36" y="138"/>
                  <a:pt x="36" y="137"/>
                </a:cubicBezTo>
                <a:lnTo>
                  <a:pt x="0" y="61"/>
                </a:lnTo>
                <a:cubicBezTo>
                  <a:pt x="0" y="60"/>
                  <a:pt x="0" y="60"/>
                  <a:pt x="0" y="59"/>
                </a:cubicBezTo>
                <a:cubicBezTo>
                  <a:pt x="0" y="59"/>
                  <a:pt x="0" y="58"/>
                  <a:pt x="1" y="57"/>
                </a:cubicBezTo>
                <a:cubicBezTo>
                  <a:pt x="1" y="57"/>
                  <a:pt x="2" y="56"/>
                  <a:pt x="3" y="55"/>
                </a:cubicBezTo>
                <a:cubicBezTo>
                  <a:pt x="3" y="55"/>
                  <a:pt x="5" y="54"/>
                  <a:pt x="6" y="53"/>
                </a:cubicBezTo>
                <a:cubicBezTo>
                  <a:pt x="7" y="53"/>
                  <a:pt x="9" y="52"/>
                  <a:pt x="10" y="52"/>
                </a:cubicBezTo>
                <a:cubicBezTo>
                  <a:pt x="11" y="52"/>
                  <a:pt x="12" y="52"/>
                  <a:pt x="13" y="52"/>
                </a:cubicBezTo>
                <a:cubicBezTo>
                  <a:pt x="13" y="52"/>
                  <a:pt x="14" y="52"/>
                  <a:pt x="15" y="52"/>
                </a:cubicBezTo>
                <a:cubicBezTo>
                  <a:pt x="15" y="53"/>
                  <a:pt x="16" y="53"/>
                  <a:pt x="16" y="54"/>
                </a:cubicBezTo>
                <a:lnTo>
                  <a:pt x="30" y="84"/>
                </a:lnTo>
                <a:lnTo>
                  <a:pt x="142" y="32"/>
                </a:lnTo>
                <a:lnTo>
                  <a:pt x="112" y="12"/>
                </a:lnTo>
                <a:cubicBezTo>
                  <a:pt x="110" y="11"/>
                  <a:pt x="109" y="10"/>
                  <a:pt x="109" y="9"/>
                </a:cubicBezTo>
                <a:cubicBezTo>
                  <a:pt x="108" y="8"/>
                  <a:pt x="108" y="7"/>
                  <a:pt x="108" y="7"/>
                </a:cubicBezTo>
                <a:cubicBezTo>
                  <a:pt x="108" y="6"/>
                  <a:pt x="109" y="5"/>
                  <a:pt x="110" y="4"/>
                </a:cubicBezTo>
                <a:cubicBezTo>
                  <a:pt x="111" y="4"/>
                  <a:pt x="112" y="3"/>
                  <a:pt x="114" y="2"/>
                </a:cubicBezTo>
                <a:cubicBezTo>
                  <a:pt x="115" y="1"/>
                  <a:pt x="117" y="1"/>
                  <a:pt x="118" y="1"/>
                </a:cubicBezTo>
                <a:cubicBezTo>
                  <a:pt x="119" y="0"/>
                  <a:pt x="119" y="0"/>
                  <a:pt x="120" y="0"/>
                </a:cubicBezTo>
                <a:cubicBezTo>
                  <a:pt x="121" y="0"/>
                  <a:pt x="121" y="0"/>
                  <a:pt x="122" y="0"/>
                </a:cubicBezTo>
                <a:cubicBezTo>
                  <a:pt x="123" y="1"/>
                  <a:pt x="123" y="1"/>
                  <a:pt x="124" y="1"/>
                </a:cubicBezTo>
                <a:lnTo>
                  <a:pt x="162" y="25"/>
                </a:lnTo>
                <a:cubicBezTo>
                  <a:pt x="162" y="25"/>
                  <a:pt x="162" y="26"/>
                  <a:pt x="163" y="26"/>
                </a:cubicBezTo>
                <a:cubicBezTo>
                  <a:pt x="163" y="26"/>
                  <a:pt x="163" y="27"/>
                  <a:pt x="164" y="27"/>
                </a:cubicBezTo>
                <a:cubicBezTo>
                  <a:pt x="164" y="28"/>
                  <a:pt x="165" y="29"/>
                  <a:pt x="165" y="30"/>
                </a:cubicBezTo>
                <a:cubicBezTo>
                  <a:pt x="166" y="31"/>
                  <a:pt x="166" y="32"/>
                  <a:pt x="167" y="33"/>
                </a:cubicBezTo>
                <a:cubicBezTo>
                  <a:pt x="168" y="35"/>
                  <a:pt x="168" y="36"/>
                  <a:pt x="169" y="38"/>
                </a:cubicBezTo>
                <a:cubicBezTo>
                  <a:pt x="169" y="39"/>
                  <a:pt x="169" y="40"/>
                  <a:pt x="170" y="41"/>
                </a:cubicBezTo>
                <a:cubicBezTo>
                  <a:pt x="170" y="42"/>
                  <a:pt x="169" y="42"/>
                  <a:pt x="169" y="43"/>
                </a:cubicBezTo>
                <a:cubicBezTo>
                  <a:pt x="169" y="43"/>
                  <a:pt x="168" y="43"/>
                  <a:pt x="168" y="44"/>
                </a:cubicBezTo>
                <a:lnTo>
                  <a:pt x="39" y="104"/>
                </a:lnTo>
                <a:lnTo>
                  <a:pt x="52" y="130"/>
                </a:lnTo>
                <a:cubicBezTo>
                  <a:pt x="52" y="131"/>
                  <a:pt x="52" y="131"/>
                  <a:pt x="52" y="132"/>
                </a:cubicBezTo>
                <a:cubicBezTo>
                  <a:pt x="52" y="133"/>
                  <a:pt x="51" y="133"/>
                  <a:pt x="51" y="134"/>
                </a:cubicBezTo>
                <a:cubicBezTo>
                  <a:pt x="51" y="135"/>
                  <a:pt x="50" y="135"/>
                  <a:pt x="49" y="136"/>
                </a:cubicBezTo>
                <a:cubicBezTo>
                  <a:pt x="48" y="137"/>
                  <a:pt x="47" y="137"/>
                  <a:pt x="46" y="138"/>
                </a:cubicBezTo>
                <a:close/>
                <a:moveTo>
                  <a:pt x="171" y="221"/>
                </a:moveTo>
                <a:cubicBezTo>
                  <a:pt x="165" y="224"/>
                  <a:pt x="158" y="227"/>
                  <a:pt x="152" y="229"/>
                </a:cubicBezTo>
                <a:cubicBezTo>
                  <a:pt x="145" y="232"/>
                  <a:pt x="138" y="233"/>
                  <a:pt x="131" y="234"/>
                </a:cubicBezTo>
                <a:cubicBezTo>
                  <a:pt x="124" y="235"/>
                  <a:pt x="117" y="235"/>
                  <a:pt x="111" y="235"/>
                </a:cubicBezTo>
                <a:cubicBezTo>
                  <a:pt x="104" y="234"/>
                  <a:pt x="98" y="232"/>
                  <a:pt x="92" y="230"/>
                </a:cubicBezTo>
                <a:cubicBezTo>
                  <a:pt x="86" y="227"/>
                  <a:pt x="80" y="223"/>
                  <a:pt x="75" y="217"/>
                </a:cubicBezTo>
                <a:cubicBezTo>
                  <a:pt x="69" y="212"/>
                  <a:pt x="65" y="205"/>
                  <a:pt x="61" y="197"/>
                </a:cubicBezTo>
                <a:cubicBezTo>
                  <a:pt x="59" y="193"/>
                  <a:pt x="58" y="190"/>
                  <a:pt x="57" y="187"/>
                </a:cubicBezTo>
                <a:cubicBezTo>
                  <a:pt x="56" y="184"/>
                  <a:pt x="55" y="181"/>
                  <a:pt x="55" y="178"/>
                </a:cubicBezTo>
                <a:cubicBezTo>
                  <a:pt x="54" y="175"/>
                  <a:pt x="54" y="173"/>
                  <a:pt x="54" y="171"/>
                </a:cubicBezTo>
                <a:cubicBezTo>
                  <a:pt x="54" y="169"/>
                  <a:pt x="54" y="167"/>
                  <a:pt x="54" y="166"/>
                </a:cubicBezTo>
                <a:cubicBezTo>
                  <a:pt x="55" y="165"/>
                  <a:pt x="55" y="164"/>
                  <a:pt x="56" y="163"/>
                </a:cubicBezTo>
                <a:cubicBezTo>
                  <a:pt x="57" y="162"/>
                  <a:pt x="59" y="162"/>
                  <a:pt x="61" y="161"/>
                </a:cubicBezTo>
                <a:cubicBezTo>
                  <a:pt x="62" y="160"/>
                  <a:pt x="64" y="159"/>
                  <a:pt x="65" y="159"/>
                </a:cubicBezTo>
                <a:cubicBezTo>
                  <a:pt x="66" y="159"/>
                  <a:pt x="67" y="158"/>
                  <a:pt x="67" y="158"/>
                </a:cubicBezTo>
                <a:cubicBezTo>
                  <a:pt x="68" y="158"/>
                  <a:pt x="68" y="159"/>
                  <a:pt x="69" y="159"/>
                </a:cubicBezTo>
                <a:cubicBezTo>
                  <a:pt x="69" y="159"/>
                  <a:pt x="69" y="160"/>
                  <a:pt x="70" y="160"/>
                </a:cubicBezTo>
                <a:cubicBezTo>
                  <a:pt x="70" y="161"/>
                  <a:pt x="70" y="162"/>
                  <a:pt x="71" y="164"/>
                </a:cubicBezTo>
                <a:cubicBezTo>
                  <a:pt x="71" y="166"/>
                  <a:pt x="71" y="168"/>
                  <a:pt x="71" y="171"/>
                </a:cubicBezTo>
                <a:cubicBezTo>
                  <a:pt x="72" y="173"/>
                  <a:pt x="72" y="176"/>
                  <a:pt x="73" y="180"/>
                </a:cubicBezTo>
                <a:cubicBezTo>
                  <a:pt x="74" y="183"/>
                  <a:pt x="75" y="187"/>
                  <a:pt x="77" y="191"/>
                </a:cubicBezTo>
                <a:cubicBezTo>
                  <a:pt x="81" y="198"/>
                  <a:pt x="85" y="204"/>
                  <a:pt x="90" y="207"/>
                </a:cubicBezTo>
                <a:cubicBezTo>
                  <a:pt x="96" y="211"/>
                  <a:pt x="101" y="214"/>
                  <a:pt x="108" y="215"/>
                </a:cubicBezTo>
                <a:cubicBezTo>
                  <a:pt x="114" y="216"/>
                  <a:pt x="121" y="216"/>
                  <a:pt x="128" y="215"/>
                </a:cubicBezTo>
                <a:cubicBezTo>
                  <a:pt x="135" y="214"/>
                  <a:pt x="142" y="211"/>
                  <a:pt x="149" y="208"/>
                </a:cubicBezTo>
                <a:cubicBezTo>
                  <a:pt x="145" y="205"/>
                  <a:pt x="140" y="202"/>
                  <a:pt x="136" y="197"/>
                </a:cubicBezTo>
                <a:cubicBezTo>
                  <a:pt x="131" y="192"/>
                  <a:pt x="128" y="186"/>
                  <a:pt x="124" y="179"/>
                </a:cubicBezTo>
                <a:cubicBezTo>
                  <a:pt x="120" y="171"/>
                  <a:pt x="118" y="163"/>
                  <a:pt x="118" y="157"/>
                </a:cubicBezTo>
                <a:cubicBezTo>
                  <a:pt x="118" y="150"/>
                  <a:pt x="119" y="144"/>
                  <a:pt x="121" y="139"/>
                </a:cubicBezTo>
                <a:cubicBezTo>
                  <a:pt x="123" y="134"/>
                  <a:pt x="127" y="129"/>
                  <a:pt x="131" y="125"/>
                </a:cubicBezTo>
                <a:cubicBezTo>
                  <a:pt x="136" y="121"/>
                  <a:pt x="141" y="118"/>
                  <a:pt x="147" y="115"/>
                </a:cubicBezTo>
                <a:cubicBezTo>
                  <a:pt x="154" y="112"/>
                  <a:pt x="161" y="110"/>
                  <a:pt x="167" y="109"/>
                </a:cubicBezTo>
                <a:cubicBezTo>
                  <a:pt x="174" y="108"/>
                  <a:pt x="181" y="109"/>
                  <a:pt x="187" y="111"/>
                </a:cubicBezTo>
                <a:cubicBezTo>
                  <a:pt x="193" y="113"/>
                  <a:pt x="199" y="116"/>
                  <a:pt x="205" y="121"/>
                </a:cubicBezTo>
                <a:cubicBezTo>
                  <a:pt x="210" y="126"/>
                  <a:pt x="215" y="133"/>
                  <a:pt x="219" y="142"/>
                </a:cubicBezTo>
                <a:cubicBezTo>
                  <a:pt x="222" y="148"/>
                  <a:pt x="224" y="154"/>
                  <a:pt x="224" y="159"/>
                </a:cubicBezTo>
                <a:cubicBezTo>
                  <a:pt x="225" y="164"/>
                  <a:pt x="225" y="170"/>
                  <a:pt x="223" y="174"/>
                </a:cubicBezTo>
                <a:cubicBezTo>
                  <a:pt x="222" y="179"/>
                  <a:pt x="220" y="184"/>
                  <a:pt x="217" y="188"/>
                </a:cubicBezTo>
                <a:cubicBezTo>
                  <a:pt x="214" y="192"/>
                  <a:pt x="210" y="197"/>
                  <a:pt x="206" y="200"/>
                </a:cubicBezTo>
                <a:cubicBezTo>
                  <a:pt x="201" y="204"/>
                  <a:pt x="196" y="208"/>
                  <a:pt x="190" y="212"/>
                </a:cubicBezTo>
                <a:cubicBezTo>
                  <a:pt x="184" y="215"/>
                  <a:pt x="178" y="218"/>
                  <a:pt x="171" y="221"/>
                </a:cubicBezTo>
                <a:close/>
                <a:moveTo>
                  <a:pt x="164" y="201"/>
                </a:moveTo>
                <a:cubicBezTo>
                  <a:pt x="174" y="196"/>
                  <a:pt x="182" y="192"/>
                  <a:pt x="188" y="187"/>
                </a:cubicBezTo>
                <a:cubicBezTo>
                  <a:pt x="194" y="183"/>
                  <a:pt x="198" y="179"/>
                  <a:pt x="201" y="174"/>
                </a:cubicBezTo>
                <a:cubicBezTo>
                  <a:pt x="204" y="170"/>
                  <a:pt x="206" y="165"/>
                  <a:pt x="206" y="161"/>
                </a:cubicBezTo>
                <a:cubicBezTo>
                  <a:pt x="206" y="156"/>
                  <a:pt x="205" y="152"/>
                  <a:pt x="203" y="147"/>
                </a:cubicBezTo>
                <a:cubicBezTo>
                  <a:pt x="200" y="142"/>
                  <a:pt x="197" y="138"/>
                  <a:pt x="194" y="136"/>
                </a:cubicBezTo>
                <a:cubicBezTo>
                  <a:pt x="191" y="133"/>
                  <a:pt x="187" y="131"/>
                  <a:pt x="183" y="130"/>
                </a:cubicBezTo>
                <a:cubicBezTo>
                  <a:pt x="179" y="130"/>
                  <a:pt x="175" y="130"/>
                  <a:pt x="171" y="130"/>
                </a:cubicBezTo>
                <a:cubicBezTo>
                  <a:pt x="166" y="131"/>
                  <a:pt x="162" y="132"/>
                  <a:pt x="158" y="134"/>
                </a:cubicBezTo>
                <a:cubicBezTo>
                  <a:pt x="154" y="136"/>
                  <a:pt x="150" y="139"/>
                  <a:pt x="147" y="141"/>
                </a:cubicBezTo>
                <a:cubicBezTo>
                  <a:pt x="143" y="144"/>
                  <a:pt x="141" y="147"/>
                  <a:pt x="139" y="150"/>
                </a:cubicBezTo>
                <a:cubicBezTo>
                  <a:pt x="138" y="154"/>
                  <a:pt x="137" y="157"/>
                  <a:pt x="137" y="161"/>
                </a:cubicBezTo>
                <a:cubicBezTo>
                  <a:pt x="137" y="165"/>
                  <a:pt x="139" y="170"/>
                  <a:pt x="141" y="175"/>
                </a:cubicBezTo>
                <a:cubicBezTo>
                  <a:pt x="144" y="181"/>
                  <a:pt x="147" y="186"/>
                  <a:pt x="151" y="190"/>
                </a:cubicBezTo>
                <a:cubicBezTo>
                  <a:pt x="155" y="195"/>
                  <a:pt x="160" y="198"/>
                  <a:pt x="164" y="201"/>
                </a:cubicBezTo>
                <a:close/>
                <a:moveTo>
                  <a:pt x="225" y="337"/>
                </a:moveTo>
                <a:cubicBezTo>
                  <a:pt x="219" y="340"/>
                  <a:pt x="213" y="343"/>
                  <a:pt x="206" y="345"/>
                </a:cubicBezTo>
                <a:cubicBezTo>
                  <a:pt x="199" y="348"/>
                  <a:pt x="192" y="349"/>
                  <a:pt x="185" y="350"/>
                </a:cubicBezTo>
                <a:cubicBezTo>
                  <a:pt x="178" y="351"/>
                  <a:pt x="172" y="351"/>
                  <a:pt x="165" y="351"/>
                </a:cubicBezTo>
                <a:cubicBezTo>
                  <a:pt x="158" y="350"/>
                  <a:pt x="152" y="348"/>
                  <a:pt x="146" y="346"/>
                </a:cubicBezTo>
                <a:cubicBezTo>
                  <a:pt x="140" y="343"/>
                  <a:pt x="134" y="339"/>
                  <a:pt x="129" y="333"/>
                </a:cubicBezTo>
                <a:cubicBezTo>
                  <a:pt x="124" y="328"/>
                  <a:pt x="119" y="321"/>
                  <a:pt x="115" y="313"/>
                </a:cubicBezTo>
                <a:cubicBezTo>
                  <a:pt x="114" y="309"/>
                  <a:pt x="112" y="306"/>
                  <a:pt x="111" y="303"/>
                </a:cubicBezTo>
                <a:cubicBezTo>
                  <a:pt x="110" y="300"/>
                  <a:pt x="109" y="297"/>
                  <a:pt x="109" y="294"/>
                </a:cubicBezTo>
                <a:cubicBezTo>
                  <a:pt x="108" y="291"/>
                  <a:pt x="108" y="289"/>
                  <a:pt x="108" y="287"/>
                </a:cubicBezTo>
                <a:cubicBezTo>
                  <a:pt x="108" y="285"/>
                  <a:pt x="108" y="283"/>
                  <a:pt x="108" y="282"/>
                </a:cubicBezTo>
                <a:cubicBezTo>
                  <a:pt x="109" y="281"/>
                  <a:pt x="109" y="280"/>
                  <a:pt x="110" y="279"/>
                </a:cubicBezTo>
                <a:cubicBezTo>
                  <a:pt x="111" y="279"/>
                  <a:pt x="113" y="278"/>
                  <a:pt x="115" y="277"/>
                </a:cubicBezTo>
                <a:cubicBezTo>
                  <a:pt x="116" y="276"/>
                  <a:pt x="118" y="275"/>
                  <a:pt x="119" y="275"/>
                </a:cubicBezTo>
                <a:cubicBezTo>
                  <a:pt x="120" y="275"/>
                  <a:pt x="121" y="274"/>
                  <a:pt x="121" y="274"/>
                </a:cubicBezTo>
                <a:cubicBezTo>
                  <a:pt x="122" y="274"/>
                  <a:pt x="122" y="275"/>
                  <a:pt x="123" y="275"/>
                </a:cubicBezTo>
                <a:cubicBezTo>
                  <a:pt x="123" y="275"/>
                  <a:pt x="124" y="276"/>
                  <a:pt x="124" y="276"/>
                </a:cubicBezTo>
                <a:cubicBezTo>
                  <a:pt x="124" y="277"/>
                  <a:pt x="125" y="278"/>
                  <a:pt x="125" y="280"/>
                </a:cubicBezTo>
                <a:cubicBezTo>
                  <a:pt x="125" y="282"/>
                  <a:pt x="125" y="284"/>
                  <a:pt x="125" y="287"/>
                </a:cubicBezTo>
                <a:cubicBezTo>
                  <a:pt x="126" y="289"/>
                  <a:pt x="126" y="292"/>
                  <a:pt x="127" y="296"/>
                </a:cubicBezTo>
                <a:cubicBezTo>
                  <a:pt x="128" y="299"/>
                  <a:pt x="130" y="303"/>
                  <a:pt x="131" y="307"/>
                </a:cubicBezTo>
                <a:cubicBezTo>
                  <a:pt x="135" y="314"/>
                  <a:pt x="139" y="320"/>
                  <a:pt x="144" y="323"/>
                </a:cubicBezTo>
                <a:cubicBezTo>
                  <a:pt x="150" y="327"/>
                  <a:pt x="155" y="330"/>
                  <a:pt x="162" y="331"/>
                </a:cubicBezTo>
                <a:cubicBezTo>
                  <a:pt x="168" y="332"/>
                  <a:pt x="175" y="332"/>
                  <a:pt x="182" y="331"/>
                </a:cubicBezTo>
                <a:cubicBezTo>
                  <a:pt x="189" y="330"/>
                  <a:pt x="196" y="327"/>
                  <a:pt x="203" y="324"/>
                </a:cubicBezTo>
                <a:cubicBezTo>
                  <a:pt x="199" y="321"/>
                  <a:pt x="194" y="318"/>
                  <a:pt x="190" y="313"/>
                </a:cubicBezTo>
                <a:cubicBezTo>
                  <a:pt x="186" y="308"/>
                  <a:pt x="182" y="302"/>
                  <a:pt x="178" y="295"/>
                </a:cubicBezTo>
                <a:cubicBezTo>
                  <a:pt x="174" y="287"/>
                  <a:pt x="172" y="279"/>
                  <a:pt x="172" y="273"/>
                </a:cubicBezTo>
                <a:cubicBezTo>
                  <a:pt x="172" y="266"/>
                  <a:pt x="173" y="260"/>
                  <a:pt x="175" y="255"/>
                </a:cubicBezTo>
                <a:cubicBezTo>
                  <a:pt x="177" y="250"/>
                  <a:pt x="181" y="245"/>
                  <a:pt x="185" y="241"/>
                </a:cubicBezTo>
                <a:cubicBezTo>
                  <a:pt x="190" y="237"/>
                  <a:pt x="195" y="234"/>
                  <a:pt x="202" y="231"/>
                </a:cubicBezTo>
                <a:cubicBezTo>
                  <a:pt x="208" y="228"/>
                  <a:pt x="215" y="226"/>
                  <a:pt x="221" y="225"/>
                </a:cubicBezTo>
                <a:cubicBezTo>
                  <a:pt x="228" y="224"/>
                  <a:pt x="235" y="225"/>
                  <a:pt x="241" y="227"/>
                </a:cubicBezTo>
                <a:cubicBezTo>
                  <a:pt x="247" y="229"/>
                  <a:pt x="253" y="232"/>
                  <a:pt x="259" y="237"/>
                </a:cubicBezTo>
                <a:cubicBezTo>
                  <a:pt x="264" y="242"/>
                  <a:pt x="269" y="249"/>
                  <a:pt x="273" y="258"/>
                </a:cubicBezTo>
                <a:cubicBezTo>
                  <a:pt x="276" y="264"/>
                  <a:pt x="278" y="270"/>
                  <a:pt x="278" y="275"/>
                </a:cubicBezTo>
                <a:cubicBezTo>
                  <a:pt x="279" y="280"/>
                  <a:pt x="279" y="286"/>
                  <a:pt x="277" y="290"/>
                </a:cubicBezTo>
                <a:cubicBezTo>
                  <a:pt x="276" y="295"/>
                  <a:pt x="274" y="300"/>
                  <a:pt x="271" y="304"/>
                </a:cubicBezTo>
                <a:cubicBezTo>
                  <a:pt x="268" y="308"/>
                  <a:pt x="264" y="313"/>
                  <a:pt x="260" y="316"/>
                </a:cubicBezTo>
                <a:cubicBezTo>
                  <a:pt x="255" y="320"/>
                  <a:pt x="250" y="324"/>
                  <a:pt x="244" y="328"/>
                </a:cubicBezTo>
                <a:cubicBezTo>
                  <a:pt x="238" y="331"/>
                  <a:pt x="232" y="334"/>
                  <a:pt x="225" y="337"/>
                </a:cubicBezTo>
                <a:close/>
                <a:moveTo>
                  <a:pt x="218" y="317"/>
                </a:moveTo>
                <a:cubicBezTo>
                  <a:pt x="228" y="312"/>
                  <a:pt x="236" y="308"/>
                  <a:pt x="242" y="303"/>
                </a:cubicBezTo>
                <a:cubicBezTo>
                  <a:pt x="248" y="299"/>
                  <a:pt x="252" y="295"/>
                  <a:pt x="255" y="290"/>
                </a:cubicBezTo>
                <a:cubicBezTo>
                  <a:pt x="258" y="286"/>
                  <a:pt x="260" y="281"/>
                  <a:pt x="260" y="277"/>
                </a:cubicBezTo>
                <a:cubicBezTo>
                  <a:pt x="260" y="272"/>
                  <a:pt x="259" y="268"/>
                  <a:pt x="257" y="263"/>
                </a:cubicBezTo>
                <a:cubicBezTo>
                  <a:pt x="254" y="258"/>
                  <a:pt x="252" y="254"/>
                  <a:pt x="248" y="252"/>
                </a:cubicBezTo>
                <a:cubicBezTo>
                  <a:pt x="245" y="249"/>
                  <a:pt x="241" y="247"/>
                  <a:pt x="237" y="247"/>
                </a:cubicBezTo>
                <a:cubicBezTo>
                  <a:pt x="233" y="246"/>
                  <a:pt x="229" y="246"/>
                  <a:pt x="225" y="246"/>
                </a:cubicBezTo>
                <a:cubicBezTo>
                  <a:pt x="220" y="247"/>
                  <a:pt x="216" y="248"/>
                  <a:pt x="212" y="250"/>
                </a:cubicBezTo>
                <a:cubicBezTo>
                  <a:pt x="208" y="252"/>
                  <a:pt x="204" y="255"/>
                  <a:pt x="201" y="257"/>
                </a:cubicBezTo>
                <a:cubicBezTo>
                  <a:pt x="197" y="260"/>
                  <a:pt x="195" y="263"/>
                  <a:pt x="193" y="266"/>
                </a:cubicBezTo>
                <a:cubicBezTo>
                  <a:pt x="192" y="270"/>
                  <a:pt x="191" y="273"/>
                  <a:pt x="191" y="277"/>
                </a:cubicBezTo>
                <a:cubicBezTo>
                  <a:pt x="191" y="281"/>
                  <a:pt x="193" y="286"/>
                  <a:pt x="195" y="291"/>
                </a:cubicBezTo>
                <a:cubicBezTo>
                  <a:pt x="198" y="297"/>
                  <a:pt x="201" y="302"/>
                  <a:pt x="205" y="306"/>
                </a:cubicBezTo>
                <a:cubicBezTo>
                  <a:pt x="209" y="311"/>
                  <a:pt x="214" y="314"/>
                  <a:pt x="218" y="317"/>
                </a:cubicBezTo>
                <a:close/>
                <a:moveTo>
                  <a:pt x="247" y="467"/>
                </a:moveTo>
                <a:cubicBezTo>
                  <a:pt x="239" y="470"/>
                  <a:pt x="231" y="472"/>
                  <a:pt x="224" y="472"/>
                </a:cubicBezTo>
                <a:cubicBezTo>
                  <a:pt x="217" y="473"/>
                  <a:pt x="210" y="471"/>
                  <a:pt x="203" y="468"/>
                </a:cubicBezTo>
                <a:cubicBezTo>
                  <a:pt x="197" y="465"/>
                  <a:pt x="191" y="461"/>
                  <a:pt x="186" y="456"/>
                </a:cubicBezTo>
                <a:cubicBezTo>
                  <a:pt x="180" y="450"/>
                  <a:pt x="176" y="443"/>
                  <a:pt x="172" y="435"/>
                </a:cubicBezTo>
                <a:cubicBezTo>
                  <a:pt x="170" y="430"/>
                  <a:pt x="168" y="426"/>
                  <a:pt x="167" y="421"/>
                </a:cubicBezTo>
                <a:cubicBezTo>
                  <a:pt x="166" y="417"/>
                  <a:pt x="165" y="413"/>
                  <a:pt x="164" y="409"/>
                </a:cubicBezTo>
                <a:cubicBezTo>
                  <a:pt x="164" y="406"/>
                  <a:pt x="163" y="403"/>
                  <a:pt x="163" y="400"/>
                </a:cubicBezTo>
                <a:cubicBezTo>
                  <a:pt x="163" y="398"/>
                  <a:pt x="163" y="396"/>
                  <a:pt x="164" y="395"/>
                </a:cubicBezTo>
                <a:cubicBezTo>
                  <a:pt x="164" y="395"/>
                  <a:pt x="164" y="394"/>
                  <a:pt x="165" y="394"/>
                </a:cubicBezTo>
                <a:cubicBezTo>
                  <a:pt x="165" y="393"/>
                  <a:pt x="165" y="393"/>
                  <a:pt x="166" y="392"/>
                </a:cubicBezTo>
                <a:cubicBezTo>
                  <a:pt x="167" y="392"/>
                  <a:pt x="167" y="391"/>
                  <a:pt x="168" y="391"/>
                </a:cubicBezTo>
                <a:cubicBezTo>
                  <a:pt x="169" y="390"/>
                  <a:pt x="170" y="390"/>
                  <a:pt x="172" y="389"/>
                </a:cubicBezTo>
                <a:cubicBezTo>
                  <a:pt x="173" y="388"/>
                  <a:pt x="174" y="388"/>
                  <a:pt x="175" y="387"/>
                </a:cubicBezTo>
                <a:cubicBezTo>
                  <a:pt x="176" y="387"/>
                  <a:pt x="177" y="387"/>
                  <a:pt x="178" y="387"/>
                </a:cubicBezTo>
                <a:cubicBezTo>
                  <a:pt x="179" y="387"/>
                  <a:pt x="179" y="387"/>
                  <a:pt x="180" y="387"/>
                </a:cubicBezTo>
                <a:cubicBezTo>
                  <a:pt x="180" y="388"/>
                  <a:pt x="181" y="388"/>
                  <a:pt x="181" y="389"/>
                </a:cubicBezTo>
                <a:cubicBezTo>
                  <a:pt x="181" y="389"/>
                  <a:pt x="181" y="391"/>
                  <a:pt x="181" y="393"/>
                </a:cubicBezTo>
                <a:cubicBezTo>
                  <a:pt x="181" y="395"/>
                  <a:pt x="181" y="397"/>
                  <a:pt x="181" y="401"/>
                </a:cubicBezTo>
                <a:cubicBezTo>
                  <a:pt x="181" y="404"/>
                  <a:pt x="182" y="408"/>
                  <a:pt x="183" y="412"/>
                </a:cubicBezTo>
                <a:cubicBezTo>
                  <a:pt x="184" y="416"/>
                  <a:pt x="185" y="421"/>
                  <a:pt x="188" y="427"/>
                </a:cubicBezTo>
                <a:cubicBezTo>
                  <a:pt x="190" y="432"/>
                  <a:pt x="193" y="436"/>
                  <a:pt x="196" y="440"/>
                </a:cubicBezTo>
                <a:cubicBezTo>
                  <a:pt x="199" y="444"/>
                  <a:pt x="203" y="446"/>
                  <a:pt x="207" y="448"/>
                </a:cubicBezTo>
                <a:cubicBezTo>
                  <a:pt x="211" y="450"/>
                  <a:pt x="215" y="451"/>
                  <a:pt x="220" y="451"/>
                </a:cubicBezTo>
                <a:cubicBezTo>
                  <a:pt x="225" y="451"/>
                  <a:pt x="230" y="449"/>
                  <a:pt x="235" y="447"/>
                </a:cubicBezTo>
                <a:cubicBezTo>
                  <a:pt x="240" y="445"/>
                  <a:pt x="244" y="442"/>
                  <a:pt x="247" y="439"/>
                </a:cubicBezTo>
                <a:cubicBezTo>
                  <a:pt x="250" y="436"/>
                  <a:pt x="252" y="432"/>
                  <a:pt x="253" y="428"/>
                </a:cubicBezTo>
                <a:cubicBezTo>
                  <a:pt x="253" y="424"/>
                  <a:pt x="253" y="419"/>
                  <a:pt x="252" y="414"/>
                </a:cubicBezTo>
                <a:cubicBezTo>
                  <a:pt x="251" y="409"/>
                  <a:pt x="249" y="403"/>
                  <a:pt x="246" y="396"/>
                </a:cubicBezTo>
                <a:cubicBezTo>
                  <a:pt x="244" y="392"/>
                  <a:pt x="242" y="388"/>
                  <a:pt x="240" y="385"/>
                </a:cubicBezTo>
                <a:cubicBezTo>
                  <a:pt x="238" y="381"/>
                  <a:pt x="236" y="378"/>
                  <a:pt x="235" y="376"/>
                </a:cubicBezTo>
                <a:cubicBezTo>
                  <a:pt x="234" y="373"/>
                  <a:pt x="234" y="372"/>
                  <a:pt x="234" y="370"/>
                </a:cubicBezTo>
                <a:cubicBezTo>
                  <a:pt x="235" y="369"/>
                  <a:pt x="237" y="368"/>
                  <a:pt x="240" y="366"/>
                </a:cubicBezTo>
                <a:lnTo>
                  <a:pt x="299" y="339"/>
                </a:lnTo>
                <a:cubicBezTo>
                  <a:pt x="302" y="337"/>
                  <a:pt x="304" y="337"/>
                  <a:pt x="306" y="338"/>
                </a:cubicBezTo>
                <a:cubicBezTo>
                  <a:pt x="307" y="338"/>
                  <a:pt x="309" y="340"/>
                  <a:pt x="310" y="342"/>
                </a:cubicBezTo>
                <a:lnTo>
                  <a:pt x="340" y="407"/>
                </a:lnTo>
                <a:cubicBezTo>
                  <a:pt x="340" y="407"/>
                  <a:pt x="340" y="408"/>
                  <a:pt x="340" y="409"/>
                </a:cubicBezTo>
                <a:cubicBezTo>
                  <a:pt x="340" y="410"/>
                  <a:pt x="340" y="410"/>
                  <a:pt x="339" y="411"/>
                </a:cubicBezTo>
                <a:cubicBezTo>
                  <a:pt x="339" y="412"/>
                  <a:pt x="338" y="412"/>
                  <a:pt x="337" y="413"/>
                </a:cubicBezTo>
                <a:cubicBezTo>
                  <a:pt x="336" y="414"/>
                  <a:pt x="335" y="414"/>
                  <a:pt x="334" y="415"/>
                </a:cubicBezTo>
                <a:cubicBezTo>
                  <a:pt x="331" y="416"/>
                  <a:pt x="329" y="417"/>
                  <a:pt x="327" y="417"/>
                </a:cubicBezTo>
                <a:cubicBezTo>
                  <a:pt x="325" y="417"/>
                  <a:pt x="324" y="416"/>
                  <a:pt x="323" y="415"/>
                </a:cubicBezTo>
                <a:lnTo>
                  <a:pt x="299" y="363"/>
                </a:lnTo>
                <a:lnTo>
                  <a:pt x="258" y="382"/>
                </a:lnTo>
                <a:cubicBezTo>
                  <a:pt x="259" y="384"/>
                  <a:pt x="261" y="387"/>
                  <a:pt x="262" y="389"/>
                </a:cubicBezTo>
                <a:cubicBezTo>
                  <a:pt x="263" y="392"/>
                  <a:pt x="265" y="395"/>
                  <a:pt x="266" y="398"/>
                </a:cubicBezTo>
                <a:cubicBezTo>
                  <a:pt x="270" y="406"/>
                  <a:pt x="272" y="414"/>
                  <a:pt x="273" y="421"/>
                </a:cubicBezTo>
                <a:cubicBezTo>
                  <a:pt x="274" y="428"/>
                  <a:pt x="273" y="434"/>
                  <a:pt x="272" y="440"/>
                </a:cubicBezTo>
                <a:cubicBezTo>
                  <a:pt x="270" y="446"/>
                  <a:pt x="267" y="451"/>
                  <a:pt x="263" y="455"/>
                </a:cubicBezTo>
                <a:cubicBezTo>
                  <a:pt x="258" y="460"/>
                  <a:pt x="253" y="464"/>
                  <a:pt x="247" y="46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216" name="Freeform 40"/>
          <p:cNvSpPr>
            <a:spLocks noEditPoints="1"/>
          </p:cNvSpPr>
          <p:nvPr/>
        </p:nvSpPr>
        <p:spPr bwMode="auto">
          <a:xfrm>
            <a:off x="5567363" y="4946650"/>
            <a:ext cx="296862" cy="427038"/>
          </a:xfrm>
          <a:custGeom>
            <a:avLst/>
            <a:gdLst>
              <a:gd name="T0" fmla="*/ 2147483647 w 337"/>
              <a:gd name="T1" fmla="*/ 2147483647 h 485"/>
              <a:gd name="T2" fmla="*/ 2147483647 w 337"/>
              <a:gd name="T3" fmla="*/ 2147483647 h 485"/>
              <a:gd name="T4" fmla="*/ 2147483647 w 337"/>
              <a:gd name="T5" fmla="*/ 2147483647 h 485"/>
              <a:gd name="T6" fmla="*/ 2147483647 w 337"/>
              <a:gd name="T7" fmla="*/ 2147483647 h 485"/>
              <a:gd name="T8" fmla="*/ 2147483647 w 337"/>
              <a:gd name="T9" fmla="*/ 2147483647 h 485"/>
              <a:gd name="T10" fmla="*/ 2147483647 w 337"/>
              <a:gd name="T11" fmla="*/ 2147483647 h 485"/>
              <a:gd name="T12" fmla="*/ 2147483647 w 337"/>
              <a:gd name="T13" fmla="*/ 2147483647 h 485"/>
              <a:gd name="T14" fmla="*/ 2147483647 w 337"/>
              <a:gd name="T15" fmla="*/ 2147483647 h 485"/>
              <a:gd name="T16" fmla="*/ 2147483647 w 337"/>
              <a:gd name="T17" fmla="*/ 2147483647 h 485"/>
              <a:gd name="T18" fmla="*/ 2147483647 w 337"/>
              <a:gd name="T19" fmla="*/ 2147483647 h 485"/>
              <a:gd name="T20" fmla="*/ 2147483647 w 337"/>
              <a:gd name="T21" fmla="*/ 2147483647 h 485"/>
              <a:gd name="T22" fmla="*/ 2147483647 w 337"/>
              <a:gd name="T23" fmla="*/ 2147483647 h 485"/>
              <a:gd name="T24" fmla="*/ 2147483647 w 337"/>
              <a:gd name="T25" fmla="*/ 2147483647 h 485"/>
              <a:gd name="T26" fmla="*/ 2147483647 w 337"/>
              <a:gd name="T27" fmla="*/ 2147483647 h 485"/>
              <a:gd name="T28" fmla="*/ 2147483647 w 337"/>
              <a:gd name="T29" fmla="*/ 2147483647 h 485"/>
              <a:gd name="T30" fmla="*/ 2147483647 w 337"/>
              <a:gd name="T31" fmla="*/ 2147483647 h 485"/>
              <a:gd name="T32" fmla="*/ 2147483647 w 337"/>
              <a:gd name="T33" fmla="*/ 2147483647 h 485"/>
              <a:gd name="T34" fmla="*/ 2147483647 w 337"/>
              <a:gd name="T35" fmla="*/ 2147483647 h 485"/>
              <a:gd name="T36" fmla="*/ 2147483647 w 337"/>
              <a:gd name="T37" fmla="*/ 2147483647 h 485"/>
              <a:gd name="T38" fmla="*/ 2147483647 w 337"/>
              <a:gd name="T39" fmla="*/ 2147483647 h 485"/>
              <a:gd name="T40" fmla="*/ 2147483647 w 337"/>
              <a:gd name="T41" fmla="*/ 2147483647 h 485"/>
              <a:gd name="T42" fmla="*/ 2147483647 w 337"/>
              <a:gd name="T43" fmla="*/ 2147483647 h 485"/>
              <a:gd name="T44" fmla="*/ 2147483647 w 337"/>
              <a:gd name="T45" fmla="*/ 2147483647 h 485"/>
              <a:gd name="T46" fmla="*/ 2147483647 w 337"/>
              <a:gd name="T47" fmla="*/ 2147483647 h 485"/>
              <a:gd name="T48" fmla="*/ 2147483647 w 337"/>
              <a:gd name="T49" fmla="*/ 2147483647 h 485"/>
              <a:gd name="T50" fmla="*/ 2147483647 w 337"/>
              <a:gd name="T51" fmla="*/ 2147483647 h 485"/>
              <a:gd name="T52" fmla="*/ 2147483647 w 337"/>
              <a:gd name="T53" fmla="*/ 2147483647 h 485"/>
              <a:gd name="T54" fmla="*/ 2147483647 w 337"/>
              <a:gd name="T55" fmla="*/ 2147483647 h 485"/>
              <a:gd name="T56" fmla="*/ 2147483647 w 337"/>
              <a:gd name="T57" fmla="*/ 2147483647 h 485"/>
              <a:gd name="T58" fmla="*/ 2147483647 w 337"/>
              <a:gd name="T59" fmla="*/ 2147483647 h 485"/>
              <a:gd name="T60" fmla="*/ 2147483647 w 337"/>
              <a:gd name="T61" fmla="*/ 2147483647 h 485"/>
              <a:gd name="T62" fmla="*/ 2147483647 w 337"/>
              <a:gd name="T63" fmla="*/ 2147483647 h 485"/>
              <a:gd name="T64" fmla="*/ 2147483647 w 337"/>
              <a:gd name="T65" fmla="*/ 2147483647 h 485"/>
              <a:gd name="T66" fmla="*/ 2147483647 w 337"/>
              <a:gd name="T67" fmla="*/ 2147483647 h 485"/>
              <a:gd name="T68" fmla="*/ 2147483647 w 337"/>
              <a:gd name="T69" fmla="*/ 2147483647 h 485"/>
              <a:gd name="T70" fmla="*/ 2147483647 w 337"/>
              <a:gd name="T71" fmla="*/ 2147483647 h 485"/>
              <a:gd name="T72" fmla="*/ 2147483647 w 337"/>
              <a:gd name="T73" fmla="*/ 2147483647 h 485"/>
              <a:gd name="T74" fmla="*/ 2147483647 w 337"/>
              <a:gd name="T75" fmla="*/ 2147483647 h 485"/>
              <a:gd name="T76" fmla="*/ 2147483647 w 337"/>
              <a:gd name="T77" fmla="*/ 2147483647 h 485"/>
              <a:gd name="T78" fmla="*/ 2147483647 w 337"/>
              <a:gd name="T79" fmla="*/ 2147483647 h 485"/>
              <a:gd name="T80" fmla="*/ 2147483647 w 337"/>
              <a:gd name="T81" fmla="*/ 2147483647 h 485"/>
              <a:gd name="T82" fmla="*/ 2147483647 w 337"/>
              <a:gd name="T83" fmla="*/ 2147483647 h 485"/>
              <a:gd name="T84" fmla="*/ 2147483647 w 337"/>
              <a:gd name="T85" fmla="*/ 2147483647 h 485"/>
              <a:gd name="T86" fmla="*/ 2147483647 w 337"/>
              <a:gd name="T87" fmla="*/ 2147483647 h 485"/>
              <a:gd name="T88" fmla="*/ 2147483647 w 337"/>
              <a:gd name="T89" fmla="*/ 2147483647 h 485"/>
              <a:gd name="T90" fmla="*/ 2147483647 w 337"/>
              <a:gd name="T91" fmla="*/ 2147483647 h 485"/>
              <a:gd name="T92" fmla="*/ 2147483647 w 337"/>
              <a:gd name="T93" fmla="*/ 2147483647 h 485"/>
              <a:gd name="T94" fmla="*/ 2147483647 w 337"/>
              <a:gd name="T95" fmla="*/ 2147483647 h 485"/>
              <a:gd name="T96" fmla="*/ 2147483647 w 337"/>
              <a:gd name="T97" fmla="*/ 2147483647 h 485"/>
              <a:gd name="T98" fmla="*/ 2147483647 w 337"/>
              <a:gd name="T99" fmla="*/ 2147483647 h 485"/>
              <a:gd name="T100" fmla="*/ 2147483647 w 337"/>
              <a:gd name="T101" fmla="*/ 2147483647 h 485"/>
              <a:gd name="T102" fmla="*/ 2147483647 w 337"/>
              <a:gd name="T103" fmla="*/ 2147483647 h 485"/>
              <a:gd name="T104" fmla="*/ 2147483647 w 337"/>
              <a:gd name="T105" fmla="*/ 2147483647 h 485"/>
              <a:gd name="T106" fmla="*/ 2147483647 w 337"/>
              <a:gd name="T107" fmla="*/ 2147483647 h 485"/>
              <a:gd name="T108" fmla="*/ 2147483647 w 337"/>
              <a:gd name="T109" fmla="*/ 2147483647 h 4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37"/>
              <a:gd name="T166" fmla="*/ 0 h 485"/>
              <a:gd name="T167" fmla="*/ 337 w 337"/>
              <a:gd name="T168" fmla="*/ 485 h 4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37" h="485">
                <a:moveTo>
                  <a:pt x="49" y="147"/>
                </a:moveTo>
                <a:cubicBezTo>
                  <a:pt x="47" y="148"/>
                  <a:pt x="46" y="148"/>
                  <a:pt x="45" y="149"/>
                </a:cubicBezTo>
                <a:cubicBezTo>
                  <a:pt x="44" y="149"/>
                  <a:pt x="43" y="149"/>
                  <a:pt x="42" y="149"/>
                </a:cubicBezTo>
                <a:cubicBezTo>
                  <a:pt x="41" y="149"/>
                  <a:pt x="40" y="149"/>
                  <a:pt x="40" y="149"/>
                </a:cubicBezTo>
                <a:cubicBezTo>
                  <a:pt x="39" y="148"/>
                  <a:pt x="39" y="148"/>
                  <a:pt x="38" y="147"/>
                </a:cubicBezTo>
                <a:lnTo>
                  <a:pt x="1" y="66"/>
                </a:lnTo>
                <a:cubicBezTo>
                  <a:pt x="0" y="65"/>
                  <a:pt x="0" y="64"/>
                  <a:pt x="0" y="63"/>
                </a:cubicBezTo>
                <a:cubicBezTo>
                  <a:pt x="0" y="62"/>
                  <a:pt x="0" y="61"/>
                  <a:pt x="0" y="60"/>
                </a:cubicBezTo>
                <a:cubicBezTo>
                  <a:pt x="0" y="59"/>
                  <a:pt x="1" y="59"/>
                  <a:pt x="2" y="58"/>
                </a:cubicBezTo>
                <a:cubicBezTo>
                  <a:pt x="3" y="57"/>
                  <a:pt x="4" y="56"/>
                  <a:pt x="6" y="55"/>
                </a:cubicBezTo>
                <a:cubicBezTo>
                  <a:pt x="7" y="55"/>
                  <a:pt x="9" y="54"/>
                  <a:pt x="10" y="54"/>
                </a:cubicBezTo>
                <a:cubicBezTo>
                  <a:pt x="11" y="53"/>
                  <a:pt x="12" y="53"/>
                  <a:pt x="13" y="53"/>
                </a:cubicBezTo>
                <a:cubicBezTo>
                  <a:pt x="14" y="53"/>
                  <a:pt x="16" y="53"/>
                  <a:pt x="17" y="53"/>
                </a:cubicBezTo>
                <a:cubicBezTo>
                  <a:pt x="18" y="54"/>
                  <a:pt x="19" y="54"/>
                  <a:pt x="21" y="54"/>
                </a:cubicBezTo>
                <a:lnTo>
                  <a:pt x="64" y="70"/>
                </a:lnTo>
                <a:cubicBezTo>
                  <a:pt x="74" y="73"/>
                  <a:pt x="83" y="76"/>
                  <a:pt x="91" y="77"/>
                </a:cubicBezTo>
                <a:cubicBezTo>
                  <a:pt x="98" y="79"/>
                  <a:pt x="105" y="80"/>
                  <a:pt x="110" y="80"/>
                </a:cubicBezTo>
                <a:cubicBezTo>
                  <a:pt x="116" y="80"/>
                  <a:pt x="120" y="79"/>
                  <a:pt x="124" y="78"/>
                </a:cubicBezTo>
                <a:cubicBezTo>
                  <a:pt x="128" y="77"/>
                  <a:pt x="132" y="76"/>
                  <a:pt x="135" y="74"/>
                </a:cubicBezTo>
                <a:cubicBezTo>
                  <a:pt x="139" y="73"/>
                  <a:pt x="141" y="71"/>
                  <a:pt x="144" y="69"/>
                </a:cubicBezTo>
                <a:cubicBezTo>
                  <a:pt x="146" y="66"/>
                  <a:pt x="148" y="63"/>
                  <a:pt x="149" y="60"/>
                </a:cubicBezTo>
                <a:cubicBezTo>
                  <a:pt x="151" y="57"/>
                  <a:pt x="151" y="54"/>
                  <a:pt x="151" y="50"/>
                </a:cubicBezTo>
                <a:cubicBezTo>
                  <a:pt x="151" y="46"/>
                  <a:pt x="150" y="42"/>
                  <a:pt x="148" y="38"/>
                </a:cubicBezTo>
                <a:cubicBezTo>
                  <a:pt x="146" y="34"/>
                  <a:pt x="143" y="30"/>
                  <a:pt x="140" y="26"/>
                </a:cubicBezTo>
                <a:cubicBezTo>
                  <a:pt x="137" y="23"/>
                  <a:pt x="134" y="21"/>
                  <a:pt x="131" y="18"/>
                </a:cubicBezTo>
                <a:cubicBezTo>
                  <a:pt x="128" y="16"/>
                  <a:pt x="126" y="15"/>
                  <a:pt x="124" y="13"/>
                </a:cubicBezTo>
                <a:cubicBezTo>
                  <a:pt x="121" y="12"/>
                  <a:pt x="120" y="11"/>
                  <a:pt x="120" y="10"/>
                </a:cubicBezTo>
                <a:cubicBezTo>
                  <a:pt x="119" y="9"/>
                  <a:pt x="119" y="9"/>
                  <a:pt x="119" y="8"/>
                </a:cubicBezTo>
                <a:cubicBezTo>
                  <a:pt x="120" y="8"/>
                  <a:pt x="120" y="7"/>
                  <a:pt x="120" y="7"/>
                </a:cubicBezTo>
                <a:cubicBezTo>
                  <a:pt x="121" y="6"/>
                  <a:pt x="122" y="5"/>
                  <a:pt x="123" y="5"/>
                </a:cubicBezTo>
                <a:cubicBezTo>
                  <a:pt x="124" y="4"/>
                  <a:pt x="125" y="3"/>
                  <a:pt x="127" y="2"/>
                </a:cubicBezTo>
                <a:cubicBezTo>
                  <a:pt x="128" y="2"/>
                  <a:pt x="129" y="2"/>
                  <a:pt x="130" y="1"/>
                </a:cubicBezTo>
                <a:cubicBezTo>
                  <a:pt x="131" y="1"/>
                  <a:pt x="131" y="1"/>
                  <a:pt x="132" y="1"/>
                </a:cubicBezTo>
                <a:cubicBezTo>
                  <a:pt x="133" y="1"/>
                  <a:pt x="133" y="0"/>
                  <a:pt x="134" y="1"/>
                </a:cubicBezTo>
                <a:cubicBezTo>
                  <a:pt x="135" y="1"/>
                  <a:pt x="136" y="1"/>
                  <a:pt x="137" y="1"/>
                </a:cubicBezTo>
                <a:cubicBezTo>
                  <a:pt x="138" y="2"/>
                  <a:pt x="140" y="3"/>
                  <a:pt x="142" y="5"/>
                </a:cubicBezTo>
                <a:cubicBezTo>
                  <a:pt x="145" y="6"/>
                  <a:pt x="147" y="8"/>
                  <a:pt x="150" y="11"/>
                </a:cubicBezTo>
                <a:cubicBezTo>
                  <a:pt x="153" y="14"/>
                  <a:pt x="156" y="17"/>
                  <a:pt x="159" y="21"/>
                </a:cubicBezTo>
                <a:cubicBezTo>
                  <a:pt x="162" y="24"/>
                  <a:pt x="164" y="28"/>
                  <a:pt x="166" y="33"/>
                </a:cubicBezTo>
                <a:cubicBezTo>
                  <a:pt x="169" y="40"/>
                  <a:pt x="171" y="47"/>
                  <a:pt x="172" y="53"/>
                </a:cubicBezTo>
                <a:cubicBezTo>
                  <a:pt x="172" y="59"/>
                  <a:pt x="172" y="65"/>
                  <a:pt x="170" y="70"/>
                </a:cubicBezTo>
                <a:cubicBezTo>
                  <a:pt x="168" y="75"/>
                  <a:pt x="165" y="80"/>
                  <a:pt x="161" y="83"/>
                </a:cubicBezTo>
                <a:cubicBezTo>
                  <a:pt x="158" y="87"/>
                  <a:pt x="153" y="90"/>
                  <a:pt x="148" y="93"/>
                </a:cubicBezTo>
                <a:cubicBezTo>
                  <a:pt x="143" y="95"/>
                  <a:pt x="138" y="97"/>
                  <a:pt x="133" y="98"/>
                </a:cubicBezTo>
                <a:cubicBezTo>
                  <a:pt x="128" y="100"/>
                  <a:pt x="122" y="100"/>
                  <a:pt x="116" y="100"/>
                </a:cubicBezTo>
                <a:cubicBezTo>
                  <a:pt x="109" y="100"/>
                  <a:pt x="101" y="99"/>
                  <a:pt x="92" y="97"/>
                </a:cubicBezTo>
                <a:cubicBezTo>
                  <a:pt x="83" y="95"/>
                  <a:pt x="73" y="92"/>
                  <a:pt x="60" y="87"/>
                </a:cubicBezTo>
                <a:lnTo>
                  <a:pt x="25" y="75"/>
                </a:lnTo>
                <a:lnTo>
                  <a:pt x="55" y="139"/>
                </a:lnTo>
                <a:cubicBezTo>
                  <a:pt x="55" y="140"/>
                  <a:pt x="55" y="140"/>
                  <a:pt x="55" y="141"/>
                </a:cubicBezTo>
                <a:cubicBezTo>
                  <a:pt x="55" y="142"/>
                  <a:pt x="55" y="143"/>
                  <a:pt x="54" y="143"/>
                </a:cubicBezTo>
                <a:cubicBezTo>
                  <a:pt x="54" y="144"/>
                  <a:pt x="53" y="145"/>
                  <a:pt x="52" y="145"/>
                </a:cubicBezTo>
                <a:cubicBezTo>
                  <a:pt x="51" y="146"/>
                  <a:pt x="50" y="147"/>
                  <a:pt x="49" y="147"/>
                </a:cubicBezTo>
                <a:close/>
                <a:moveTo>
                  <a:pt x="170" y="238"/>
                </a:moveTo>
                <a:cubicBezTo>
                  <a:pt x="159" y="243"/>
                  <a:pt x="148" y="247"/>
                  <a:pt x="138" y="249"/>
                </a:cubicBezTo>
                <a:cubicBezTo>
                  <a:pt x="128" y="252"/>
                  <a:pt x="119" y="253"/>
                  <a:pt x="110" y="252"/>
                </a:cubicBezTo>
                <a:cubicBezTo>
                  <a:pt x="102" y="251"/>
                  <a:pt x="94" y="248"/>
                  <a:pt x="87" y="243"/>
                </a:cubicBezTo>
                <a:cubicBezTo>
                  <a:pt x="80" y="238"/>
                  <a:pt x="75" y="231"/>
                  <a:pt x="70" y="221"/>
                </a:cubicBezTo>
                <a:cubicBezTo>
                  <a:pt x="66" y="212"/>
                  <a:pt x="64" y="203"/>
                  <a:pt x="64" y="195"/>
                </a:cubicBezTo>
                <a:cubicBezTo>
                  <a:pt x="65" y="187"/>
                  <a:pt x="67" y="180"/>
                  <a:pt x="72" y="173"/>
                </a:cubicBezTo>
                <a:cubicBezTo>
                  <a:pt x="76" y="166"/>
                  <a:pt x="83" y="160"/>
                  <a:pt x="91" y="154"/>
                </a:cubicBezTo>
                <a:cubicBezTo>
                  <a:pt x="100" y="148"/>
                  <a:pt x="110" y="142"/>
                  <a:pt x="122" y="137"/>
                </a:cubicBezTo>
                <a:cubicBezTo>
                  <a:pt x="134" y="131"/>
                  <a:pt x="144" y="128"/>
                  <a:pt x="154" y="125"/>
                </a:cubicBezTo>
                <a:cubicBezTo>
                  <a:pt x="165" y="123"/>
                  <a:pt x="174" y="122"/>
                  <a:pt x="182" y="123"/>
                </a:cubicBezTo>
                <a:cubicBezTo>
                  <a:pt x="191" y="124"/>
                  <a:pt x="199" y="127"/>
                  <a:pt x="206" y="132"/>
                </a:cubicBezTo>
                <a:cubicBezTo>
                  <a:pt x="212" y="136"/>
                  <a:pt x="218" y="144"/>
                  <a:pt x="222" y="153"/>
                </a:cubicBezTo>
                <a:cubicBezTo>
                  <a:pt x="227" y="163"/>
                  <a:pt x="229" y="171"/>
                  <a:pt x="228" y="179"/>
                </a:cubicBezTo>
                <a:cubicBezTo>
                  <a:pt x="228" y="187"/>
                  <a:pt x="226" y="194"/>
                  <a:pt x="221" y="201"/>
                </a:cubicBezTo>
                <a:cubicBezTo>
                  <a:pt x="216" y="208"/>
                  <a:pt x="210" y="214"/>
                  <a:pt x="201" y="220"/>
                </a:cubicBezTo>
                <a:cubicBezTo>
                  <a:pt x="193" y="226"/>
                  <a:pt x="182" y="232"/>
                  <a:pt x="170" y="238"/>
                </a:cubicBezTo>
                <a:close/>
                <a:moveTo>
                  <a:pt x="160" y="218"/>
                </a:moveTo>
                <a:cubicBezTo>
                  <a:pt x="167" y="215"/>
                  <a:pt x="173" y="212"/>
                  <a:pt x="179" y="208"/>
                </a:cubicBezTo>
                <a:cubicBezTo>
                  <a:pt x="185" y="205"/>
                  <a:pt x="189" y="202"/>
                  <a:pt x="193" y="199"/>
                </a:cubicBezTo>
                <a:cubicBezTo>
                  <a:pt x="197" y="196"/>
                  <a:pt x="200" y="193"/>
                  <a:pt x="203" y="190"/>
                </a:cubicBezTo>
                <a:cubicBezTo>
                  <a:pt x="205" y="187"/>
                  <a:pt x="207" y="183"/>
                  <a:pt x="208" y="180"/>
                </a:cubicBezTo>
                <a:cubicBezTo>
                  <a:pt x="209" y="177"/>
                  <a:pt x="209" y="174"/>
                  <a:pt x="209" y="170"/>
                </a:cubicBezTo>
                <a:cubicBezTo>
                  <a:pt x="209" y="167"/>
                  <a:pt x="208" y="163"/>
                  <a:pt x="206" y="160"/>
                </a:cubicBezTo>
                <a:cubicBezTo>
                  <a:pt x="203" y="153"/>
                  <a:pt x="199" y="149"/>
                  <a:pt x="194" y="146"/>
                </a:cubicBezTo>
                <a:cubicBezTo>
                  <a:pt x="189" y="144"/>
                  <a:pt x="184" y="142"/>
                  <a:pt x="177" y="143"/>
                </a:cubicBezTo>
                <a:cubicBezTo>
                  <a:pt x="171" y="143"/>
                  <a:pt x="164" y="144"/>
                  <a:pt x="156" y="147"/>
                </a:cubicBezTo>
                <a:cubicBezTo>
                  <a:pt x="149" y="149"/>
                  <a:pt x="141" y="152"/>
                  <a:pt x="133" y="156"/>
                </a:cubicBezTo>
                <a:cubicBezTo>
                  <a:pt x="122" y="161"/>
                  <a:pt x="113" y="166"/>
                  <a:pt x="106" y="171"/>
                </a:cubicBezTo>
                <a:cubicBezTo>
                  <a:pt x="99" y="175"/>
                  <a:pt x="93" y="180"/>
                  <a:pt x="90" y="185"/>
                </a:cubicBezTo>
                <a:cubicBezTo>
                  <a:pt x="86" y="190"/>
                  <a:pt x="84" y="194"/>
                  <a:pt x="83" y="199"/>
                </a:cubicBezTo>
                <a:cubicBezTo>
                  <a:pt x="83" y="204"/>
                  <a:pt x="84" y="209"/>
                  <a:pt x="87" y="215"/>
                </a:cubicBezTo>
                <a:cubicBezTo>
                  <a:pt x="89" y="219"/>
                  <a:pt x="91" y="222"/>
                  <a:pt x="94" y="225"/>
                </a:cubicBezTo>
                <a:cubicBezTo>
                  <a:pt x="97" y="227"/>
                  <a:pt x="100" y="229"/>
                  <a:pt x="104" y="230"/>
                </a:cubicBezTo>
                <a:cubicBezTo>
                  <a:pt x="107" y="231"/>
                  <a:pt x="111" y="232"/>
                  <a:pt x="115" y="232"/>
                </a:cubicBezTo>
                <a:cubicBezTo>
                  <a:pt x="120" y="232"/>
                  <a:pt x="124" y="231"/>
                  <a:pt x="129" y="230"/>
                </a:cubicBezTo>
                <a:cubicBezTo>
                  <a:pt x="134" y="229"/>
                  <a:pt x="139" y="227"/>
                  <a:pt x="144" y="225"/>
                </a:cubicBezTo>
                <a:cubicBezTo>
                  <a:pt x="149" y="223"/>
                  <a:pt x="154" y="221"/>
                  <a:pt x="160" y="218"/>
                </a:cubicBezTo>
                <a:close/>
                <a:moveTo>
                  <a:pt x="224" y="354"/>
                </a:moveTo>
                <a:cubicBezTo>
                  <a:pt x="213" y="359"/>
                  <a:pt x="202" y="363"/>
                  <a:pt x="192" y="365"/>
                </a:cubicBezTo>
                <a:cubicBezTo>
                  <a:pt x="182" y="368"/>
                  <a:pt x="173" y="369"/>
                  <a:pt x="164" y="368"/>
                </a:cubicBezTo>
                <a:cubicBezTo>
                  <a:pt x="156" y="367"/>
                  <a:pt x="148" y="364"/>
                  <a:pt x="141" y="359"/>
                </a:cubicBezTo>
                <a:cubicBezTo>
                  <a:pt x="134" y="354"/>
                  <a:pt x="129" y="347"/>
                  <a:pt x="124" y="337"/>
                </a:cubicBezTo>
                <a:cubicBezTo>
                  <a:pt x="120" y="328"/>
                  <a:pt x="118" y="319"/>
                  <a:pt x="118" y="311"/>
                </a:cubicBezTo>
                <a:cubicBezTo>
                  <a:pt x="119" y="303"/>
                  <a:pt x="121" y="296"/>
                  <a:pt x="126" y="289"/>
                </a:cubicBezTo>
                <a:cubicBezTo>
                  <a:pt x="130" y="282"/>
                  <a:pt x="137" y="276"/>
                  <a:pt x="145" y="270"/>
                </a:cubicBezTo>
                <a:cubicBezTo>
                  <a:pt x="154" y="264"/>
                  <a:pt x="164" y="258"/>
                  <a:pt x="176" y="253"/>
                </a:cubicBezTo>
                <a:cubicBezTo>
                  <a:pt x="188" y="247"/>
                  <a:pt x="198" y="244"/>
                  <a:pt x="208" y="241"/>
                </a:cubicBezTo>
                <a:cubicBezTo>
                  <a:pt x="219" y="239"/>
                  <a:pt x="228" y="238"/>
                  <a:pt x="237" y="239"/>
                </a:cubicBezTo>
                <a:cubicBezTo>
                  <a:pt x="245" y="240"/>
                  <a:pt x="253" y="243"/>
                  <a:pt x="260" y="248"/>
                </a:cubicBezTo>
                <a:cubicBezTo>
                  <a:pt x="266" y="252"/>
                  <a:pt x="272" y="260"/>
                  <a:pt x="277" y="269"/>
                </a:cubicBezTo>
                <a:cubicBezTo>
                  <a:pt x="281" y="279"/>
                  <a:pt x="283" y="287"/>
                  <a:pt x="282" y="295"/>
                </a:cubicBezTo>
                <a:cubicBezTo>
                  <a:pt x="282" y="303"/>
                  <a:pt x="280" y="310"/>
                  <a:pt x="275" y="317"/>
                </a:cubicBezTo>
                <a:cubicBezTo>
                  <a:pt x="271" y="324"/>
                  <a:pt x="264" y="330"/>
                  <a:pt x="255" y="336"/>
                </a:cubicBezTo>
                <a:cubicBezTo>
                  <a:pt x="247" y="342"/>
                  <a:pt x="236" y="348"/>
                  <a:pt x="224" y="354"/>
                </a:cubicBezTo>
                <a:close/>
                <a:moveTo>
                  <a:pt x="214" y="334"/>
                </a:moveTo>
                <a:cubicBezTo>
                  <a:pt x="221" y="331"/>
                  <a:pt x="227" y="328"/>
                  <a:pt x="233" y="324"/>
                </a:cubicBezTo>
                <a:cubicBezTo>
                  <a:pt x="239" y="321"/>
                  <a:pt x="243" y="318"/>
                  <a:pt x="247" y="315"/>
                </a:cubicBezTo>
                <a:cubicBezTo>
                  <a:pt x="251" y="312"/>
                  <a:pt x="255" y="309"/>
                  <a:pt x="257" y="306"/>
                </a:cubicBezTo>
                <a:cubicBezTo>
                  <a:pt x="259" y="303"/>
                  <a:pt x="261" y="299"/>
                  <a:pt x="262" y="296"/>
                </a:cubicBezTo>
                <a:cubicBezTo>
                  <a:pt x="263" y="293"/>
                  <a:pt x="264" y="290"/>
                  <a:pt x="263" y="286"/>
                </a:cubicBezTo>
                <a:cubicBezTo>
                  <a:pt x="263" y="283"/>
                  <a:pt x="262" y="279"/>
                  <a:pt x="260" y="276"/>
                </a:cubicBezTo>
                <a:cubicBezTo>
                  <a:pt x="257" y="269"/>
                  <a:pt x="253" y="265"/>
                  <a:pt x="248" y="262"/>
                </a:cubicBezTo>
                <a:cubicBezTo>
                  <a:pt x="243" y="260"/>
                  <a:pt x="238" y="258"/>
                  <a:pt x="231" y="259"/>
                </a:cubicBezTo>
                <a:cubicBezTo>
                  <a:pt x="225" y="259"/>
                  <a:pt x="218" y="260"/>
                  <a:pt x="211" y="263"/>
                </a:cubicBezTo>
                <a:cubicBezTo>
                  <a:pt x="203" y="265"/>
                  <a:pt x="195" y="268"/>
                  <a:pt x="187" y="272"/>
                </a:cubicBezTo>
                <a:cubicBezTo>
                  <a:pt x="176" y="277"/>
                  <a:pt x="167" y="282"/>
                  <a:pt x="160" y="287"/>
                </a:cubicBezTo>
                <a:cubicBezTo>
                  <a:pt x="153" y="291"/>
                  <a:pt x="147" y="296"/>
                  <a:pt x="144" y="301"/>
                </a:cubicBezTo>
                <a:cubicBezTo>
                  <a:pt x="140" y="306"/>
                  <a:pt x="138" y="310"/>
                  <a:pt x="138" y="315"/>
                </a:cubicBezTo>
                <a:cubicBezTo>
                  <a:pt x="137" y="320"/>
                  <a:pt x="138" y="325"/>
                  <a:pt x="141" y="331"/>
                </a:cubicBezTo>
                <a:cubicBezTo>
                  <a:pt x="143" y="335"/>
                  <a:pt x="145" y="338"/>
                  <a:pt x="148" y="341"/>
                </a:cubicBezTo>
                <a:cubicBezTo>
                  <a:pt x="151" y="343"/>
                  <a:pt x="154" y="345"/>
                  <a:pt x="158" y="346"/>
                </a:cubicBezTo>
                <a:cubicBezTo>
                  <a:pt x="161" y="347"/>
                  <a:pt x="165" y="348"/>
                  <a:pt x="169" y="348"/>
                </a:cubicBezTo>
                <a:cubicBezTo>
                  <a:pt x="174" y="348"/>
                  <a:pt x="178" y="347"/>
                  <a:pt x="183" y="346"/>
                </a:cubicBezTo>
                <a:cubicBezTo>
                  <a:pt x="188" y="345"/>
                  <a:pt x="193" y="343"/>
                  <a:pt x="198" y="341"/>
                </a:cubicBezTo>
                <a:cubicBezTo>
                  <a:pt x="203" y="339"/>
                  <a:pt x="208" y="337"/>
                  <a:pt x="214" y="334"/>
                </a:cubicBezTo>
                <a:close/>
                <a:moveTo>
                  <a:pt x="278" y="470"/>
                </a:moveTo>
                <a:cubicBezTo>
                  <a:pt x="267" y="475"/>
                  <a:pt x="257" y="479"/>
                  <a:pt x="246" y="481"/>
                </a:cubicBezTo>
                <a:cubicBezTo>
                  <a:pt x="236" y="484"/>
                  <a:pt x="227" y="485"/>
                  <a:pt x="218" y="484"/>
                </a:cubicBezTo>
                <a:cubicBezTo>
                  <a:pt x="210" y="483"/>
                  <a:pt x="202" y="480"/>
                  <a:pt x="195" y="475"/>
                </a:cubicBezTo>
                <a:cubicBezTo>
                  <a:pt x="189" y="470"/>
                  <a:pt x="183" y="463"/>
                  <a:pt x="178" y="453"/>
                </a:cubicBezTo>
                <a:cubicBezTo>
                  <a:pt x="174" y="444"/>
                  <a:pt x="172" y="435"/>
                  <a:pt x="172" y="427"/>
                </a:cubicBezTo>
                <a:cubicBezTo>
                  <a:pt x="173" y="419"/>
                  <a:pt x="175" y="412"/>
                  <a:pt x="180" y="405"/>
                </a:cubicBezTo>
                <a:cubicBezTo>
                  <a:pt x="184" y="398"/>
                  <a:pt x="191" y="392"/>
                  <a:pt x="200" y="386"/>
                </a:cubicBezTo>
                <a:cubicBezTo>
                  <a:pt x="208" y="380"/>
                  <a:pt x="218" y="374"/>
                  <a:pt x="231" y="369"/>
                </a:cubicBezTo>
                <a:cubicBezTo>
                  <a:pt x="242" y="363"/>
                  <a:pt x="252" y="360"/>
                  <a:pt x="263" y="357"/>
                </a:cubicBezTo>
                <a:cubicBezTo>
                  <a:pt x="273" y="355"/>
                  <a:pt x="282" y="354"/>
                  <a:pt x="291" y="355"/>
                </a:cubicBezTo>
                <a:cubicBezTo>
                  <a:pt x="299" y="356"/>
                  <a:pt x="307" y="359"/>
                  <a:pt x="314" y="364"/>
                </a:cubicBezTo>
                <a:cubicBezTo>
                  <a:pt x="320" y="368"/>
                  <a:pt x="326" y="376"/>
                  <a:pt x="331" y="385"/>
                </a:cubicBezTo>
                <a:cubicBezTo>
                  <a:pt x="335" y="395"/>
                  <a:pt x="337" y="403"/>
                  <a:pt x="337" y="411"/>
                </a:cubicBezTo>
                <a:cubicBezTo>
                  <a:pt x="336" y="419"/>
                  <a:pt x="334" y="426"/>
                  <a:pt x="329" y="433"/>
                </a:cubicBezTo>
                <a:cubicBezTo>
                  <a:pt x="325" y="440"/>
                  <a:pt x="318" y="446"/>
                  <a:pt x="309" y="452"/>
                </a:cubicBezTo>
                <a:cubicBezTo>
                  <a:pt x="301" y="458"/>
                  <a:pt x="291" y="464"/>
                  <a:pt x="278" y="470"/>
                </a:cubicBezTo>
                <a:close/>
                <a:moveTo>
                  <a:pt x="268" y="450"/>
                </a:moveTo>
                <a:cubicBezTo>
                  <a:pt x="275" y="447"/>
                  <a:pt x="282" y="444"/>
                  <a:pt x="287" y="440"/>
                </a:cubicBezTo>
                <a:cubicBezTo>
                  <a:pt x="293" y="437"/>
                  <a:pt x="298" y="434"/>
                  <a:pt x="301" y="431"/>
                </a:cubicBezTo>
                <a:cubicBezTo>
                  <a:pt x="305" y="428"/>
                  <a:pt x="309" y="425"/>
                  <a:pt x="311" y="422"/>
                </a:cubicBezTo>
                <a:cubicBezTo>
                  <a:pt x="314" y="419"/>
                  <a:pt x="315" y="415"/>
                  <a:pt x="316" y="412"/>
                </a:cubicBezTo>
                <a:cubicBezTo>
                  <a:pt x="317" y="409"/>
                  <a:pt x="318" y="406"/>
                  <a:pt x="317" y="402"/>
                </a:cubicBezTo>
                <a:cubicBezTo>
                  <a:pt x="317" y="399"/>
                  <a:pt x="316" y="395"/>
                  <a:pt x="314" y="392"/>
                </a:cubicBezTo>
                <a:cubicBezTo>
                  <a:pt x="311" y="385"/>
                  <a:pt x="307" y="381"/>
                  <a:pt x="302" y="378"/>
                </a:cubicBezTo>
                <a:cubicBezTo>
                  <a:pt x="297" y="376"/>
                  <a:pt x="292" y="374"/>
                  <a:pt x="285" y="375"/>
                </a:cubicBezTo>
                <a:cubicBezTo>
                  <a:pt x="279" y="375"/>
                  <a:pt x="272" y="376"/>
                  <a:pt x="265" y="379"/>
                </a:cubicBezTo>
                <a:cubicBezTo>
                  <a:pt x="257" y="381"/>
                  <a:pt x="249" y="384"/>
                  <a:pt x="241" y="388"/>
                </a:cubicBezTo>
                <a:cubicBezTo>
                  <a:pt x="230" y="393"/>
                  <a:pt x="221" y="398"/>
                  <a:pt x="214" y="403"/>
                </a:cubicBezTo>
                <a:cubicBezTo>
                  <a:pt x="207" y="407"/>
                  <a:pt x="201" y="412"/>
                  <a:pt x="198" y="417"/>
                </a:cubicBezTo>
                <a:cubicBezTo>
                  <a:pt x="194" y="422"/>
                  <a:pt x="192" y="426"/>
                  <a:pt x="192" y="431"/>
                </a:cubicBezTo>
                <a:cubicBezTo>
                  <a:pt x="191" y="436"/>
                  <a:pt x="192" y="441"/>
                  <a:pt x="195" y="447"/>
                </a:cubicBezTo>
                <a:cubicBezTo>
                  <a:pt x="197" y="451"/>
                  <a:pt x="199" y="454"/>
                  <a:pt x="202" y="457"/>
                </a:cubicBezTo>
                <a:cubicBezTo>
                  <a:pt x="205" y="459"/>
                  <a:pt x="208" y="461"/>
                  <a:pt x="212" y="462"/>
                </a:cubicBezTo>
                <a:cubicBezTo>
                  <a:pt x="215" y="463"/>
                  <a:pt x="219" y="464"/>
                  <a:pt x="224" y="464"/>
                </a:cubicBezTo>
                <a:cubicBezTo>
                  <a:pt x="228" y="464"/>
                  <a:pt x="232" y="463"/>
                  <a:pt x="237" y="462"/>
                </a:cubicBezTo>
                <a:cubicBezTo>
                  <a:pt x="242" y="461"/>
                  <a:pt x="247" y="459"/>
                  <a:pt x="252" y="457"/>
                </a:cubicBezTo>
                <a:cubicBezTo>
                  <a:pt x="257" y="455"/>
                  <a:pt x="262" y="453"/>
                  <a:pt x="268" y="45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217" name="Freeform 41"/>
          <p:cNvSpPr>
            <a:spLocks noEditPoints="1"/>
          </p:cNvSpPr>
          <p:nvPr/>
        </p:nvSpPr>
        <p:spPr bwMode="auto">
          <a:xfrm>
            <a:off x="6049963" y="4946650"/>
            <a:ext cx="303212" cy="423863"/>
          </a:xfrm>
          <a:custGeom>
            <a:avLst/>
            <a:gdLst>
              <a:gd name="T0" fmla="*/ 2147483647 w 344"/>
              <a:gd name="T1" fmla="*/ 2147483647 h 483"/>
              <a:gd name="T2" fmla="*/ 2147483647 w 344"/>
              <a:gd name="T3" fmla="*/ 2147483647 h 483"/>
              <a:gd name="T4" fmla="*/ 2147483647 w 344"/>
              <a:gd name="T5" fmla="*/ 2147483647 h 483"/>
              <a:gd name="T6" fmla="*/ 2147483647 w 344"/>
              <a:gd name="T7" fmla="*/ 2147483647 h 483"/>
              <a:gd name="T8" fmla="*/ 2147483647 w 344"/>
              <a:gd name="T9" fmla="*/ 2147483647 h 483"/>
              <a:gd name="T10" fmla="*/ 2147483647 w 344"/>
              <a:gd name="T11" fmla="*/ 2147483647 h 483"/>
              <a:gd name="T12" fmla="*/ 2147483647 w 344"/>
              <a:gd name="T13" fmla="*/ 2147483647 h 483"/>
              <a:gd name="T14" fmla="*/ 2147483647 w 344"/>
              <a:gd name="T15" fmla="*/ 2147483647 h 483"/>
              <a:gd name="T16" fmla="*/ 2147483647 w 344"/>
              <a:gd name="T17" fmla="*/ 2147483647 h 483"/>
              <a:gd name="T18" fmla="*/ 2147483647 w 344"/>
              <a:gd name="T19" fmla="*/ 2147483647 h 483"/>
              <a:gd name="T20" fmla="*/ 2147483647 w 344"/>
              <a:gd name="T21" fmla="*/ 2147483647 h 483"/>
              <a:gd name="T22" fmla="*/ 2147483647 w 344"/>
              <a:gd name="T23" fmla="*/ 2147483647 h 483"/>
              <a:gd name="T24" fmla="*/ 2147483647 w 344"/>
              <a:gd name="T25" fmla="*/ 2147483647 h 483"/>
              <a:gd name="T26" fmla="*/ 2147483647 w 344"/>
              <a:gd name="T27" fmla="*/ 2147483647 h 483"/>
              <a:gd name="T28" fmla="*/ 2147483647 w 344"/>
              <a:gd name="T29" fmla="*/ 2147483647 h 483"/>
              <a:gd name="T30" fmla="*/ 2147483647 w 344"/>
              <a:gd name="T31" fmla="*/ 2147483647 h 483"/>
              <a:gd name="T32" fmla="*/ 2147483647 w 344"/>
              <a:gd name="T33" fmla="*/ 2147483647 h 483"/>
              <a:gd name="T34" fmla="*/ 2147483647 w 344"/>
              <a:gd name="T35" fmla="*/ 2147483647 h 483"/>
              <a:gd name="T36" fmla="*/ 2147483647 w 344"/>
              <a:gd name="T37" fmla="*/ 2147483647 h 483"/>
              <a:gd name="T38" fmla="*/ 2147483647 w 344"/>
              <a:gd name="T39" fmla="*/ 2147483647 h 483"/>
              <a:gd name="T40" fmla="*/ 2147483647 w 344"/>
              <a:gd name="T41" fmla="*/ 2147483647 h 483"/>
              <a:gd name="T42" fmla="*/ 2147483647 w 344"/>
              <a:gd name="T43" fmla="*/ 2147483647 h 483"/>
              <a:gd name="T44" fmla="*/ 2147483647 w 344"/>
              <a:gd name="T45" fmla="*/ 2147483647 h 483"/>
              <a:gd name="T46" fmla="*/ 2147483647 w 344"/>
              <a:gd name="T47" fmla="*/ 2147483647 h 483"/>
              <a:gd name="T48" fmla="*/ 2147483647 w 344"/>
              <a:gd name="T49" fmla="*/ 2147483647 h 483"/>
              <a:gd name="T50" fmla="*/ 2147483647 w 344"/>
              <a:gd name="T51" fmla="*/ 2147483647 h 483"/>
              <a:gd name="T52" fmla="*/ 2147483647 w 344"/>
              <a:gd name="T53" fmla="*/ 2147483647 h 483"/>
              <a:gd name="T54" fmla="*/ 2147483647 w 344"/>
              <a:gd name="T55" fmla="*/ 2147483647 h 483"/>
              <a:gd name="T56" fmla="*/ 2147483647 w 344"/>
              <a:gd name="T57" fmla="*/ 2147483647 h 483"/>
              <a:gd name="T58" fmla="*/ 2147483647 w 344"/>
              <a:gd name="T59" fmla="*/ 2147483647 h 483"/>
              <a:gd name="T60" fmla="*/ 2147483647 w 344"/>
              <a:gd name="T61" fmla="*/ 2147483647 h 483"/>
              <a:gd name="T62" fmla="*/ 2147483647 w 344"/>
              <a:gd name="T63" fmla="*/ 2147483647 h 483"/>
              <a:gd name="T64" fmla="*/ 2147483647 w 344"/>
              <a:gd name="T65" fmla="*/ 2147483647 h 483"/>
              <a:gd name="T66" fmla="*/ 2147483647 w 344"/>
              <a:gd name="T67" fmla="*/ 2147483647 h 483"/>
              <a:gd name="T68" fmla="*/ 2147483647 w 344"/>
              <a:gd name="T69" fmla="*/ 2147483647 h 483"/>
              <a:gd name="T70" fmla="*/ 2147483647 w 344"/>
              <a:gd name="T71" fmla="*/ 2147483647 h 483"/>
              <a:gd name="T72" fmla="*/ 2147483647 w 344"/>
              <a:gd name="T73" fmla="*/ 2147483647 h 483"/>
              <a:gd name="T74" fmla="*/ 2147483647 w 344"/>
              <a:gd name="T75" fmla="*/ 2147483647 h 483"/>
              <a:gd name="T76" fmla="*/ 2147483647 w 344"/>
              <a:gd name="T77" fmla="*/ 2147483647 h 483"/>
              <a:gd name="T78" fmla="*/ 2147483647 w 344"/>
              <a:gd name="T79" fmla="*/ 2147483647 h 483"/>
              <a:gd name="T80" fmla="*/ 2147483647 w 344"/>
              <a:gd name="T81" fmla="*/ 2147483647 h 483"/>
              <a:gd name="T82" fmla="*/ 2147483647 w 344"/>
              <a:gd name="T83" fmla="*/ 2147483647 h 483"/>
              <a:gd name="T84" fmla="*/ 2147483647 w 344"/>
              <a:gd name="T85" fmla="*/ 2147483647 h 483"/>
              <a:gd name="T86" fmla="*/ 2147483647 w 344"/>
              <a:gd name="T87" fmla="*/ 2147483647 h 483"/>
              <a:gd name="T88" fmla="*/ 2147483647 w 344"/>
              <a:gd name="T89" fmla="*/ 2147483647 h 483"/>
              <a:gd name="T90" fmla="*/ 2147483647 w 344"/>
              <a:gd name="T91" fmla="*/ 2147483647 h 483"/>
              <a:gd name="T92" fmla="*/ 2147483647 w 344"/>
              <a:gd name="T93" fmla="*/ 2147483647 h 483"/>
              <a:gd name="T94" fmla="*/ 2147483647 w 344"/>
              <a:gd name="T95" fmla="*/ 2147483647 h 483"/>
              <a:gd name="T96" fmla="*/ 2147483647 w 344"/>
              <a:gd name="T97" fmla="*/ 2147483647 h 483"/>
              <a:gd name="T98" fmla="*/ 2147483647 w 344"/>
              <a:gd name="T99" fmla="*/ 2147483647 h 483"/>
              <a:gd name="T100" fmla="*/ 2147483647 w 344"/>
              <a:gd name="T101" fmla="*/ 2147483647 h 483"/>
              <a:gd name="T102" fmla="*/ 2147483647 w 344"/>
              <a:gd name="T103" fmla="*/ 2147483647 h 483"/>
              <a:gd name="T104" fmla="*/ 2147483647 w 344"/>
              <a:gd name="T105" fmla="*/ 2147483647 h 483"/>
              <a:gd name="T106" fmla="*/ 2147483647 w 344"/>
              <a:gd name="T107" fmla="*/ 2147483647 h 483"/>
              <a:gd name="T108" fmla="*/ 2147483647 w 344"/>
              <a:gd name="T109" fmla="*/ 2147483647 h 483"/>
              <a:gd name="T110" fmla="*/ 2147483647 w 344"/>
              <a:gd name="T111" fmla="*/ 2147483647 h 483"/>
              <a:gd name="T112" fmla="*/ 2147483647 w 344"/>
              <a:gd name="T113" fmla="*/ 2147483647 h 483"/>
              <a:gd name="T114" fmla="*/ 2147483647 w 344"/>
              <a:gd name="T115" fmla="*/ 2147483647 h 483"/>
              <a:gd name="T116" fmla="*/ 2147483647 w 344"/>
              <a:gd name="T117" fmla="*/ 2147483647 h 483"/>
              <a:gd name="T118" fmla="*/ 2147483647 w 344"/>
              <a:gd name="T119" fmla="*/ 2147483647 h 4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44"/>
              <a:gd name="T181" fmla="*/ 0 h 483"/>
              <a:gd name="T182" fmla="*/ 344 w 344"/>
              <a:gd name="T183" fmla="*/ 483 h 48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44" h="483">
                <a:moveTo>
                  <a:pt x="49" y="147"/>
                </a:moveTo>
                <a:cubicBezTo>
                  <a:pt x="48" y="148"/>
                  <a:pt x="47" y="148"/>
                  <a:pt x="46" y="149"/>
                </a:cubicBezTo>
                <a:cubicBezTo>
                  <a:pt x="44" y="149"/>
                  <a:pt x="43" y="149"/>
                  <a:pt x="42" y="149"/>
                </a:cubicBezTo>
                <a:cubicBezTo>
                  <a:pt x="42" y="149"/>
                  <a:pt x="41" y="149"/>
                  <a:pt x="40" y="149"/>
                </a:cubicBezTo>
                <a:cubicBezTo>
                  <a:pt x="40" y="148"/>
                  <a:pt x="39" y="148"/>
                  <a:pt x="39" y="147"/>
                </a:cubicBezTo>
                <a:lnTo>
                  <a:pt x="1" y="66"/>
                </a:lnTo>
                <a:cubicBezTo>
                  <a:pt x="1" y="65"/>
                  <a:pt x="0" y="64"/>
                  <a:pt x="0" y="63"/>
                </a:cubicBezTo>
                <a:cubicBezTo>
                  <a:pt x="0" y="62"/>
                  <a:pt x="0" y="61"/>
                  <a:pt x="1" y="60"/>
                </a:cubicBezTo>
                <a:cubicBezTo>
                  <a:pt x="1" y="59"/>
                  <a:pt x="2" y="59"/>
                  <a:pt x="3" y="58"/>
                </a:cubicBezTo>
                <a:cubicBezTo>
                  <a:pt x="4" y="57"/>
                  <a:pt x="5" y="56"/>
                  <a:pt x="7" y="55"/>
                </a:cubicBezTo>
                <a:cubicBezTo>
                  <a:pt x="8" y="55"/>
                  <a:pt x="9" y="54"/>
                  <a:pt x="11" y="54"/>
                </a:cubicBezTo>
                <a:cubicBezTo>
                  <a:pt x="12" y="53"/>
                  <a:pt x="13" y="53"/>
                  <a:pt x="14" y="53"/>
                </a:cubicBezTo>
                <a:cubicBezTo>
                  <a:pt x="15" y="53"/>
                  <a:pt x="16" y="53"/>
                  <a:pt x="17" y="53"/>
                </a:cubicBezTo>
                <a:cubicBezTo>
                  <a:pt x="18" y="54"/>
                  <a:pt x="20" y="54"/>
                  <a:pt x="21" y="54"/>
                </a:cubicBezTo>
                <a:lnTo>
                  <a:pt x="65" y="70"/>
                </a:lnTo>
                <a:cubicBezTo>
                  <a:pt x="75" y="73"/>
                  <a:pt x="84" y="76"/>
                  <a:pt x="91" y="77"/>
                </a:cubicBezTo>
                <a:cubicBezTo>
                  <a:pt x="99" y="79"/>
                  <a:pt x="105" y="80"/>
                  <a:pt x="111" y="80"/>
                </a:cubicBezTo>
                <a:cubicBezTo>
                  <a:pt x="116" y="80"/>
                  <a:pt x="121" y="79"/>
                  <a:pt x="125" y="78"/>
                </a:cubicBezTo>
                <a:cubicBezTo>
                  <a:pt x="129" y="77"/>
                  <a:pt x="133" y="76"/>
                  <a:pt x="136" y="74"/>
                </a:cubicBezTo>
                <a:cubicBezTo>
                  <a:pt x="139" y="73"/>
                  <a:pt x="142" y="71"/>
                  <a:pt x="144" y="69"/>
                </a:cubicBezTo>
                <a:cubicBezTo>
                  <a:pt x="147" y="66"/>
                  <a:pt x="149" y="63"/>
                  <a:pt x="150" y="60"/>
                </a:cubicBezTo>
                <a:cubicBezTo>
                  <a:pt x="151" y="57"/>
                  <a:pt x="152" y="54"/>
                  <a:pt x="151" y="50"/>
                </a:cubicBezTo>
                <a:cubicBezTo>
                  <a:pt x="151" y="46"/>
                  <a:pt x="150" y="42"/>
                  <a:pt x="148" y="38"/>
                </a:cubicBezTo>
                <a:cubicBezTo>
                  <a:pt x="146" y="34"/>
                  <a:pt x="144" y="30"/>
                  <a:pt x="140" y="26"/>
                </a:cubicBezTo>
                <a:cubicBezTo>
                  <a:pt x="137" y="23"/>
                  <a:pt x="135" y="21"/>
                  <a:pt x="132" y="18"/>
                </a:cubicBezTo>
                <a:cubicBezTo>
                  <a:pt x="129" y="16"/>
                  <a:pt x="126" y="15"/>
                  <a:pt x="124" y="13"/>
                </a:cubicBezTo>
                <a:cubicBezTo>
                  <a:pt x="122" y="12"/>
                  <a:pt x="121" y="11"/>
                  <a:pt x="120" y="10"/>
                </a:cubicBezTo>
                <a:cubicBezTo>
                  <a:pt x="120" y="9"/>
                  <a:pt x="120" y="9"/>
                  <a:pt x="120" y="8"/>
                </a:cubicBezTo>
                <a:cubicBezTo>
                  <a:pt x="120" y="8"/>
                  <a:pt x="120" y="7"/>
                  <a:pt x="121" y="7"/>
                </a:cubicBezTo>
                <a:cubicBezTo>
                  <a:pt x="122" y="6"/>
                  <a:pt x="122" y="5"/>
                  <a:pt x="123" y="5"/>
                </a:cubicBezTo>
                <a:cubicBezTo>
                  <a:pt x="124" y="4"/>
                  <a:pt x="126" y="3"/>
                  <a:pt x="127" y="2"/>
                </a:cubicBezTo>
                <a:cubicBezTo>
                  <a:pt x="129" y="2"/>
                  <a:pt x="130" y="2"/>
                  <a:pt x="130" y="1"/>
                </a:cubicBezTo>
                <a:cubicBezTo>
                  <a:pt x="131" y="1"/>
                  <a:pt x="132" y="1"/>
                  <a:pt x="133" y="1"/>
                </a:cubicBezTo>
                <a:cubicBezTo>
                  <a:pt x="133" y="1"/>
                  <a:pt x="134" y="0"/>
                  <a:pt x="135" y="1"/>
                </a:cubicBezTo>
                <a:cubicBezTo>
                  <a:pt x="135" y="1"/>
                  <a:pt x="136" y="1"/>
                  <a:pt x="138" y="1"/>
                </a:cubicBezTo>
                <a:cubicBezTo>
                  <a:pt x="139" y="2"/>
                  <a:pt x="141" y="3"/>
                  <a:pt x="143" y="5"/>
                </a:cubicBezTo>
                <a:cubicBezTo>
                  <a:pt x="145" y="6"/>
                  <a:pt x="148" y="8"/>
                  <a:pt x="151" y="11"/>
                </a:cubicBezTo>
                <a:cubicBezTo>
                  <a:pt x="154" y="14"/>
                  <a:pt x="157" y="17"/>
                  <a:pt x="159" y="21"/>
                </a:cubicBezTo>
                <a:cubicBezTo>
                  <a:pt x="162" y="24"/>
                  <a:pt x="165" y="28"/>
                  <a:pt x="167" y="33"/>
                </a:cubicBezTo>
                <a:cubicBezTo>
                  <a:pt x="170" y="40"/>
                  <a:pt x="172" y="47"/>
                  <a:pt x="172" y="53"/>
                </a:cubicBezTo>
                <a:cubicBezTo>
                  <a:pt x="173" y="59"/>
                  <a:pt x="172" y="65"/>
                  <a:pt x="170" y="70"/>
                </a:cubicBezTo>
                <a:cubicBezTo>
                  <a:pt x="169" y="75"/>
                  <a:pt x="166" y="80"/>
                  <a:pt x="162" y="83"/>
                </a:cubicBezTo>
                <a:cubicBezTo>
                  <a:pt x="158" y="87"/>
                  <a:pt x="154" y="90"/>
                  <a:pt x="148" y="93"/>
                </a:cubicBezTo>
                <a:cubicBezTo>
                  <a:pt x="144" y="95"/>
                  <a:pt x="139" y="97"/>
                  <a:pt x="134" y="98"/>
                </a:cubicBezTo>
                <a:cubicBezTo>
                  <a:pt x="129" y="100"/>
                  <a:pt x="123" y="100"/>
                  <a:pt x="116" y="100"/>
                </a:cubicBezTo>
                <a:cubicBezTo>
                  <a:pt x="110" y="100"/>
                  <a:pt x="102" y="99"/>
                  <a:pt x="93" y="97"/>
                </a:cubicBezTo>
                <a:cubicBezTo>
                  <a:pt x="84" y="95"/>
                  <a:pt x="73" y="92"/>
                  <a:pt x="61" y="87"/>
                </a:cubicBezTo>
                <a:lnTo>
                  <a:pt x="26" y="75"/>
                </a:lnTo>
                <a:lnTo>
                  <a:pt x="55" y="139"/>
                </a:lnTo>
                <a:cubicBezTo>
                  <a:pt x="56" y="140"/>
                  <a:pt x="56" y="140"/>
                  <a:pt x="56" y="141"/>
                </a:cubicBezTo>
                <a:cubicBezTo>
                  <a:pt x="56" y="142"/>
                  <a:pt x="55" y="143"/>
                  <a:pt x="55" y="143"/>
                </a:cubicBezTo>
                <a:cubicBezTo>
                  <a:pt x="54" y="144"/>
                  <a:pt x="54" y="145"/>
                  <a:pt x="53" y="145"/>
                </a:cubicBezTo>
                <a:cubicBezTo>
                  <a:pt x="52" y="146"/>
                  <a:pt x="51" y="147"/>
                  <a:pt x="49" y="147"/>
                </a:cubicBezTo>
                <a:close/>
                <a:moveTo>
                  <a:pt x="171" y="238"/>
                </a:moveTo>
                <a:cubicBezTo>
                  <a:pt x="160" y="243"/>
                  <a:pt x="149" y="247"/>
                  <a:pt x="139" y="249"/>
                </a:cubicBezTo>
                <a:cubicBezTo>
                  <a:pt x="129" y="252"/>
                  <a:pt x="119" y="253"/>
                  <a:pt x="111" y="252"/>
                </a:cubicBezTo>
                <a:cubicBezTo>
                  <a:pt x="102" y="251"/>
                  <a:pt x="94" y="248"/>
                  <a:pt x="88" y="243"/>
                </a:cubicBezTo>
                <a:cubicBezTo>
                  <a:pt x="81" y="238"/>
                  <a:pt x="75" y="231"/>
                  <a:pt x="71" y="221"/>
                </a:cubicBezTo>
                <a:cubicBezTo>
                  <a:pt x="66" y="212"/>
                  <a:pt x="64" y="203"/>
                  <a:pt x="65" y="195"/>
                </a:cubicBezTo>
                <a:cubicBezTo>
                  <a:pt x="65" y="187"/>
                  <a:pt x="68" y="180"/>
                  <a:pt x="72" y="173"/>
                </a:cubicBezTo>
                <a:cubicBezTo>
                  <a:pt x="77" y="166"/>
                  <a:pt x="83" y="160"/>
                  <a:pt x="92" y="154"/>
                </a:cubicBezTo>
                <a:cubicBezTo>
                  <a:pt x="101" y="148"/>
                  <a:pt x="111" y="142"/>
                  <a:pt x="123" y="137"/>
                </a:cubicBezTo>
                <a:cubicBezTo>
                  <a:pt x="134" y="131"/>
                  <a:pt x="145" y="128"/>
                  <a:pt x="155" y="125"/>
                </a:cubicBezTo>
                <a:cubicBezTo>
                  <a:pt x="165" y="123"/>
                  <a:pt x="175" y="122"/>
                  <a:pt x="183" y="123"/>
                </a:cubicBezTo>
                <a:cubicBezTo>
                  <a:pt x="192" y="124"/>
                  <a:pt x="199" y="127"/>
                  <a:pt x="206" y="132"/>
                </a:cubicBezTo>
                <a:cubicBezTo>
                  <a:pt x="213" y="136"/>
                  <a:pt x="219" y="144"/>
                  <a:pt x="223" y="153"/>
                </a:cubicBezTo>
                <a:cubicBezTo>
                  <a:pt x="227" y="163"/>
                  <a:pt x="229" y="171"/>
                  <a:pt x="229" y="179"/>
                </a:cubicBezTo>
                <a:cubicBezTo>
                  <a:pt x="229" y="187"/>
                  <a:pt x="226" y="194"/>
                  <a:pt x="222" y="201"/>
                </a:cubicBezTo>
                <a:cubicBezTo>
                  <a:pt x="217" y="208"/>
                  <a:pt x="210" y="214"/>
                  <a:pt x="202" y="220"/>
                </a:cubicBezTo>
                <a:cubicBezTo>
                  <a:pt x="193" y="226"/>
                  <a:pt x="183" y="232"/>
                  <a:pt x="171" y="238"/>
                </a:cubicBezTo>
                <a:close/>
                <a:moveTo>
                  <a:pt x="160" y="218"/>
                </a:moveTo>
                <a:cubicBezTo>
                  <a:pt x="168" y="215"/>
                  <a:pt x="174" y="212"/>
                  <a:pt x="180" y="208"/>
                </a:cubicBezTo>
                <a:cubicBezTo>
                  <a:pt x="185" y="205"/>
                  <a:pt x="190" y="202"/>
                  <a:pt x="194" y="199"/>
                </a:cubicBezTo>
                <a:cubicBezTo>
                  <a:pt x="198" y="196"/>
                  <a:pt x="201" y="193"/>
                  <a:pt x="204" y="190"/>
                </a:cubicBezTo>
                <a:cubicBezTo>
                  <a:pt x="206" y="187"/>
                  <a:pt x="208" y="183"/>
                  <a:pt x="209" y="180"/>
                </a:cubicBezTo>
                <a:cubicBezTo>
                  <a:pt x="210" y="177"/>
                  <a:pt x="210" y="174"/>
                  <a:pt x="210" y="170"/>
                </a:cubicBezTo>
                <a:cubicBezTo>
                  <a:pt x="209" y="167"/>
                  <a:pt x="208" y="163"/>
                  <a:pt x="207" y="160"/>
                </a:cubicBezTo>
                <a:cubicBezTo>
                  <a:pt x="204" y="153"/>
                  <a:pt x="200" y="149"/>
                  <a:pt x="195" y="146"/>
                </a:cubicBezTo>
                <a:cubicBezTo>
                  <a:pt x="190" y="144"/>
                  <a:pt x="184" y="142"/>
                  <a:pt x="178" y="143"/>
                </a:cubicBezTo>
                <a:cubicBezTo>
                  <a:pt x="171" y="143"/>
                  <a:pt x="165" y="144"/>
                  <a:pt x="157" y="147"/>
                </a:cubicBezTo>
                <a:cubicBezTo>
                  <a:pt x="150" y="149"/>
                  <a:pt x="142" y="152"/>
                  <a:pt x="134" y="156"/>
                </a:cubicBezTo>
                <a:cubicBezTo>
                  <a:pt x="123" y="161"/>
                  <a:pt x="114" y="166"/>
                  <a:pt x="106" y="171"/>
                </a:cubicBezTo>
                <a:cubicBezTo>
                  <a:pt x="99" y="175"/>
                  <a:pt x="94" y="180"/>
                  <a:pt x="90" y="185"/>
                </a:cubicBezTo>
                <a:cubicBezTo>
                  <a:pt x="87" y="190"/>
                  <a:pt x="84" y="194"/>
                  <a:pt x="84" y="199"/>
                </a:cubicBezTo>
                <a:cubicBezTo>
                  <a:pt x="84" y="204"/>
                  <a:pt x="85" y="209"/>
                  <a:pt x="87" y="215"/>
                </a:cubicBezTo>
                <a:cubicBezTo>
                  <a:pt x="89" y="219"/>
                  <a:pt x="92" y="222"/>
                  <a:pt x="94" y="225"/>
                </a:cubicBezTo>
                <a:cubicBezTo>
                  <a:pt x="97" y="227"/>
                  <a:pt x="101" y="229"/>
                  <a:pt x="104" y="230"/>
                </a:cubicBezTo>
                <a:cubicBezTo>
                  <a:pt x="108" y="231"/>
                  <a:pt x="112" y="232"/>
                  <a:pt x="116" y="232"/>
                </a:cubicBezTo>
                <a:cubicBezTo>
                  <a:pt x="120" y="232"/>
                  <a:pt x="125" y="231"/>
                  <a:pt x="129" y="230"/>
                </a:cubicBezTo>
                <a:cubicBezTo>
                  <a:pt x="134" y="229"/>
                  <a:pt x="139" y="227"/>
                  <a:pt x="144" y="225"/>
                </a:cubicBezTo>
                <a:cubicBezTo>
                  <a:pt x="149" y="223"/>
                  <a:pt x="155" y="221"/>
                  <a:pt x="160" y="218"/>
                </a:cubicBezTo>
                <a:close/>
                <a:moveTo>
                  <a:pt x="225" y="354"/>
                </a:moveTo>
                <a:cubicBezTo>
                  <a:pt x="214" y="359"/>
                  <a:pt x="203" y="363"/>
                  <a:pt x="193" y="365"/>
                </a:cubicBezTo>
                <a:cubicBezTo>
                  <a:pt x="183" y="368"/>
                  <a:pt x="173" y="369"/>
                  <a:pt x="165" y="368"/>
                </a:cubicBezTo>
                <a:cubicBezTo>
                  <a:pt x="156" y="367"/>
                  <a:pt x="149" y="364"/>
                  <a:pt x="142" y="359"/>
                </a:cubicBezTo>
                <a:cubicBezTo>
                  <a:pt x="135" y="354"/>
                  <a:pt x="129" y="347"/>
                  <a:pt x="125" y="337"/>
                </a:cubicBezTo>
                <a:cubicBezTo>
                  <a:pt x="121" y="328"/>
                  <a:pt x="119" y="319"/>
                  <a:pt x="119" y="311"/>
                </a:cubicBezTo>
                <a:cubicBezTo>
                  <a:pt x="119" y="303"/>
                  <a:pt x="122" y="296"/>
                  <a:pt x="126" y="289"/>
                </a:cubicBezTo>
                <a:cubicBezTo>
                  <a:pt x="131" y="282"/>
                  <a:pt x="137" y="276"/>
                  <a:pt x="146" y="270"/>
                </a:cubicBezTo>
                <a:cubicBezTo>
                  <a:pt x="155" y="264"/>
                  <a:pt x="165" y="258"/>
                  <a:pt x="177" y="253"/>
                </a:cubicBezTo>
                <a:cubicBezTo>
                  <a:pt x="188" y="247"/>
                  <a:pt x="199" y="244"/>
                  <a:pt x="209" y="241"/>
                </a:cubicBezTo>
                <a:cubicBezTo>
                  <a:pt x="219" y="239"/>
                  <a:pt x="229" y="238"/>
                  <a:pt x="237" y="239"/>
                </a:cubicBezTo>
                <a:cubicBezTo>
                  <a:pt x="246" y="240"/>
                  <a:pt x="253" y="243"/>
                  <a:pt x="260" y="248"/>
                </a:cubicBezTo>
                <a:cubicBezTo>
                  <a:pt x="267" y="252"/>
                  <a:pt x="273" y="260"/>
                  <a:pt x="277" y="269"/>
                </a:cubicBezTo>
                <a:cubicBezTo>
                  <a:pt x="281" y="279"/>
                  <a:pt x="283" y="287"/>
                  <a:pt x="283" y="295"/>
                </a:cubicBezTo>
                <a:cubicBezTo>
                  <a:pt x="283" y="303"/>
                  <a:pt x="280" y="310"/>
                  <a:pt x="276" y="317"/>
                </a:cubicBezTo>
                <a:cubicBezTo>
                  <a:pt x="271" y="324"/>
                  <a:pt x="265" y="330"/>
                  <a:pt x="256" y="336"/>
                </a:cubicBezTo>
                <a:cubicBezTo>
                  <a:pt x="247" y="342"/>
                  <a:pt x="237" y="348"/>
                  <a:pt x="225" y="354"/>
                </a:cubicBezTo>
                <a:close/>
                <a:moveTo>
                  <a:pt x="214" y="334"/>
                </a:moveTo>
                <a:cubicBezTo>
                  <a:pt x="222" y="331"/>
                  <a:pt x="228" y="328"/>
                  <a:pt x="234" y="324"/>
                </a:cubicBezTo>
                <a:cubicBezTo>
                  <a:pt x="239" y="321"/>
                  <a:pt x="244" y="318"/>
                  <a:pt x="248" y="315"/>
                </a:cubicBezTo>
                <a:cubicBezTo>
                  <a:pt x="252" y="312"/>
                  <a:pt x="255" y="309"/>
                  <a:pt x="258" y="306"/>
                </a:cubicBezTo>
                <a:cubicBezTo>
                  <a:pt x="260" y="303"/>
                  <a:pt x="262" y="299"/>
                  <a:pt x="263" y="296"/>
                </a:cubicBezTo>
                <a:cubicBezTo>
                  <a:pt x="264" y="293"/>
                  <a:pt x="264" y="290"/>
                  <a:pt x="264" y="286"/>
                </a:cubicBezTo>
                <a:cubicBezTo>
                  <a:pt x="263" y="283"/>
                  <a:pt x="262" y="279"/>
                  <a:pt x="261" y="276"/>
                </a:cubicBezTo>
                <a:cubicBezTo>
                  <a:pt x="258" y="269"/>
                  <a:pt x="254" y="265"/>
                  <a:pt x="249" y="262"/>
                </a:cubicBezTo>
                <a:cubicBezTo>
                  <a:pt x="244" y="260"/>
                  <a:pt x="238" y="258"/>
                  <a:pt x="232" y="259"/>
                </a:cubicBezTo>
                <a:cubicBezTo>
                  <a:pt x="226" y="259"/>
                  <a:pt x="219" y="260"/>
                  <a:pt x="211" y="263"/>
                </a:cubicBezTo>
                <a:cubicBezTo>
                  <a:pt x="204" y="265"/>
                  <a:pt x="196" y="268"/>
                  <a:pt x="188" y="272"/>
                </a:cubicBezTo>
                <a:cubicBezTo>
                  <a:pt x="177" y="277"/>
                  <a:pt x="168" y="282"/>
                  <a:pt x="161" y="287"/>
                </a:cubicBezTo>
                <a:cubicBezTo>
                  <a:pt x="153" y="291"/>
                  <a:pt x="148" y="296"/>
                  <a:pt x="144" y="301"/>
                </a:cubicBezTo>
                <a:cubicBezTo>
                  <a:pt x="141" y="306"/>
                  <a:pt x="139" y="310"/>
                  <a:pt x="138" y="315"/>
                </a:cubicBezTo>
                <a:cubicBezTo>
                  <a:pt x="138" y="320"/>
                  <a:pt x="139" y="325"/>
                  <a:pt x="141" y="331"/>
                </a:cubicBezTo>
                <a:cubicBezTo>
                  <a:pt x="143" y="335"/>
                  <a:pt x="146" y="338"/>
                  <a:pt x="149" y="341"/>
                </a:cubicBezTo>
                <a:cubicBezTo>
                  <a:pt x="151" y="343"/>
                  <a:pt x="155" y="345"/>
                  <a:pt x="158" y="346"/>
                </a:cubicBezTo>
                <a:cubicBezTo>
                  <a:pt x="162" y="347"/>
                  <a:pt x="166" y="348"/>
                  <a:pt x="170" y="348"/>
                </a:cubicBezTo>
                <a:cubicBezTo>
                  <a:pt x="174" y="348"/>
                  <a:pt x="179" y="347"/>
                  <a:pt x="184" y="346"/>
                </a:cubicBezTo>
                <a:cubicBezTo>
                  <a:pt x="188" y="345"/>
                  <a:pt x="193" y="343"/>
                  <a:pt x="198" y="341"/>
                </a:cubicBezTo>
                <a:cubicBezTo>
                  <a:pt x="204" y="339"/>
                  <a:pt x="209" y="337"/>
                  <a:pt x="214" y="334"/>
                </a:cubicBezTo>
                <a:close/>
                <a:moveTo>
                  <a:pt x="250" y="477"/>
                </a:moveTo>
                <a:cubicBezTo>
                  <a:pt x="242" y="480"/>
                  <a:pt x="235" y="482"/>
                  <a:pt x="227" y="482"/>
                </a:cubicBezTo>
                <a:cubicBezTo>
                  <a:pt x="220" y="483"/>
                  <a:pt x="213" y="481"/>
                  <a:pt x="206" y="478"/>
                </a:cubicBezTo>
                <a:cubicBezTo>
                  <a:pt x="200" y="475"/>
                  <a:pt x="194" y="471"/>
                  <a:pt x="189" y="466"/>
                </a:cubicBezTo>
                <a:cubicBezTo>
                  <a:pt x="184" y="460"/>
                  <a:pt x="179" y="453"/>
                  <a:pt x="175" y="445"/>
                </a:cubicBezTo>
                <a:cubicBezTo>
                  <a:pt x="173" y="440"/>
                  <a:pt x="171" y="436"/>
                  <a:pt x="170" y="431"/>
                </a:cubicBezTo>
                <a:cubicBezTo>
                  <a:pt x="169" y="427"/>
                  <a:pt x="168" y="423"/>
                  <a:pt x="167" y="419"/>
                </a:cubicBezTo>
                <a:cubicBezTo>
                  <a:pt x="167" y="416"/>
                  <a:pt x="167" y="413"/>
                  <a:pt x="167" y="410"/>
                </a:cubicBezTo>
                <a:cubicBezTo>
                  <a:pt x="167" y="408"/>
                  <a:pt x="167" y="406"/>
                  <a:pt x="167" y="405"/>
                </a:cubicBezTo>
                <a:cubicBezTo>
                  <a:pt x="167" y="405"/>
                  <a:pt x="167" y="404"/>
                  <a:pt x="168" y="404"/>
                </a:cubicBezTo>
                <a:cubicBezTo>
                  <a:pt x="168" y="403"/>
                  <a:pt x="169" y="403"/>
                  <a:pt x="169" y="402"/>
                </a:cubicBezTo>
                <a:cubicBezTo>
                  <a:pt x="170" y="402"/>
                  <a:pt x="170" y="401"/>
                  <a:pt x="171" y="401"/>
                </a:cubicBezTo>
                <a:cubicBezTo>
                  <a:pt x="172" y="400"/>
                  <a:pt x="174" y="400"/>
                  <a:pt x="175" y="399"/>
                </a:cubicBezTo>
                <a:cubicBezTo>
                  <a:pt x="176" y="398"/>
                  <a:pt x="177" y="398"/>
                  <a:pt x="178" y="397"/>
                </a:cubicBezTo>
                <a:cubicBezTo>
                  <a:pt x="179" y="397"/>
                  <a:pt x="180" y="397"/>
                  <a:pt x="181" y="397"/>
                </a:cubicBezTo>
                <a:cubicBezTo>
                  <a:pt x="182" y="397"/>
                  <a:pt x="183" y="397"/>
                  <a:pt x="183" y="397"/>
                </a:cubicBezTo>
                <a:cubicBezTo>
                  <a:pt x="184" y="398"/>
                  <a:pt x="184" y="398"/>
                  <a:pt x="184" y="399"/>
                </a:cubicBezTo>
                <a:cubicBezTo>
                  <a:pt x="185" y="399"/>
                  <a:pt x="185" y="401"/>
                  <a:pt x="184" y="403"/>
                </a:cubicBezTo>
                <a:cubicBezTo>
                  <a:pt x="184" y="405"/>
                  <a:pt x="184" y="407"/>
                  <a:pt x="184" y="411"/>
                </a:cubicBezTo>
                <a:cubicBezTo>
                  <a:pt x="185" y="414"/>
                  <a:pt x="185" y="418"/>
                  <a:pt x="186" y="422"/>
                </a:cubicBezTo>
                <a:cubicBezTo>
                  <a:pt x="187" y="426"/>
                  <a:pt x="188" y="431"/>
                  <a:pt x="191" y="437"/>
                </a:cubicBezTo>
                <a:cubicBezTo>
                  <a:pt x="193" y="442"/>
                  <a:pt x="196" y="446"/>
                  <a:pt x="199" y="450"/>
                </a:cubicBezTo>
                <a:cubicBezTo>
                  <a:pt x="202" y="454"/>
                  <a:pt x="206" y="456"/>
                  <a:pt x="210" y="458"/>
                </a:cubicBezTo>
                <a:cubicBezTo>
                  <a:pt x="214" y="460"/>
                  <a:pt x="218" y="461"/>
                  <a:pt x="223" y="461"/>
                </a:cubicBezTo>
                <a:cubicBezTo>
                  <a:pt x="228" y="461"/>
                  <a:pt x="233" y="459"/>
                  <a:pt x="239" y="457"/>
                </a:cubicBezTo>
                <a:cubicBezTo>
                  <a:pt x="243" y="455"/>
                  <a:pt x="247" y="452"/>
                  <a:pt x="250" y="449"/>
                </a:cubicBezTo>
                <a:cubicBezTo>
                  <a:pt x="253" y="446"/>
                  <a:pt x="255" y="442"/>
                  <a:pt x="256" y="438"/>
                </a:cubicBezTo>
                <a:cubicBezTo>
                  <a:pt x="257" y="434"/>
                  <a:pt x="257" y="429"/>
                  <a:pt x="256" y="424"/>
                </a:cubicBezTo>
                <a:cubicBezTo>
                  <a:pt x="255" y="419"/>
                  <a:pt x="253" y="413"/>
                  <a:pt x="250" y="406"/>
                </a:cubicBezTo>
                <a:cubicBezTo>
                  <a:pt x="247" y="402"/>
                  <a:pt x="245" y="398"/>
                  <a:pt x="243" y="395"/>
                </a:cubicBezTo>
                <a:cubicBezTo>
                  <a:pt x="241" y="391"/>
                  <a:pt x="240" y="388"/>
                  <a:pt x="238" y="386"/>
                </a:cubicBezTo>
                <a:cubicBezTo>
                  <a:pt x="237" y="383"/>
                  <a:pt x="237" y="382"/>
                  <a:pt x="238" y="380"/>
                </a:cubicBezTo>
                <a:cubicBezTo>
                  <a:pt x="238" y="379"/>
                  <a:pt x="240" y="378"/>
                  <a:pt x="243" y="376"/>
                </a:cubicBezTo>
                <a:lnTo>
                  <a:pt x="302" y="349"/>
                </a:lnTo>
                <a:cubicBezTo>
                  <a:pt x="305" y="347"/>
                  <a:pt x="307" y="347"/>
                  <a:pt x="309" y="348"/>
                </a:cubicBezTo>
                <a:cubicBezTo>
                  <a:pt x="311" y="348"/>
                  <a:pt x="312" y="350"/>
                  <a:pt x="313" y="352"/>
                </a:cubicBezTo>
                <a:lnTo>
                  <a:pt x="343" y="417"/>
                </a:lnTo>
                <a:cubicBezTo>
                  <a:pt x="343" y="417"/>
                  <a:pt x="344" y="418"/>
                  <a:pt x="344" y="419"/>
                </a:cubicBezTo>
                <a:cubicBezTo>
                  <a:pt x="343" y="420"/>
                  <a:pt x="343" y="420"/>
                  <a:pt x="343" y="421"/>
                </a:cubicBezTo>
                <a:cubicBezTo>
                  <a:pt x="342" y="422"/>
                  <a:pt x="341" y="422"/>
                  <a:pt x="340" y="423"/>
                </a:cubicBezTo>
                <a:cubicBezTo>
                  <a:pt x="339" y="424"/>
                  <a:pt x="338" y="424"/>
                  <a:pt x="337" y="425"/>
                </a:cubicBezTo>
                <a:cubicBezTo>
                  <a:pt x="334" y="426"/>
                  <a:pt x="332" y="427"/>
                  <a:pt x="330" y="427"/>
                </a:cubicBezTo>
                <a:cubicBezTo>
                  <a:pt x="328" y="427"/>
                  <a:pt x="327" y="426"/>
                  <a:pt x="326" y="425"/>
                </a:cubicBezTo>
                <a:lnTo>
                  <a:pt x="302" y="373"/>
                </a:lnTo>
                <a:lnTo>
                  <a:pt x="261" y="392"/>
                </a:lnTo>
                <a:cubicBezTo>
                  <a:pt x="262" y="394"/>
                  <a:pt x="264" y="397"/>
                  <a:pt x="265" y="399"/>
                </a:cubicBezTo>
                <a:cubicBezTo>
                  <a:pt x="266" y="402"/>
                  <a:pt x="268" y="405"/>
                  <a:pt x="269" y="408"/>
                </a:cubicBezTo>
                <a:cubicBezTo>
                  <a:pt x="273" y="416"/>
                  <a:pt x="276" y="424"/>
                  <a:pt x="276" y="431"/>
                </a:cubicBezTo>
                <a:cubicBezTo>
                  <a:pt x="277" y="438"/>
                  <a:pt x="277" y="444"/>
                  <a:pt x="275" y="450"/>
                </a:cubicBezTo>
                <a:cubicBezTo>
                  <a:pt x="273" y="456"/>
                  <a:pt x="270" y="461"/>
                  <a:pt x="266" y="465"/>
                </a:cubicBezTo>
                <a:cubicBezTo>
                  <a:pt x="262" y="470"/>
                  <a:pt x="256" y="474"/>
                  <a:pt x="250" y="47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37275" y="2097088"/>
            <a:ext cx="2820988" cy="1609725"/>
            <a:chOff x="7215206" y="1439219"/>
            <a:chExt cx="2782176" cy="1562741"/>
          </a:xfrm>
        </p:grpSpPr>
        <p:sp>
          <p:nvSpPr>
            <p:cNvPr id="93236" name="Down Arrow 3"/>
            <p:cNvSpPr>
              <a:spLocks noChangeArrowheads="1"/>
            </p:cNvSpPr>
            <p:nvPr/>
          </p:nvSpPr>
          <p:spPr bwMode="auto">
            <a:xfrm>
              <a:off x="7287226" y="1452486"/>
              <a:ext cx="713933" cy="1500138"/>
            </a:xfrm>
            <a:prstGeom prst="downArrow">
              <a:avLst>
                <a:gd name="adj1" fmla="val 50000"/>
                <a:gd name="adj2" fmla="val 50002"/>
              </a:avLst>
            </a:prstGeom>
            <a:solidFill>
              <a:srgbClr val="F03F1C"/>
            </a:solidFill>
            <a:ln w="349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cxnSp>
          <p:nvCxnSpPr>
            <p:cNvPr id="93237" name="Straight Connector 5"/>
            <p:cNvCxnSpPr>
              <a:cxnSpLocks noChangeShapeType="1"/>
            </p:cNvCxnSpPr>
            <p:nvPr/>
          </p:nvCxnSpPr>
          <p:spPr bwMode="auto">
            <a:xfrm>
              <a:off x="7215206" y="1452486"/>
              <a:ext cx="857256" cy="158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93238" name="Straight Connector 6"/>
            <p:cNvCxnSpPr>
              <a:cxnSpLocks noChangeShapeType="1"/>
            </p:cNvCxnSpPr>
            <p:nvPr/>
          </p:nvCxnSpPr>
          <p:spPr bwMode="auto">
            <a:xfrm>
              <a:off x="7215206" y="3000418"/>
              <a:ext cx="857972" cy="1542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93239" name="TextBox 7"/>
            <p:cNvSpPr txBox="1">
              <a:spLocks noChangeArrowheads="1"/>
            </p:cNvSpPr>
            <p:nvPr/>
          </p:nvSpPr>
          <p:spPr bwMode="auto">
            <a:xfrm>
              <a:off x="8140510" y="1439219"/>
              <a:ext cx="1856872" cy="152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>
                  <a:latin typeface="Verdana" pitchFamily="34" charset="0"/>
                </a:rPr>
                <a:t>Resilience of the Earth system</a:t>
              </a:r>
            </a:p>
          </p:txBody>
        </p:sp>
      </p:grpSp>
      <p:sp>
        <p:nvSpPr>
          <p:cNvPr id="80" name="Freeform 11"/>
          <p:cNvSpPr>
            <a:spLocks/>
          </p:cNvSpPr>
          <p:nvPr/>
        </p:nvSpPr>
        <p:spPr bwMode="auto">
          <a:xfrm>
            <a:off x="1770063" y="2584450"/>
            <a:ext cx="4346575" cy="2038350"/>
          </a:xfrm>
          <a:custGeom>
            <a:avLst/>
            <a:gdLst>
              <a:gd name="T0" fmla="*/ 2147483647 w 2738"/>
              <a:gd name="T1" fmla="*/ 2147483647 h 1284"/>
              <a:gd name="T2" fmla="*/ 2147483647 w 2738"/>
              <a:gd name="T3" fmla="*/ 2147483647 h 1284"/>
              <a:gd name="T4" fmla="*/ 2147483647 w 2738"/>
              <a:gd name="T5" fmla="*/ 2147483647 h 1284"/>
              <a:gd name="T6" fmla="*/ 2147483647 w 2738"/>
              <a:gd name="T7" fmla="*/ 2147483647 h 1284"/>
              <a:gd name="T8" fmla="*/ 2147483647 w 2738"/>
              <a:gd name="T9" fmla="*/ 2147483647 h 1284"/>
              <a:gd name="T10" fmla="*/ 2147483647 w 2738"/>
              <a:gd name="T11" fmla="*/ 2147483647 h 1284"/>
              <a:gd name="T12" fmla="*/ 2147483647 w 2738"/>
              <a:gd name="T13" fmla="*/ 2147483647 h 1284"/>
              <a:gd name="T14" fmla="*/ 2147483647 w 2738"/>
              <a:gd name="T15" fmla="*/ 2147483647 h 1284"/>
              <a:gd name="T16" fmla="*/ 2147483647 w 2738"/>
              <a:gd name="T17" fmla="*/ 2147483647 h 1284"/>
              <a:gd name="T18" fmla="*/ 2147483647 w 2738"/>
              <a:gd name="T19" fmla="*/ 2147483647 h 1284"/>
              <a:gd name="T20" fmla="*/ 2147483647 w 2738"/>
              <a:gd name="T21" fmla="*/ 2147483647 h 1284"/>
              <a:gd name="T22" fmla="*/ 2147483647 w 2738"/>
              <a:gd name="T23" fmla="*/ 2147483647 h 1284"/>
              <a:gd name="T24" fmla="*/ 2147483647 w 2738"/>
              <a:gd name="T25" fmla="*/ 2147483647 h 1284"/>
              <a:gd name="T26" fmla="*/ 2147483647 w 2738"/>
              <a:gd name="T27" fmla="*/ 2147483647 h 1284"/>
              <a:gd name="T28" fmla="*/ 2147483647 w 2738"/>
              <a:gd name="T29" fmla="*/ 2147483647 h 1284"/>
              <a:gd name="T30" fmla="*/ 2147483647 w 2738"/>
              <a:gd name="T31" fmla="*/ 2147483647 h 1284"/>
              <a:gd name="T32" fmla="*/ 2147483647 w 2738"/>
              <a:gd name="T33" fmla="*/ 2147483647 h 1284"/>
              <a:gd name="T34" fmla="*/ 2147483647 w 2738"/>
              <a:gd name="T35" fmla="*/ 2147483647 h 1284"/>
              <a:gd name="T36" fmla="*/ 2147483647 w 2738"/>
              <a:gd name="T37" fmla="*/ 2147483647 h 1284"/>
              <a:gd name="T38" fmla="*/ 2147483647 w 2738"/>
              <a:gd name="T39" fmla="*/ 2147483647 h 1284"/>
              <a:gd name="T40" fmla="*/ 2147483647 w 2738"/>
              <a:gd name="T41" fmla="*/ 2147483647 h 1284"/>
              <a:gd name="T42" fmla="*/ 2147483647 w 2738"/>
              <a:gd name="T43" fmla="*/ 2147483647 h 1284"/>
              <a:gd name="T44" fmla="*/ 2147483647 w 2738"/>
              <a:gd name="T45" fmla="*/ 0 h 1284"/>
              <a:gd name="T46" fmla="*/ 2147483647 w 2738"/>
              <a:gd name="T47" fmla="*/ 2147483647 h 1284"/>
              <a:gd name="T48" fmla="*/ 2147483647 w 2738"/>
              <a:gd name="T49" fmla="*/ 2147483647 h 1284"/>
              <a:gd name="T50" fmla="*/ 2147483647 w 2738"/>
              <a:gd name="T51" fmla="*/ 2147483647 h 1284"/>
              <a:gd name="T52" fmla="*/ 2147483647 w 2738"/>
              <a:gd name="T53" fmla="*/ 2147483647 h 1284"/>
              <a:gd name="T54" fmla="*/ 2147483647 w 2738"/>
              <a:gd name="T55" fmla="*/ 2147483647 h 1284"/>
              <a:gd name="T56" fmla="*/ 2147483647 w 2738"/>
              <a:gd name="T57" fmla="*/ 2147483647 h 1284"/>
              <a:gd name="T58" fmla="*/ 2147483647 w 2738"/>
              <a:gd name="T59" fmla="*/ 2147483647 h 1284"/>
              <a:gd name="T60" fmla="*/ 2147483647 w 2738"/>
              <a:gd name="T61" fmla="*/ 2147483647 h 1284"/>
              <a:gd name="T62" fmla="*/ 2147483647 w 2738"/>
              <a:gd name="T63" fmla="*/ 2147483647 h 1284"/>
              <a:gd name="T64" fmla="*/ 2147483647 w 2738"/>
              <a:gd name="T65" fmla="*/ 2147483647 h 1284"/>
              <a:gd name="T66" fmla="*/ 2147483647 w 2738"/>
              <a:gd name="T67" fmla="*/ 2147483647 h 1284"/>
              <a:gd name="T68" fmla="*/ 2147483647 w 2738"/>
              <a:gd name="T69" fmla="*/ 2147483647 h 1284"/>
              <a:gd name="T70" fmla="*/ 2147483647 w 2738"/>
              <a:gd name="T71" fmla="*/ 2147483647 h 1284"/>
              <a:gd name="T72" fmla="*/ 2147483647 w 2738"/>
              <a:gd name="T73" fmla="*/ 2147483647 h 1284"/>
              <a:gd name="T74" fmla="*/ 2147483647 w 2738"/>
              <a:gd name="T75" fmla="*/ 2147483647 h 1284"/>
              <a:gd name="T76" fmla="*/ 2147483647 w 2738"/>
              <a:gd name="T77" fmla="*/ 2147483647 h 1284"/>
              <a:gd name="T78" fmla="*/ 2147483647 w 2738"/>
              <a:gd name="T79" fmla="*/ 2147483647 h 1284"/>
              <a:gd name="T80" fmla="*/ 2147483647 w 2738"/>
              <a:gd name="T81" fmla="*/ 2147483647 h 1284"/>
              <a:gd name="T82" fmla="*/ 2147483647 w 2738"/>
              <a:gd name="T83" fmla="*/ 2147483647 h 1284"/>
              <a:gd name="T84" fmla="*/ 2147483647 w 2738"/>
              <a:gd name="T85" fmla="*/ 2147483647 h 1284"/>
              <a:gd name="T86" fmla="*/ 2147483647 w 2738"/>
              <a:gd name="T87" fmla="*/ 2147483647 h 1284"/>
              <a:gd name="T88" fmla="*/ 2147483647 w 2738"/>
              <a:gd name="T89" fmla="*/ 2147483647 h 1284"/>
              <a:gd name="T90" fmla="*/ 0 w 2738"/>
              <a:gd name="T91" fmla="*/ 2147483647 h 12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38"/>
              <a:gd name="T139" fmla="*/ 0 h 1284"/>
              <a:gd name="T140" fmla="*/ 2738 w 2738"/>
              <a:gd name="T141" fmla="*/ 1284 h 128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38" h="1284">
                <a:moveTo>
                  <a:pt x="0" y="791"/>
                </a:moveTo>
                <a:lnTo>
                  <a:pt x="61" y="739"/>
                </a:lnTo>
                <a:lnTo>
                  <a:pt x="122" y="756"/>
                </a:lnTo>
                <a:lnTo>
                  <a:pt x="183" y="774"/>
                </a:lnTo>
                <a:lnTo>
                  <a:pt x="244" y="791"/>
                </a:lnTo>
                <a:lnTo>
                  <a:pt x="305" y="809"/>
                </a:lnTo>
                <a:lnTo>
                  <a:pt x="366" y="774"/>
                </a:lnTo>
                <a:lnTo>
                  <a:pt x="427" y="791"/>
                </a:lnTo>
                <a:lnTo>
                  <a:pt x="487" y="756"/>
                </a:lnTo>
                <a:lnTo>
                  <a:pt x="548" y="686"/>
                </a:lnTo>
                <a:lnTo>
                  <a:pt x="609" y="651"/>
                </a:lnTo>
                <a:lnTo>
                  <a:pt x="670" y="581"/>
                </a:lnTo>
                <a:lnTo>
                  <a:pt x="731" y="598"/>
                </a:lnTo>
                <a:lnTo>
                  <a:pt x="791" y="615"/>
                </a:lnTo>
                <a:lnTo>
                  <a:pt x="852" y="615"/>
                </a:lnTo>
                <a:lnTo>
                  <a:pt x="913" y="545"/>
                </a:lnTo>
                <a:lnTo>
                  <a:pt x="974" y="581"/>
                </a:lnTo>
                <a:lnTo>
                  <a:pt x="1035" y="563"/>
                </a:lnTo>
                <a:lnTo>
                  <a:pt x="1096" y="545"/>
                </a:lnTo>
                <a:lnTo>
                  <a:pt x="1156" y="581"/>
                </a:lnTo>
                <a:lnTo>
                  <a:pt x="1217" y="545"/>
                </a:lnTo>
                <a:lnTo>
                  <a:pt x="1278" y="439"/>
                </a:lnTo>
                <a:lnTo>
                  <a:pt x="1339" y="545"/>
                </a:lnTo>
                <a:lnTo>
                  <a:pt x="1400" y="563"/>
                </a:lnTo>
                <a:lnTo>
                  <a:pt x="1461" y="581"/>
                </a:lnTo>
                <a:lnTo>
                  <a:pt x="1521" y="475"/>
                </a:lnTo>
                <a:lnTo>
                  <a:pt x="1582" y="439"/>
                </a:lnTo>
                <a:lnTo>
                  <a:pt x="1643" y="457"/>
                </a:lnTo>
                <a:lnTo>
                  <a:pt x="1704" y="422"/>
                </a:lnTo>
                <a:lnTo>
                  <a:pt x="1765" y="405"/>
                </a:lnTo>
                <a:lnTo>
                  <a:pt x="1825" y="369"/>
                </a:lnTo>
                <a:lnTo>
                  <a:pt x="1886" y="351"/>
                </a:lnTo>
                <a:lnTo>
                  <a:pt x="1947" y="317"/>
                </a:lnTo>
                <a:lnTo>
                  <a:pt x="2008" y="317"/>
                </a:lnTo>
                <a:lnTo>
                  <a:pt x="2069" y="299"/>
                </a:lnTo>
                <a:lnTo>
                  <a:pt x="2130" y="263"/>
                </a:lnTo>
                <a:lnTo>
                  <a:pt x="2191" y="246"/>
                </a:lnTo>
                <a:lnTo>
                  <a:pt x="2251" y="229"/>
                </a:lnTo>
                <a:lnTo>
                  <a:pt x="2312" y="299"/>
                </a:lnTo>
                <a:lnTo>
                  <a:pt x="2373" y="211"/>
                </a:lnTo>
                <a:lnTo>
                  <a:pt x="2434" y="193"/>
                </a:lnTo>
                <a:lnTo>
                  <a:pt x="2494" y="211"/>
                </a:lnTo>
                <a:lnTo>
                  <a:pt x="2555" y="141"/>
                </a:lnTo>
                <a:lnTo>
                  <a:pt x="2616" y="53"/>
                </a:lnTo>
                <a:lnTo>
                  <a:pt x="2677" y="17"/>
                </a:lnTo>
                <a:lnTo>
                  <a:pt x="2738" y="0"/>
                </a:lnTo>
                <a:lnTo>
                  <a:pt x="2738" y="1284"/>
                </a:lnTo>
                <a:lnTo>
                  <a:pt x="2677" y="1284"/>
                </a:lnTo>
                <a:lnTo>
                  <a:pt x="2616" y="1284"/>
                </a:lnTo>
                <a:lnTo>
                  <a:pt x="2555" y="1284"/>
                </a:lnTo>
                <a:lnTo>
                  <a:pt x="2494" y="1284"/>
                </a:lnTo>
                <a:lnTo>
                  <a:pt x="2434" y="1284"/>
                </a:lnTo>
                <a:lnTo>
                  <a:pt x="2373" y="1284"/>
                </a:lnTo>
                <a:lnTo>
                  <a:pt x="2312" y="1284"/>
                </a:lnTo>
                <a:lnTo>
                  <a:pt x="2251" y="1284"/>
                </a:lnTo>
                <a:lnTo>
                  <a:pt x="2191" y="1284"/>
                </a:lnTo>
                <a:lnTo>
                  <a:pt x="2130" y="1284"/>
                </a:lnTo>
                <a:lnTo>
                  <a:pt x="2069" y="1284"/>
                </a:lnTo>
                <a:lnTo>
                  <a:pt x="2008" y="1284"/>
                </a:lnTo>
                <a:lnTo>
                  <a:pt x="1947" y="1284"/>
                </a:lnTo>
                <a:lnTo>
                  <a:pt x="1886" y="1284"/>
                </a:lnTo>
                <a:lnTo>
                  <a:pt x="1825" y="1284"/>
                </a:lnTo>
                <a:lnTo>
                  <a:pt x="1765" y="1284"/>
                </a:lnTo>
                <a:lnTo>
                  <a:pt x="1704" y="1284"/>
                </a:lnTo>
                <a:lnTo>
                  <a:pt x="1643" y="1284"/>
                </a:lnTo>
                <a:lnTo>
                  <a:pt x="1582" y="1284"/>
                </a:lnTo>
                <a:lnTo>
                  <a:pt x="1521" y="1284"/>
                </a:lnTo>
                <a:lnTo>
                  <a:pt x="1461" y="1284"/>
                </a:lnTo>
                <a:lnTo>
                  <a:pt x="1400" y="1284"/>
                </a:lnTo>
                <a:lnTo>
                  <a:pt x="1339" y="1284"/>
                </a:lnTo>
                <a:lnTo>
                  <a:pt x="1278" y="1284"/>
                </a:lnTo>
                <a:lnTo>
                  <a:pt x="1217" y="1284"/>
                </a:lnTo>
                <a:lnTo>
                  <a:pt x="1156" y="1284"/>
                </a:lnTo>
                <a:lnTo>
                  <a:pt x="1096" y="1284"/>
                </a:lnTo>
                <a:lnTo>
                  <a:pt x="1035" y="1284"/>
                </a:lnTo>
                <a:lnTo>
                  <a:pt x="974" y="1284"/>
                </a:lnTo>
                <a:lnTo>
                  <a:pt x="913" y="1284"/>
                </a:lnTo>
                <a:lnTo>
                  <a:pt x="852" y="1284"/>
                </a:lnTo>
                <a:lnTo>
                  <a:pt x="791" y="1284"/>
                </a:lnTo>
                <a:lnTo>
                  <a:pt x="731" y="1284"/>
                </a:lnTo>
                <a:lnTo>
                  <a:pt x="670" y="1284"/>
                </a:lnTo>
                <a:lnTo>
                  <a:pt x="609" y="1284"/>
                </a:lnTo>
                <a:lnTo>
                  <a:pt x="548" y="1284"/>
                </a:lnTo>
                <a:lnTo>
                  <a:pt x="487" y="1284"/>
                </a:lnTo>
                <a:lnTo>
                  <a:pt x="427" y="1284"/>
                </a:lnTo>
                <a:lnTo>
                  <a:pt x="366" y="1284"/>
                </a:lnTo>
                <a:lnTo>
                  <a:pt x="305" y="1284"/>
                </a:lnTo>
                <a:lnTo>
                  <a:pt x="244" y="1284"/>
                </a:lnTo>
                <a:lnTo>
                  <a:pt x="183" y="1284"/>
                </a:lnTo>
                <a:lnTo>
                  <a:pt x="122" y="1284"/>
                </a:lnTo>
                <a:lnTo>
                  <a:pt x="61" y="1284"/>
                </a:lnTo>
                <a:lnTo>
                  <a:pt x="0" y="1284"/>
                </a:lnTo>
                <a:lnTo>
                  <a:pt x="0" y="791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220" name="Freeform 13"/>
          <p:cNvSpPr>
            <a:spLocks/>
          </p:cNvSpPr>
          <p:nvPr/>
        </p:nvSpPr>
        <p:spPr bwMode="auto">
          <a:xfrm>
            <a:off x="1774825" y="2935288"/>
            <a:ext cx="4343400" cy="1755775"/>
          </a:xfrm>
          <a:custGeom>
            <a:avLst/>
            <a:gdLst>
              <a:gd name="T0" fmla="*/ 2147483647 w 2736"/>
              <a:gd name="T1" fmla="*/ 2147483647 h 1106"/>
              <a:gd name="T2" fmla="*/ 2147483647 w 2736"/>
              <a:gd name="T3" fmla="*/ 2147483647 h 1106"/>
              <a:gd name="T4" fmla="*/ 2147483647 w 2736"/>
              <a:gd name="T5" fmla="*/ 2147483647 h 1106"/>
              <a:gd name="T6" fmla="*/ 2147483647 w 2736"/>
              <a:gd name="T7" fmla="*/ 2147483647 h 1106"/>
              <a:gd name="T8" fmla="*/ 2147483647 w 2736"/>
              <a:gd name="T9" fmla="*/ 2147483647 h 1106"/>
              <a:gd name="T10" fmla="*/ 2147483647 w 2736"/>
              <a:gd name="T11" fmla="*/ 2147483647 h 1106"/>
              <a:gd name="T12" fmla="*/ 2147483647 w 2736"/>
              <a:gd name="T13" fmla="*/ 2147483647 h 1106"/>
              <a:gd name="T14" fmla="*/ 2147483647 w 2736"/>
              <a:gd name="T15" fmla="*/ 2147483647 h 1106"/>
              <a:gd name="T16" fmla="*/ 2147483647 w 2736"/>
              <a:gd name="T17" fmla="*/ 2147483647 h 1106"/>
              <a:gd name="T18" fmla="*/ 2147483647 w 2736"/>
              <a:gd name="T19" fmla="*/ 2147483647 h 1106"/>
              <a:gd name="T20" fmla="*/ 2147483647 w 2736"/>
              <a:gd name="T21" fmla="*/ 2147483647 h 1106"/>
              <a:gd name="T22" fmla="*/ 2147483647 w 2736"/>
              <a:gd name="T23" fmla="*/ 2147483647 h 1106"/>
              <a:gd name="T24" fmla="*/ 2147483647 w 2736"/>
              <a:gd name="T25" fmla="*/ 2147483647 h 1106"/>
              <a:gd name="T26" fmla="*/ 2147483647 w 2736"/>
              <a:gd name="T27" fmla="*/ 2147483647 h 1106"/>
              <a:gd name="T28" fmla="*/ 2147483647 w 2736"/>
              <a:gd name="T29" fmla="*/ 2147483647 h 1106"/>
              <a:gd name="T30" fmla="*/ 2147483647 w 2736"/>
              <a:gd name="T31" fmla="*/ 2147483647 h 1106"/>
              <a:gd name="T32" fmla="*/ 2147483647 w 2736"/>
              <a:gd name="T33" fmla="*/ 2147483647 h 1106"/>
              <a:gd name="T34" fmla="*/ 2147483647 w 2736"/>
              <a:gd name="T35" fmla="*/ 2147483647 h 1106"/>
              <a:gd name="T36" fmla="*/ 2147483647 w 2736"/>
              <a:gd name="T37" fmla="*/ 2147483647 h 1106"/>
              <a:gd name="T38" fmla="*/ 2147483647 w 2736"/>
              <a:gd name="T39" fmla="*/ 2147483647 h 1106"/>
              <a:gd name="T40" fmla="*/ 2147483647 w 2736"/>
              <a:gd name="T41" fmla="*/ 2147483647 h 1106"/>
              <a:gd name="T42" fmla="*/ 2147483647 w 2736"/>
              <a:gd name="T43" fmla="*/ 2147483647 h 1106"/>
              <a:gd name="T44" fmla="*/ 2147483647 w 2736"/>
              <a:gd name="T45" fmla="*/ 2147483647 h 1106"/>
              <a:gd name="T46" fmla="*/ 2147483647 w 2736"/>
              <a:gd name="T47" fmla="*/ 2147483647 h 1106"/>
              <a:gd name="T48" fmla="*/ 2147483647 w 2736"/>
              <a:gd name="T49" fmla="*/ 2147483647 h 1106"/>
              <a:gd name="T50" fmla="*/ 2147483647 w 2736"/>
              <a:gd name="T51" fmla="*/ 2147483647 h 1106"/>
              <a:gd name="T52" fmla="*/ 2147483647 w 2736"/>
              <a:gd name="T53" fmla="*/ 2147483647 h 1106"/>
              <a:gd name="T54" fmla="*/ 2147483647 w 2736"/>
              <a:gd name="T55" fmla="*/ 2147483647 h 1106"/>
              <a:gd name="T56" fmla="*/ 2147483647 w 2736"/>
              <a:gd name="T57" fmla="*/ 2147483647 h 1106"/>
              <a:gd name="T58" fmla="*/ 2147483647 w 2736"/>
              <a:gd name="T59" fmla="*/ 2147483647 h 1106"/>
              <a:gd name="T60" fmla="*/ 2147483647 w 2736"/>
              <a:gd name="T61" fmla="*/ 2147483647 h 1106"/>
              <a:gd name="T62" fmla="*/ 2147483647 w 2736"/>
              <a:gd name="T63" fmla="*/ 2147483647 h 1106"/>
              <a:gd name="T64" fmla="*/ 2147483647 w 2736"/>
              <a:gd name="T65" fmla="*/ 2147483647 h 1106"/>
              <a:gd name="T66" fmla="*/ 2147483647 w 2736"/>
              <a:gd name="T67" fmla="*/ 2147483647 h 1106"/>
              <a:gd name="T68" fmla="*/ 2147483647 w 2736"/>
              <a:gd name="T69" fmla="*/ 2147483647 h 1106"/>
              <a:gd name="T70" fmla="*/ 2147483647 w 2736"/>
              <a:gd name="T71" fmla="*/ 2147483647 h 1106"/>
              <a:gd name="T72" fmla="*/ 2147483647 w 2736"/>
              <a:gd name="T73" fmla="*/ 2147483647 h 1106"/>
              <a:gd name="T74" fmla="*/ 2147483647 w 2736"/>
              <a:gd name="T75" fmla="*/ 2147483647 h 1106"/>
              <a:gd name="T76" fmla="*/ 2147483647 w 2736"/>
              <a:gd name="T77" fmla="*/ 2147483647 h 1106"/>
              <a:gd name="T78" fmla="*/ 2147483647 w 2736"/>
              <a:gd name="T79" fmla="*/ 2147483647 h 1106"/>
              <a:gd name="T80" fmla="*/ 2147483647 w 2736"/>
              <a:gd name="T81" fmla="*/ 2147483647 h 1106"/>
              <a:gd name="T82" fmla="*/ 2147483647 w 2736"/>
              <a:gd name="T83" fmla="*/ 2147483647 h 1106"/>
              <a:gd name="T84" fmla="*/ 2147483647 w 2736"/>
              <a:gd name="T85" fmla="*/ 2147483647 h 1106"/>
              <a:gd name="T86" fmla="*/ 2147483647 w 2736"/>
              <a:gd name="T87" fmla="*/ 2147483647 h 1106"/>
              <a:gd name="T88" fmla="*/ 2147483647 w 2736"/>
              <a:gd name="T89" fmla="*/ 2147483647 h 1106"/>
              <a:gd name="T90" fmla="*/ 0 w 2736"/>
              <a:gd name="T91" fmla="*/ 2147483647 h 11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36"/>
              <a:gd name="T139" fmla="*/ 0 h 1106"/>
              <a:gd name="T140" fmla="*/ 2736 w 2736"/>
              <a:gd name="T141" fmla="*/ 1106 h 110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36" h="1106">
                <a:moveTo>
                  <a:pt x="0" y="755"/>
                </a:moveTo>
                <a:lnTo>
                  <a:pt x="61" y="773"/>
                </a:lnTo>
                <a:lnTo>
                  <a:pt x="122" y="931"/>
                </a:lnTo>
                <a:lnTo>
                  <a:pt x="183" y="738"/>
                </a:lnTo>
                <a:lnTo>
                  <a:pt x="244" y="843"/>
                </a:lnTo>
                <a:lnTo>
                  <a:pt x="305" y="826"/>
                </a:lnTo>
                <a:lnTo>
                  <a:pt x="366" y="1019"/>
                </a:lnTo>
                <a:lnTo>
                  <a:pt x="427" y="667"/>
                </a:lnTo>
                <a:lnTo>
                  <a:pt x="487" y="615"/>
                </a:lnTo>
                <a:lnTo>
                  <a:pt x="548" y="843"/>
                </a:lnTo>
                <a:lnTo>
                  <a:pt x="609" y="667"/>
                </a:lnTo>
                <a:lnTo>
                  <a:pt x="669" y="579"/>
                </a:lnTo>
                <a:lnTo>
                  <a:pt x="730" y="702"/>
                </a:lnTo>
                <a:lnTo>
                  <a:pt x="791" y="755"/>
                </a:lnTo>
                <a:lnTo>
                  <a:pt x="852" y="404"/>
                </a:lnTo>
                <a:lnTo>
                  <a:pt x="912" y="632"/>
                </a:lnTo>
                <a:lnTo>
                  <a:pt x="973" y="790"/>
                </a:lnTo>
                <a:lnTo>
                  <a:pt x="1034" y="650"/>
                </a:lnTo>
                <a:lnTo>
                  <a:pt x="1095" y="720"/>
                </a:lnTo>
                <a:lnTo>
                  <a:pt x="1156" y="316"/>
                </a:lnTo>
                <a:lnTo>
                  <a:pt x="1217" y="579"/>
                </a:lnTo>
                <a:lnTo>
                  <a:pt x="1278" y="492"/>
                </a:lnTo>
                <a:lnTo>
                  <a:pt x="1339" y="474"/>
                </a:lnTo>
                <a:lnTo>
                  <a:pt x="1399" y="667"/>
                </a:lnTo>
                <a:lnTo>
                  <a:pt x="1460" y="685"/>
                </a:lnTo>
                <a:lnTo>
                  <a:pt x="1521" y="404"/>
                </a:lnTo>
                <a:lnTo>
                  <a:pt x="1581" y="579"/>
                </a:lnTo>
                <a:lnTo>
                  <a:pt x="1642" y="492"/>
                </a:lnTo>
                <a:lnTo>
                  <a:pt x="1703" y="755"/>
                </a:lnTo>
                <a:lnTo>
                  <a:pt x="1764" y="88"/>
                </a:lnTo>
                <a:lnTo>
                  <a:pt x="1824" y="228"/>
                </a:lnTo>
                <a:lnTo>
                  <a:pt x="1885" y="579"/>
                </a:lnTo>
                <a:lnTo>
                  <a:pt x="1946" y="615"/>
                </a:lnTo>
                <a:lnTo>
                  <a:pt x="2007" y="755"/>
                </a:lnTo>
                <a:lnTo>
                  <a:pt x="2068" y="861"/>
                </a:lnTo>
                <a:lnTo>
                  <a:pt x="2129" y="492"/>
                </a:lnTo>
                <a:lnTo>
                  <a:pt x="2190" y="369"/>
                </a:lnTo>
                <a:lnTo>
                  <a:pt x="2250" y="738"/>
                </a:lnTo>
                <a:lnTo>
                  <a:pt x="2311" y="0"/>
                </a:lnTo>
                <a:lnTo>
                  <a:pt x="2372" y="579"/>
                </a:lnTo>
                <a:lnTo>
                  <a:pt x="2433" y="650"/>
                </a:lnTo>
                <a:lnTo>
                  <a:pt x="2493" y="228"/>
                </a:lnTo>
                <a:lnTo>
                  <a:pt x="2554" y="264"/>
                </a:lnTo>
                <a:lnTo>
                  <a:pt x="2615" y="527"/>
                </a:lnTo>
                <a:lnTo>
                  <a:pt x="2676" y="210"/>
                </a:lnTo>
                <a:lnTo>
                  <a:pt x="2736" y="439"/>
                </a:lnTo>
                <a:lnTo>
                  <a:pt x="2736" y="1106"/>
                </a:lnTo>
                <a:lnTo>
                  <a:pt x="2676" y="1106"/>
                </a:lnTo>
                <a:lnTo>
                  <a:pt x="2615" y="1106"/>
                </a:lnTo>
                <a:lnTo>
                  <a:pt x="2554" y="1106"/>
                </a:lnTo>
                <a:lnTo>
                  <a:pt x="2493" y="1106"/>
                </a:lnTo>
                <a:lnTo>
                  <a:pt x="2433" y="1106"/>
                </a:lnTo>
                <a:lnTo>
                  <a:pt x="2372" y="1106"/>
                </a:lnTo>
                <a:lnTo>
                  <a:pt x="2311" y="1106"/>
                </a:lnTo>
                <a:lnTo>
                  <a:pt x="2250" y="1106"/>
                </a:lnTo>
                <a:lnTo>
                  <a:pt x="2190" y="1106"/>
                </a:lnTo>
                <a:lnTo>
                  <a:pt x="2129" y="1106"/>
                </a:lnTo>
                <a:lnTo>
                  <a:pt x="2068" y="1106"/>
                </a:lnTo>
                <a:lnTo>
                  <a:pt x="2007" y="1106"/>
                </a:lnTo>
                <a:lnTo>
                  <a:pt x="1946" y="1106"/>
                </a:lnTo>
                <a:lnTo>
                  <a:pt x="1885" y="1106"/>
                </a:lnTo>
                <a:lnTo>
                  <a:pt x="1824" y="1106"/>
                </a:lnTo>
                <a:lnTo>
                  <a:pt x="1764" y="1106"/>
                </a:lnTo>
                <a:lnTo>
                  <a:pt x="1703" y="1106"/>
                </a:lnTo>
                <a:lnTo>
                  <a:pt x="1642" y="1106"/>
                </a:lnTo>
                <a:lnTo>
                  <a:pt x="1581" y="1106"/>
                </a:lnTo>
                <a:lnTo>
                  <a:pt x="1521" y="1106"/>
                </a:lnTo>
                <a:lnTo>
                  <a:pt x="1460" y="1106"/>
                </a:lnTo>
                <a:lnTo>
                  <a:pt x="1399" y="1106"/>
                </a:lnTo>
                <a:lnTo>
                  <a:pt x="1339" y="1106"/>
                </a:lnTo>
                <a:lnTo>
                  <a:pt x="1278" y="1106"/>
                </a:lnTo>
                <a:lnTo>
                  <a:pt x="1217" y="1106"/>
                </a:lnTo>
                <a:lnTo>
                  <a:pt x="1156" y="1106"/>
                </a:lnTo>
                <a:lnTo>
                  <a:pt x="1095" y="1106"/>
                </a:lnTo>
                <a:lnTo>
                  <a:pt x="1034" y="1106"/>
                </a:lnTo>
                <a:lnTo>
                  <a:pt x="973" y="1106"/>
                </a:lnTo>
                <a:lnTo>
                  <a:pt x="912" y="1106"/>
                </a:lnTo>
                <a:lnTo>
                  <a:pt x="852" y="1106"/>
                </a:lnTo>
                <a:lnTo>
                  <a:pt x="791" y="1106"/>
                </a:lnTo>
                <a:lnTo>
                  <a:pt x="730" y="1106"/>
                </a:lnTo>
                <a:lnTo>
                  <a:pt x="669" y="1106"/>
                </a:lnTo>
                <a:lnTo>
                  <a:pt x="609" y="1106"/>
                </a:lnTo>
                <a:lnTo>
                  <a:pt x="548" y="1106"/>
                </a:lnTo>
                <a:lnTo>
                  <a:pt x="487" y="1106"/>
                </a:lnTo>
                <a:lnTo>
                  <a:pt x="427" y="1106"/>
                </a:lnTo>
                <a:lnTo>
                  <a:pt x="366" y="1106"/>
                </a:lnTo>
                <a:lnTo>
                  <a:pt x="305" y="1106"/>
                </a:lnTo>
                <a:lnTo>
                  <a:pt x="244" y="1106"/>
                </a:lnTo>
                <a:lnTo>
                  <a:pt x="183" y="1106"/>
                </a:lnTo>
                <a:lnTo>
                  <a:pt x="122" y="1106"/>
                </a:lnTo>
                <a:lnTo>
                  <a:pt x="61" y="1106"/>
                </a:lnTo>
                <a:lnTo>
                  <a:pt x="0" y="1106"/>
                </a:lnTo>
                <a:lnTo>
                  <a:pt x="0" y="755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221" name="Rectangle 19"/>
          <p:cNvSpPr>
            <a:spLocks noChangeArrowheads="1"/>
          </p:cNvSpPr>
          <p:nvPr/>
        </p:nvSpPr>
        <p:spPr bwMode="auto">
          <a:xfrm>
            <a:off x="1762125" y="4684713"/>
            <a:ext cx="4341813" cy="14287"/>
          </a:xfrm>
          <a:prstGeom prst="rect">
            <a:avLst/>
          </a:prstGeom>
          <a:solidFill>
            <a:srgbClr val="868686"/>
          </a:solidFill>
          <a:ln w="14288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222" name="Freeform 20"/>
          <p:cNvSpPr>
            <a:spLocks noEditPoints="1"/>
          </p:cNvSpPr>
          <p:nvPr/>
        </p:nvSpPr>
        <p:spPr bwMode="auto">
          <a:xfrm>
            <a:off x="1754188" y="4691063"/>
            <a:ext cx="4357687" cy="69850"/>
          </a:xfrm>
          <a:custGeom>
            <a:avLst/>
            <a:gdLst>
              <a:gd name="T0" fmla="*/ 0 w 2745"/>
              <a:gd name="T1" fmla="*/ 0 h 44"/>
              <a:gd name="T2" fmla="*/ 2147483647 w 2745"/>
              <a:gd name="T3" fmla="*/ 2147483647 h 44"/>
              <a:gd name="T4" fmla="*/ 2147483647 w 2745"/>
              <a:gd name="T5" fmla="*/ 2147483647 h 44"/>
              <a:gd name="T6" fmla="*/ 2147483647 w 2745"/>
              <a:gd name="T7" fmla="*/ 0 h 44"/>
              <a:gd name="T8" fmla="*/ 2147483647 w 2745"/>
              <a:gd name="T9" fmla="*/ 0 h 44"/>
              <a:gd name="T10" fmla="*/ 2147483647 w 2745"/>
              <a:gd name="T11" fmla="*/ 0 h 44"/>
              <a:gd name="T12" fmla="*/ 2147483647 w 2745"/>
              <a:gd name="T13" fmla="*/ 2147483647 h 44"/>
              <a:gd name="T14" fmla="*/ 2147483647 w 2745"/>
              <a:gd name="T15" fmla="*/ 2147483647 h 44"/>
              <a:gd name="T16" fmla="*/ 2147483647 w 2745"/>
              <a:gd name="T17" fmla="*/ 0 h 44"/>
              <a:gd name="T18" fmla="*/ 2147483647 w 2745"/>
              <a:gd name="T19" fmla="*/ 0 h 44"/>
              <a:gd name="T20" fmla="*/ 2147483647 w 2745"/>
              <a:gd name="T21" fmla="*/ 0 h 44"/>
              <a:gd name="T22" fmla="*/ 2147483647 w 2745"/>
              <a:gd name="T23" fmla="*/ 2147483647 h 44"/>
              <a:gd name="T24" fmla="*/ 2147483647 w 2745"/>
              <a:gd name="T25" fmla="*/ 2147483647 h 44"/>
              <a:gd name="T26" fmla="*/ 2147483647 w 2745"/>
              <a:gd name="T27" fmla="*/ 0 h 44"/>
              <a:gd name="T28" fmla="*/ 2147483647 w 2745"/>
              <a:gd name="T29" fmla="*/ 0 h 44"/>
              <a:gd name="T30" fmla="*/ 2147483647 w 2745"/>
              <a:gd name="T31" fmla="*/ 0 h 44"/>
              <a:gd name="T32" fmla="*/ 2147483647 w 2745"/>
              <a:gd name="T33" fmla="*/ 2147483647 h 44"/>
              <a:gd name="T34" fmla="*/ 2147483647 w 2745"/>
              <a:gd name="T35" fmla="*/ 2147483647 h 44"/>
              <a:gd name="T36" fmla="*/ 2147483647 w 2745"/>
              <a:gd name="T37" fmla="*/ 0 h 44"/>
              <a:gd name="T38" fmla="*/ 2147483647 w 2745"/>
              <a:gd name="T39" fmla="*/ 0 h 44"/>
              <a:gd name="T40" fmla="*/ 2147483647 w 2745"/>
              <a:gd name="T41" fmla="*/ 0 h 44"/>
              <a:gd name="T42" fmla="*/ 2147483647 w 2745"/>
              <a:gd name="T43" fmla="*/ 2147483647 h 44"/>
              <a:gd name="T44" fmla="*/ 2147483647 w 2745"/>
              <a:gd name="T45" fmla="*/ 2147483647 h 44"/>
              <a:gd name="T46" fmla="*/ 2147483647 w 2745"/>
              <a:gd name="T47" fmla="*/ 0 h 44"/>
              <a:gd name="T48" fmla="*/ 2147483647 w 2745"/>
              <a:gd name="T49" fmla="*/ 0 h 44"/>
              <a:gd name="T50" fmla="*/ 2147483647 w 2745"/>
              <a:gd name="T51" fmla="*/ 0 h 44"/>
              <a:gd name="T52" fmla="*/ 2147483647 w 2745"/>
              <a:gd name="T53" fmla="*/ 2147483647 h 44"/>
              <a:gd name="T54" fmla="*/ 2147483647 w 2745"/>
              <a:gd name="T55" fmla="*/ 2147483647 h 44"/>
              <a:gd name="T56" fmla="*/ 2147483647 w 2745"/>
              <a:gd name="T57" fmla="*/ 0 h 44"/>
              <a:gd name="T58" fmla="*/ 2147483647 w 2745"/>
              <a:gd name="T59" fmla="*/ 0 h 44"/>
              <a:gd name="T60" fmla="*/ 2147483647 w 2745"/>
              <a:gd name="T61" fmla="*/ 0 h 44"/>
              <a:gd name="T62" fmla="*/ 2147483647 w 2745"/>
              <a:gd name="T63" fmla="*/ 2147483647 h 44"/>
              <a:gd name="T64" fmla="*/ 2147483647 w 2745"/>
              <a:gd name="T65" fmla="*/ 2147483647 h 44"/>
              <a:gd name="T66" fmla="*/ 2147483647 w 2745"/>
              <a:gd name="T67" fmla="*/ 0 h 44"/>
              <a:gd name="T68" fmla="*/ 2147483647 w 2745"/>
              <a:gd name="T69" fmla="*/ 0 h 44"/>
              <a:gd name="T70" fmla="*/ 2147483647 w 2745"/>
              <a:gd name="T71" fmla="*/ 0 h 44"/>
              <a:gd name="T72" fmla="*/ 2147483647 w 2745"/>
              <a:gd name="T73" fmla="*/ 2147483647 h 44"/>
              <a:gd name="T74" fmla="*/ 2147483647 w 2745"/>
              <a:gd name="T75" fmla="*/ 2147483647 h 44"/>
              <a:gd name="T76" fmla="*/ 2147483647 w 2745"/>
              <a:gd name="T77" fmla="*/ 0 h 44"/>
              <a:gd name="T78" fmla="*/ 2147483647 w 2745"/>
              <a:gd name="T79" fmla="*/ 0 h 44"/>
              <a:gd name="T80" fmla="*/ 2147483647 w 2745"/>
              <a:gd name="T81" fmla="*/ 0 h 44"/>
              <a:gd name="T82" fmla="*/ 2147483647 w 2745"/>
              <a:gd name="T83" fmla="*/ 2147483647 h 44"/>
              <a:gd name="T84" fmla="*/ 2147483647 w 2745"/>
              <a:gd name="T85" fmla="*/ 2147483647 h 44"/>
              <a:gd name="T86" fmla="*/ 2147483647 w 2745"/>
              <a:gd name="T87" fmla="*/ 0 h 44"/>
              <a:gd name="T88" fmla="*/ 2147483647 w 2745"/>
              <a:gd name="T89" fmla="*/ 0 h 44"/>
              <a:gd name="T90" fmla="*/ 2147483647 w 2745"/>
              <a:gd name="T91" fmla="*/ 0 h 44"/>
              <a:gd name="T92" fmla="*/ 2147483647 w 2745"/>
              <a:gd name="T93" fmla="*/ 2147483647 h 44"/>
              <a:gd name="T94" fmla="*/ 2147483647 w 2745"/>
              <a:gd name="T95" fmla="*/ 2147483647 h 44"/>
              <a:gd name="T96" fmla="*/ 2147483647 w 2745"/>
              <a:gd name="T97" fmla="*/ 0 h 44"/>
              <a:gd name="T98" fmla="*/ 2147483647 w 2745"/>
              <a:gd name="T99" fmla="*/ 0 h 44"/>
              <a:gd name="T100" fmla="*/ 2147483647 w 2745"/>
              <a:gd name="T101" fmla="*/ 0 h 44"/>
              <a:gd name="T102" fmla="*/ 2147483647 w 2745"/>
              <a:gd name="T103" fmla="*/ 2147483647 h 44"/>
              <a:gd name="T104" fmla="*/ 2147483647 w 2745"/>
              <a:gd name="T105" fmla="*/ 2147483647 h 44"/>
              <a:gd name="T106" fmla="*/ 2147483647 w 2745"/>
              <a:gd name="T107" fmla="*/ 0 h 44"/>
              <a:gd name="T108" fmla="*/ 2147483647 w 2745"/>
              <a:gd name="T109" fmla="*/ 0 h 44"/>
              <a:gd name="T110" fmla="*/ 2147483647 w 2745"/>
              <a:gd name="T111" fmla="*/ 0 h 44"/>
              <a:gd name="T112" fmla="*/ 2147483647 w 2745"/>
              <a:gd name="T113" fmla="*/ 2147483647 h 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45"/>
              <a:gd name="T172" fmla="*/ 0 h 44"/>
              <a:gd name="T173" fmla="*/ 2745 w 2745"/>
              <a:gd name="T174" fmla="*/ 44 h 4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45" h="44">
                <a:moveTo>
                  <a:pt x="9" y="0"/>
                </a:moveTo>
                <a:lnTo>
                  <a:pt x="9" y="44"/>
                </a:lnTo>
                <a:lnTo>
                  <a:pt x="0" y="44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71" y="0"/>
                </a:moveTo>
                <a:lnTo>
                  <a:pt x="71" y="44"/>
                </a:lnTo>
                <a:lnTo>
                  <a:pt x="62" y="44"/>
                </a:lnTo>
                <a:lnTo>
                  <a:pt x="62" y="0"/>
                </a:lnTo>
                <a:lnTo>
                  <a:pt x="71" y="0"/>
                </a:lnTo>
                <a:close/>
                <a:moveTo>
                  <a:pt x="133" y="0"/>
                </a:moveTo>
                <a:lnTo>
                  <a:pt x="133" y="44"/>
                </a:lnTo>
                <a:lnTo>
                  <a:pt x="124" y="44"/>
                </a:lnTo>
                <a:lnTo>
                  <a:pt x="124" y="0"/>
                </a:lnTo>
                <a:lnTo>
                  <a:pt x="133" y="0"/>
                </a:lnTo>
                <a:close/>
                <a:moveTo>
                  <a:pt x="195" y="0"/>
                </a:moveTo>
                <a:lnTo>
                  <a:pt x="195" y="44"/>
                </a:lnTo>
                <a:lnTo>
                  <a:pt x="186" y="44"/>
                </a:lnTo>
                <a:lnTo>
                  <a:pt x="186" y="0"/>
                </a:lnTo>
                <a:lnTo>
                  <a:pt x="195" y="0"/>
                </a:lnTo>
                <a:close/>
                <a:moveTo>
                  <a:pt x="248" y="0"/>
                </a:moveTo>
                <a:lnTo>
                  <a:pt x="248" y="44"/>
                </a:lnTo>
                <a:lnTo>
                  <a:pt x="239" y="44"/>
                </a:lnTo>
                <a:lnTo>
                  <a:pt x="239" y="0"/>
                </a:lnTo>
                <a:lnTo>
                  <a:pt x="248" y="0"/>
                </a:lnTo>
                <a:close/>
                <a:moveTo>
                  <a:pt x="310" y="0"/>
                </a:moveTo>
                <a:lnTo>
                  <a:pt x="310" y="44"/>
                </a:lnTo>
                <a:lnTo>
                  <a:pt x="301" y="44"/>
                </a:lnTo>
                <a:lnTo>
                  <a:pt x="301" y="0"/>
                </a:lnTo>
                <a:lnTo>
                  <a:pt x="310" y="0"/>
                </a:lnTo>
                <a:close/>
                <a:moveTo>
                  <a:pt x="372" y="0"/>
                </a:moveTo>
                <a:lnTo>
                  <a:pt x="372" y="44"/>
                </a:lnTo>
                <a:lnTo>
                  <a:pt x="363" y="44"/>
                </a:lnTo>
                <a:lnTo>
                  <a:pt x="363" y="0"/>
                </a:lnTo>
                <a:lnTo>
                  <a:pt x="372" y="0"/>
                </a:lnTo>
                <a:close/>
                <a:moveTo>
                  <a:pt x="434" y="0"/>
                </a:moveTo>
                <a:lnTo>
                  <a:pt x="434" y="44"/>
                </a:lnTo>
                <a:lnTo>
                  <a:pt x="425" y="44"/>
                </a:lnTo>
                <a:lnTo>
                  <a:pt x="425" y="0"/>
                </a:lnTo>
                <a:lnTo>
                  <a:pt x="434" y="0"/>
                </a:lnTo>
                <a:close/>
                <a:moveTo>
                  <a:pt x="496" y="0"/>
                </a:moveTo>
                <a:lnTo>
                  <a:pt x="496" y="44"/>
                </a:lnTo>
                <a:lnTo>
                  <a:pt x="487" y="44"/>
                </a:lnTo>
                <a:lnTo>
                  <a:pt x="487" y="0"/>
                </a:lnTo>
                <a:lnTo>
                  <a:pt x="496" y="0"/>
                </a:lnTo>
                <a:close/>
                <a:moveTo>
                  <a:pt x="558" y="0"/>
                </a:moveTo>
                <a:lnTo>
                  <a:pt x="558" y="44"/>
                </a:lnTo>
                <a:lnTo>
                  <a:pt x="549" y="44"/>
                </a:lnTo>
                <a:lnTo>
                  <a:pt x="549" y="0"/>
                </a:lnTo>
                <a:lnTo>
                  <a:pt x="558" y="0"/>
                </a:lnTo>
                <a:close/>
                <a:moveTo>
                  <a:pt x="620" y="0"/>
                </a:moveTo>
                <a:lnTo>
                  <a:pt x="620" y="44"/>
                </a:lnTo>
                <a:lnTo>
                  <a:pt x="611" y="44"/>
                </a:lnTo>
                <a:lnTo>
                  <a:pt x="611" y="0"/>
                </a:lnTo>
                <a:lnTo>
                  <a:pt x="620" y="0"/>
                </a:lnTo>
                <a:close/>
                <a:moveTo>
                  <a:pt x="682" y="0"/>
                </a:moveTo>
                <a:lnTo>
                  <a:pt x="682" y="44"/>
                </a:lnTo>
                <a:lnTo>
                  <a:pt x="673" y="44"/>
                </a:lnTo>
                <a:lnTo>
                  <a:pt x="673" y="0"/>
                </a:lnTo>
                <a:lnTo>
                  <a:pt x="682" y="0"/>
                </a:lnTo>
                <a:close/>
                <a:moveTo>
                  <a:pt x="735" y="0"/>
                </a:moveTo>
                <a:lnTo>
                  <a:pt x="735" y="44"/>
                </a:lnTo>
                <a:lnTo>
                  <a:pt x="726" y="44"/>
                </a:lnTo>
                <a:lnTo>
                  <a:pt x="726" y="0"/>
                </a:lnTo>
                <a:lnTo>
                  <a:pt x="735" y="0"/>
                </a:lnTo>
                <a:close/>
                <a:moveTo>
                  <a:pt x="797" y="0"/>
                </a:moveTo>
                <a:lnTo>
                  <a:pt x="797" y="44"/>
                </a:lnTo>
                <a:lnTo>
                  <a:pt x="788" y="44"/>
                </a:lnTo>
                <a:lnTo>
                  <a:pt x="788" y="0"/>
                </a:lnTo>
                <a:lnTo>
                  <a:pt x="797" y="0"/>
                </a:lnTo>
                <a:close/>
                <a:moveTo>
                  <a:pt x="859" y="0"/>
                </a:moveTo>
                <a:lnTo>
                  <a:pt x="859" y="44"/>
                </a:lnTo>
                <a:lnTo>
                  <a:pt x="850" y="44"/>
                </a:lnTo>
                <a:lnTo>
                  <a:pt x="850" y="0"/>
                </a:lnTo>
                <a:lnTo>
                  <a:pt x="859" y="0"/>
                </a:lnTo>
                <a:close/>
                <a:moveTo>
                  <a:pt x="921" y="0"/>
                </a:moveTo>
                <a:lnTo>
                  <a:pt x="921" y="44"/>
                </a:lnTo>
                <a:lnTo>
                  <a:pt x="912" y="44"/>
                </a:lnTo>
                <a:lnTo>
                  <a:pt x="912" y="0"/>
                </a:lnTo>
                <a:lnTo>
                  <a:pt x="921" y="0"/>
                </a:lnTo>
                <a:close/>
                <a:moveTo>
                  <a:pt x="983" y="0"/>
                </a:moveTo>
                <a:lnTo>
                  <a:pt x="983" y="44"/>
                </a:lnTo>
                <a:lnTo>
                  <a:pt x="974" y="44"/>
                </a:lnTo>
                <a:lnTo>
                  <a:pt x="974" y="0"/>
                </a:lnTo>
                <a:lnTo>
                  <a:pt x="983" y="0"/>
                </a:lnTo>
                <a:close/>
                <a:moveTo>
                  <a:pt x="1045" y="0"/>
                </a:moveTo>
                <a:lnTo>
                  <a:pt x="1045" y="44"/>
                </a:lnTo>
                <a:lnTo>
                  <a:pt x="1036" y="44"/>
                </a:lnTo>
                <a:lnTo>
                  <a:pt x="1036" y="0"/>
                </a:lnTo>
                <a:lnTo>
                  <a:pt x="1045" y="0"/>
                </a:lnTo>
                <a:close/>
                <a:moveTo>
                  <a:pt x="1107" y="0"/>
                </a:moveTo>
                <a:lnTo>
                  <a:pt x="1107" y="44"/>
                </a:lnTo>
                <a:lnTo>
                  <a:pt x="1098" y="44"/>
                </a:lnTo>
                <a:lnTo>
                  <a:pt x="1098" y="0"/>
                </a:lnTo>
                <a:lnTo>
                  <a:pt x="1107" y="0"/>
                </a:lnTo>
                <a:close/>
                <a:moveTo>
                  <a:pt x="1160" y="0"/>
                </a:moveTo>
                <a:lnTo>
                  <a:pt x="1160" y="44"/>
                </a:lnTo>
                <a:lnTo>
                  <a:pt x="1151" y="44"/>
                </a:lnTo>
                <a:lnTo>
                  <a:pt x="1151" y="0"/>
                </a:lnTo>
                <a:lnTo>
                  <a:pt x="1160" y="0"/>
                </a:lnTo>
                <a:close/>
                <a:moveTo>
                  <a:pt x="1222" y="0"/>
                </a:moveTo>
                <a:lnTo>
                  <a:pt x="1222" y="44"/>
                </a:lnTo>
                <a:lnTo>
                  <a:pt x="1213" y="44"/>
                </a:lnTo>
                <a:lnTo>
                  <a:pt x="1213" y="0"/>
                </a:lnTo>
                <a:lnTo>
                  <a:pt x="1222" y="0"/>
                </a:lnTo>
                <a:close/>
                <a:moveTo>
                  <a:pt x="1284" y="0"/>
                </a:moveTo>
                <a:lnTo>
                  <a:pt x="1284" y="44"/>
                </a:lnTo>
                <a:lnTo>
                  <a:pt x="1275" y="44"/>
                </a:lnTo>
                <a:lnTo>
                  <a:pt x="1275" y="0"/>
                </a:lnTo>
                <a:lnTo>
                  <a:pt x="1284" y="0"/>
                </a:lnTo>
                <a:close/>
                <a:moveTo>
                  <a:pt x="1346" y="0"/>
                </a:moveTo>
                <a:lnTo>
                  <a:pt x="1346" y="44"/>
                </a:lnTo>
                <a:lnTo>
                  <a:pt x="1337" y="44"/>
                </a:lnTo>
                <a:lnTo>
                  <a:pt x="1337" y="0"/>
                </a:lnTo>
                <a:lnTo>
                  <a:pt x="1346" y="0"/>
                </a:lnTo>
                <a:close/>
                <a:moveTo>
                  <a:pt x="1408" y="0"/>
                </a:moveTo>
                <a:lnTo>
                  <a:pt x="1408" y="44"/>
                </a:lnTo>
                <a:lnTo>
                  <a:pt x="1399" y="44"/>
                </a:lnTo>
                <a:lnTo>
                  <a:pt x="1399" y="0"/>
                </a:lnTo>
                <a:lnTo>
                  <a:pt x="1408" y="0"/>
                </a:lnTo>
                <a:close/>
                <a:moveTo>
                  <a:pt x="1470" y="0"/>
                </a:moveTo>
                <a:lnTo>
                  <a:pt x="1470" y="44"/>
                </a:lnTo>
                <a:lnTo>
                  <a:pt x="1461" y="44"/>
                </a:lnTo>
                <a:lnTo>
                  <a:pt x="1461" y="0"/>
                </a:lnTo>
                <a:lnTo>
                  <a:pt x="1470" y="0"/>
                </a:lnTo>
                <a:close/>
                <a:moveTo>
                  <a:pt x="1532" y="0"/>
                </a:moveTo>
                <a:lnTo>
                  <a:pt x="1532" y="44"/>
                </a:lnTo>
                <a:lnTo>
                  <a:pt x="1523" y="44"/>
                </a:lnTo>
                <a:lnTo>
                  <a:pt x="1523" y="0"/>
                </a:lnTo>
                <a:lnTo>
                  <a:pt x="1532" y="0"/>
                </a:lnTo>
                <a:close/>
                <a:moveTo>
                  <a:pt x="1594" y="0"/>
                </a:moveTo>
                <a:lnTo>
                  <a:pt x="1594" y="44"/>
                </a:lnTo>
                <a:lnTo>
                  <a:pt x="1585" y="44"/>
                </a:lnTo>
                <a:lnTo>
                  <a:pt x="1585" y="0"/>
                </a:lnTo>
                <a:lnTo>
                  <a:pt x="1594" y="0"/>
                </a:lnTo>
                <a:close/>
                <a:moveTo>
                  <a:pt x="1647" y="0"/>
                </a:moveTo>
                <a:lnTo>
                  <a:pt x="1647" y="44"/>
                </a:lnTo>
                <a:lnTo>
                  <a:pt x="1638" y="44"/>
                </a:lnTo>
                <a:lnTo>
                  <a:pt x="1638" y="0"/>
                </a:lnTo>
                <a:lnTo>
                  <a:pt x="1647" y="0"/>
                </a:lnTo>
                <a:close/>
                <a:moveTo>
                  <a:pt x="1709" y="0"/>
                </a:moveTo>
                <a:lnTo>
                  <a:pt x="1709" y="44"/>
                </a:lnTo>
                <a:lnTo>
                  <a:pt x="1700" y="44"/>
                </a:lnTo>
                <a:lnTo>
                  <a:pt x="1700" y="0"/>
                </a:lnTo>
                <a:lnTo>
                  <a:pt x="1709" y="0"/>
                </a:lnTo>
                <a:close/>
                <a:moveTo>
                  <a:pt x="1771" y="0"/>
                </a:moveTo>
                <a:lnTo>
                  <a:pt x="1771" y="44"/>
                </a:lnTo>
                <a:lnTo>
                  <a:pt x="1762" y="44"/>
                </a:lnTo>
                <a:lnTo>
                  <a:pt x="1762" y="0"/>
                </a:lnTo>
                <a:lnTo>
                  <a:pt x="1771" y="0"/>
                </a:lnTo>
                <a:close/>
                <a:moveTo>
                  <a:pt x="1833" y="0"/>
                </a:moveTo>
                <a:lnTo>
                  <a:pt x="1833" y="44"/>
                </a:lnTo>
                <a:lnTo>
                  <a:pt x="1824" y="44"/>
                </a:lnTo>
                <a:lnTo>
                  <a:pt x="1824" y="0"/>
                </a:lnTo>
                <a:lnTo>
                  <a:pt x="1833" y="0"/>
                </a:lnTo>
                <a:close/>
                <a:moveTo>
                  <a:pt x="1895" y="0"/>
                </a:moveTo>
                <a:lnTo>
                  <a:pt x="1895" y="44"/>
                </a:lnTo>
                <a:lnTo>
                  <a:pt x="1886" y="44"/>
                </a:lnTo>
                <a:lnTo>
                  <a:pt x="1886" y="0"/>
                </a:lnTo>
                <a:lnTo>
                  <a:pt x="1895" y="0"/>
                </a:lnTo>
                <a:close/>
                <a:moveTo>
                  <a:pt x="1957" y="0"/>
                </a:moveTo>
                <a:lnTo>
                  <a:pt x="1957" y="44"/>
                </a:lnTo>
                <a:lnTo>
                  <a:pt x="1948" y="44"/>
                </a:lnTo>
                <a:lnTo>
                  <a:pt x="1948" y="0"/>
                </a:lnTo>
                <a:lnTo>
                  <a:pt x="1957" y="0"/>
                </a:lnTo>
                <a:close/>
                <a:moveTo>
                  <a:pt x="2019" y="0"/>
                </a:moveTo>
                <a:lnTo>
                  <a:pt x="2019" y="44"/>
                </a:lnTo>
                <a:lnTo>
                  <a:pt x="2010" y="44"/>
                </a:lnTo>
                <a:lnTo>
                  <a:pt x="2010" y="0"/>
                </a:lnTo>
                <a:lnTo>
                  <a:pt x="2019" y="0"/>
                </a:lnTo>
                <a:close/>
                <a:moveTo>
                  <a:pt x="2072" y="0"/>
                </a:moveTo>
                <a:lnTo>
                  <a:pt x="2072" y="44"/>
                </a:lnTo>
                <a:lnTo>
                  <a:pt x="2063" y="44"/>
                </a:lnTo>
                <a:lnTo>
                  <a:pt x="2063" y="0"/>
                </a:lnTo>
                <a:lnTo>
                  <a:pt x="2072" y="0"/>
                </a:lnTo>
                <a:close/>
                <a:moveTo>
                  <a:pt x="2134" y="0"/>
                </a:moveTo>
                <a:lnTo>
                  <a:pt x="2134" y="44"/>
                </a:lnTo>
                <a:lnTo>
                  <a:pt x="2125" y="44"/>
                </a:lnTo>
                <a:lnTo>
                  <a:pt x="2125" y="0"/>
                </a:lnTo>
                <a:lnTo>
                  <a:pt x="2134" y="0"/>
                </a:lnTo>
                <a:close/>
                <a:moveTo>
                  <a:pt x="2196" y="0"/>
                </a:moveTo>
                <a:lnTo>
                  <a:pt x="2196" y="44"/>
                </a:lnTo>
                <a:lnTo>
                  <a:pt x="2187" y="44"/>
                </a:lnTo>
                <a:lnTo>
                  <a:pt x="2187" y="0"/>
                </a:lnTo>
                <a:lnTo>
                  <a:pt x="2196" y="0"/>
                </a:lnTo>
                <a:close/>
                <a:moveTo>
                  <a:pt x="2258" y="0"/>
                </a:moveTo>
                <a:lnTo>
                  <a:pt x="2258" y="44"/>
                </a:lnTo>
                <a:lnTo>
                  <a:pt x="2249" y="44"/>
                </a:lnTo>
                <a:lnTo>
                  <a:pt x="2249" y="0"/>
                </a:lnTo>
                <a:lnTo>
                  <a:pt x="2258" y="0"/>
                </a:lnTo>
                <a:close/>
                <a:moveTo>
                  <a:pt x="2320" y="0"/>
                </a:moveTo>
                <a:lnTo>
                  <a:pt x="2320" y="44"/>
                </a:lnTo>
                <a:lnTo>
                  <a:pt x="2311" y="44"/>
                </a:lnTo>
                <a:lnTo>
                  <a:pt x="2311" y="0"/>
                </a:lnTo>
                <a:lnTo>
                  <a:pt x="2320" y="0"/>
                </a:lnTo>
                <a:close/>
                <a:moveTo>
                  <a:pt x="2382" y="0"/>
                </a:moveTo>
                <a:lnTo>
                  <a:pt x="2382" y="44"/>
                </a:lnTo>
                <a:lnTo>
                  <a:pt x="2373" y="44"/>
                </a:lnTo>
                <a:lnTo>
                  <a:pt x="2373" y="0"/>
                </a:lnTo>
                <a:lnTo>
                  <a:pt x="2382" y="0"/>
                </a:lnTo>
                <a:close/>
                <a:moveTo>
                  <a:pt x="2444" y="0"/>
                </a:moveTo>
                <a:lnTo>
                  <a:pt x="2444" y="44"/>
                </a:lnTo>
                <a:lnTo>
                  <a:pt x="2435" y="44"/>
                </a:lnTo>
                <a:lnTo>
                  <a:pt x="2435" y="0"/>
                </a:lnTo>
                <a:lnTo>
                  <a:pt x="2444" y="0"/>
                </a:lnTo>
                <a:close/>
                <a:moveTo>
                  <a:pt x="2506" y="0"/>
                </a:moveTo>
                <a:lnTo>
                  <a:pt x="2506" y="44"/>
                </a:lnTo>
                <a:lnTo>
                  <a:pt x="2497" y="44"/>
                </a:lnTo>
                <a:lnTo>
                  <a:pt x="2497" y="0"/>
                </a:lnTo>
                <a:lnTo>
                  <a:pt x="2506" y="0"/>
                </a:lnTo>
                <a:close/>
                <a:moveTo>
                  <a:pt x="2559" y="0"/>
                </a:moveTo>
                <a:lnTo>
                  <a:pt x="2559" y="44"/>
                </a:lnTo>
                <a:lnTo>
                  <a:pt x="2550" y="44"/>
                </a:lnTo>
                <a:lnTo>
                  <a:pt x="2550" y="0"/>
                </a:lnTo>
                <a:lnTo>
                  <a:pt x="2559" y="0"/>
                </a:lnTo>
                <a:close/>
                <a:moveTo>
                  <a:pt x="2621" y="0"/>
                </a:moveTo>
                <a:lnTo>
                  <a:pt x="2621" y="44"/>
                </a:lnTo>
                <a:lnTo>
                  <a:pt x="2612" y="44"/>
                </a:lnTo>
                <a:lnTo>
                  <a:pt x="2612" y="0"/>
                </a:lnTo>
                <a:lnTo>
                  <a:pt x="2621" y="0"/>
                </a:lnTo>
                <a:close/>
                <a:moveTo>
                  <a:pt x="2683" y="0"/>
                </a:moveTo>
                <a:lnTo>
                  <a:pt x="2683" y="44"/>
                </a:lnTo>
                <a:lnTo>
                  <a:pt x="2674" y="44"/>
                </a:lnTo>
                <a:lnTo>
                  <a:pt x="2674" y="0"/>
                </a:lnTo>
                <a:lnTo>
                  <a:pt x="2683" y="0"/>
                </a:lnTo>
                <a:close/>
                <a:moveTo>
                  <a:pt x="2745" y="0"/>
                </a:moveTo>
                <a:lnTo>
                  <a:pt x="2745" y="44"/>
                </a:lnTo>
                <a:lnTo>
                  <a:pt x="2736" y="44"/>
                </a:lnTo>
                <a:lnTo>
                  <a:pt x="2736" y="0"/>
                </a:lnTo>
                <a:lnTo>
                  <a:pt x="2745" y="0"/>
                </a:lnTo>
                <a:close/>
              </a:path>
            </a:pathLst>
          </a:custGeom>
          <a:solidFill>
            <a:srgbClr val="868686"/>
          </a:solidFill>
          <a:ln w="14288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3223" name="Text Box 51"/>
          <p:cNvSpPr txBox="1">
            <a:spLocks noChangeArrowheads="1"/>
          </p:cNvSpPr>
          <p:nvPr/>
        </p:nvSpPr>
        <p:spPr bwMode="auto">
          <a:xfrm rot="-5400000">
            <a:off x="-171450" y="2930525"/>
            <a:ext cx="221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000">
                <a:latin typeface="Verdana" pitchFamily="34" charset="0"/>
              </a:rPr>
              <a:t>Gt Carbon/yr</a:t>
            </a:r>
          </a:p>
        </p:txBody>
      </p:sp>
      <p:sp>
        <p:nvSpPr>
          <p:cNvPr id="85" name="Text Box 53"/>
          <p:cNvSpPr txBox="1">
            <a:spLocks noChangeArrowheads="1"/>
          </p:cNvSpPr>
          <p:nvPr/>
        </p:nvSpPr>
        <p:spPr bwMode="auto">
          <a:xfrm>
            <a:off x="4768850" y="3155950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800"/>
              <a:t>land</a:t>
            </a:r>
          </a:p>
        </p:txBody>
      </p:sp>
      <p:sp>
        <p:nvSpPr>
          <p:cNvPr id="86" name="Text Box 54"/>
          <p:cNvSpPr txBox="1">
            <a:spLocks noChangeArrowheads="1"/>
          </p:cNvSpPr>
          <p:nvPr/>
        </p:nvSpPr>
        <p:spPr bwMode="auto">
          <a:xfrm>
            <a:off x="5143500" y="250825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800"/>
              <a:t>ocean</a:t>
            </a:r>
          </a:p>
        </p:txBody>
      </p:sp>
      <p:sp>
        <p:nvSpPr>
          <p:cNvPr id="93226" name="Text Box 55"/>
          <p:cNvSpPr txBox="1">
            <a:spLocks noChangeArrowheads="1"/>
          </p:cNvSpPr>
          <p:nvPr/>
        </p:nvSpPr>
        <p:spPr bwMode="auto">
          <a:xfrm>
            <a:off x="4708525" y="4300538"/>
            <a:ext cx="1284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800"/>
              <a:t>atmosphere</a:t>
            </a:r>
          </a:p>
        </p:txBody>
      </p:sp>
      <p:sp>
        <p:nvSpPr>
          <p:cNvPr id="90" name="Freeform 9"/>
          <p:cNvSpPr>
            <a:spLocks/>
          </p:cNvSpPr>
          <p:nvPr/>
        </p:nvSpPr>
        <p:spPr bwMode="auto">
          <a:xfrm>
            <a:off x="1752600" y="2057400"/>
            <a:ext cx="4343400" cy="2586038"/>
          </a:xfrm>
          <a:custGeom>
            <a:avLst/>
            <a:gdLst>
              <a:gd name="T0" fmla="*/ 2147483647 w 2736"/>
              <a:gd name="T1" fmla="*/ 2147483647 h 1629"/>
              <a:gd name="T2" fmla="*/ 2147483647 w 2736"/>
              <a:gd name="T3" fmla="*/ 2147483647 h 1629"/>
              <a:gd name="T4" fmla="*/ 2147483647 w 2736"/>
              <a:gd name="T5" fmla="*/ 2147483647 h 1629"/>
              <a:gd name="T6" fmla="*/ 2147483647 w 2736"/>
              <a:gd name="T7" fmla="*/ 2147483647 h 1629"/>
              <a:gd name="T8" fmla="*/ 2147483647 w 2736"/>
              <a:gd name="T9" fmla="*/ 2147483647 h 1629"/>
              <a:gd name="T10" fmla="*/ 2147483647 w 2736"/>
              <a:gd name="T11" fmla="*/ 2147483647 h 1629"/>
              <a:gd name="T12" fmla="*/ 2147483647 w 2736"/>
              <a:gd name="T13" fmla="*/ 2147483647 h 1629"/>
              <a:gd name="T14" fmla="*/ 2147483647 w 2736"/>
              <a:gd name="T15" fmla="*/ 2147483647 h 1629"/>
              <a:gd name="T16" fmla="*/ 2147483647 w 2736"/>
              <a:gd name="T17" fmla="*/ 2147483647 h 1629"/>
              <a:gd name="T18" fmla="*/ 2147483647 w 2736"/>
              <a:gd name="T19" fmla="*/ 2147483647 h 1629"/>
              <a:gd name="T20" fmla="*/ 2147483647 w 2736"/>
              <a:gd name="T21" fmla="*/ 2147483647 h 1629"/>
              <a:gd name="T22" fmla="*/ 2147483647 w 2736"/>
              <a:gd name="T23" fmla="*/ 2147483647 h 1629"/>
              <a:gd name="T24" fmla="*/ 2147483647 w 2736"/>
              <a:gd name="T25" fmla="*/ 2147483647 h 1629"/>
              <a:gd name="T26" fmla="*/ 2147483647 w 2736"/>
              <a:gd name="T27" fmla="*/ 2147483647 h 1629"/>
              <a:gd name="T28" fmla="*/ 2147483647 w 2736"/>
              <a:gd name="T29" fmla="*/ 2147483647 h 1629"/>
              <a:gd name="T30" fmla="*/ 2147483647 w 2736"/>
              <a:gd name="T31" fmla="*/ 2147483647 h 1629"/>
              <a:gd name="T32" fmla="*/ 2147483647 w 2736"/>
              <a:gd name="T33" fmla="*/ 2147483647 h 1629"/>
              <a:gd name="T34" fmla="*/ 2147483647 w 2736"/>
              <a:gd name="T35" fmla="*/ 2147483647 h 1629"/>
              <a:gd name="T36" fmla="*/ 2147483647 w 2736"/>
              <a:gd name="T37" fmla="*/ 2147483647 h 1629"/>
              <a:gd name="T38" fmla="*/ 2147483647 w 2736"/>
              <a:gd name="T39" fmla="*/ 2147483647 h 1629"/>
              <a:gd name="T40" fmla="*/ 2147483647 w 2736"/>
              <a:gd name="T41" fmla="*/ 2147483647 h 1629"/>
              <a:gd name="T42" fmla="*/ 2147483647 w 2736"/>
              <a:gd name="T43" fmla="*/ 2147483647 h 1629"/>
              <a:gd name="T44" fmla="*/ 2147483647 w 2736"/>
              <a:gd name="T45" fmla="*/ 0 h 1629"/>
              <a:gd name="T46" fmla="*/ 2147483647 w 2736"/>
              <a:gd name="T47" fmla="*/ 2147483647 h 1629"/>
              <a:gd name="T48" fmla="*/ 2147483647 w 2736"/>
              <a:gd name="T49" fmla="*/ 2147483647 h 1629"/>
              <a:gd name="T50" fmla="*/ 2147483647 w 2736"/>
              <a:gd name="T51" fmla="*/ 2147483647 h 1629"/>
              <a:gd name="T52" fmla="*/ 2147483647 w 2736"/>
              <a:gd name="T53" fmla="*/ 2147483647 h 1629"/>
              <a:gd name="T54" fmla="*/ 2147483647 w 2736"/>
              <a:gd name="T55" fmla="*/ 2147483647 h 1629"/>
              <a:gd name="T56" fmla="*/ 2147483647 w 2736"/>
              <a:gd name="T57" fmla="*/ 2147483647 h 1629"/>
              <a:gd name="T58" fmla="*/ 2147483647 w 2736"/>
              <a:gd name="T59" fmla="*/ 2147483647 h 1629"/>
              <a:gd name="T60" fmla="*/ 2147483647 w 2736"/>
              <a:gd name="T61" fmla="*/ 2147483647 h 1629"/>
              <a:gd name="T62" fmla="*/ 2147483647 w 2736"/>
              <a:gd name="T63" fmla="*/ 2147483647 h 1629"/>
              <a:gd name="T64" fmla="*/ 2147483647 w 2736"/>
              <a:gd name="T65" fmla="*/ 2147483647 h 1629"/>
              <a:gd name="T66" fmla="*/ 2147483647 w 2736"/>
              <a:gd name="T67" fmla="*/ 2147483647 h 1629"/>
              <a:gd name="T68" fmla="*/ 2147483647 w 2736"/>
              <a:gd name="T69" fmla="*/ 2147483647 h 1629"/>
              <a:gd name="T70" fmla="*/ 2147483647 w 2736"/>
              <a:gd name="T71" fmla="*/ 2147483647 h 1629"/>
              <a:gd name="T72" fmla="*/ 2147483647 w 2736"/>
              <a:gd name="T73" fmla="*/ 2147483647 h 1629"/>
              <a:gd name="T74" fmla="*/ 2147483647 w 2736"/>
              <a:gd name="T75" fmla="*/ 2147483647 h 1629"/>
              <a:gd name="T76" fmla="*/ 2147483647 w 2736"/>
              <a:gd name="T77" fmla="*/ 2147483647 h 1629"/>
              <a:gd name="T78" fmla="*/ 2147483647 w 2736"/>
              <a:gd name="T79" fmla="*/ 2147483647 h 1629"/>
              <a:gd name="T80" fmla="*/ 2147483647 w 2736"/>
              <a:gd name="T81" fmla="*/ 2147483647 h 1629"/>
              <a:gd name="T82" fmla="*/ 2147483647 w 2736"/>
              <a:gd name="T83" fmla="*/ 2147483647 h 1629"/>
              <a:gd name="T84" fmla="*/ 2147483647 w 2736"/>
              <a:gd name="T85" fmla="*/ 2147483647 h 1629"/>
              <a:gd name="T86" fmla="*/ 2147483647 w 2736"/>
              <a:gd name="T87" fmla="*/ 2147483647 h 1629"/>
              <a:gd name="T88" fmla="*/ 2147483647 w 2736"/>
              <a:gd name="T89" fmla="*/ 2147483647 h 1629"/>
              <a:gd name="T90" fmla="*/ 0 w 2736"/>
              <a:gd name="T91" fmla="*/ 2147483647 h 16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36"/>
              <a:gd name="T139" fmla="*/ 0 h 1629"/>
              <a:gd name="T140" fmla="*/ 2736 w 2736"/>
              <a:gd name="T141" fmla="*/ 1629 h 162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36" h="1629">
                <a:moveTo>
                  <a:pt x="0" y="946"/>
                </a:moveTo>
                <a:lnTo>
                  <a:pt x="61" y="929"/>
                </a:lnTo>
                <a:lnTo>
                  <a:pt x="122" y="912"/>
                </a:lnTo>
                <a:lnTo>
                  <a:pt x="183" y="894"/>
                </a:lnTo>
                <a:lnTo>
                  <a:pt x="244" y="859"/>
                </a:lnTo>
                <a:lnTo>
                  <a:pt x="305" y="841"/>
                </a:lnTo>
                <a:lnTo>
                  <a:pt x="366" y="806"/>
                </a:lnTo>
                <a:lnTo>
                  <a:pt x="427" y="771"/>
                </a:lnTo>
                <a:lnTo>
                  <a:pt x="487" y="736"/>
                </a:lnTo>
                <a:lnTo>
                  <a:pt x="548" y="701"/>
                </a:lnTo>
                <a:lnTo>
                  <a:pt x="609" y="666"/>
                </a:lnTo>
                <a:lnTo>
                  <a:pt x="669" y="649"/>
                </a:lnTo>
                <a:lnTo>
                  <a:pt x="730" y="649"/>
                </a:lnTo>
                <a:lnTo>
                  <a:pt x="791" y="631"/>
                </a:lnTo>
                <a:lnTo>
                  <a:pt x="852" y="613"/>
                </a:lnTo>
                <a:lnTo>
                  <a:pt x="912" y="596"/>
                </a:lnTo>
                <a:lnTo>
                  <a:pt x="973" y="578"/>
                </a:lnTo>
                <a:lnTo>
                  <a:pt x="1034" y="578"/>
                </a:lnTo>
                <a:lnTo>
                  <a:pt x="1095" y="526"/>
                </a:lnTo>
                <a:lnTo>
                  <a:pt x="1156" y="473"/>
                </a:lnTo>
                <a:lnTo>
                  <a:pt x="1217" y="439"/>
                </a:lnTo>
                <a:lnTo>
                  <a:pt x="1278" y="491"/>
                </a:lnTo>
                <a:lnTo>
                  <a:pt x="1339" y="544"/>
                </a:lnTo>
                <a:lnTo>
                  <a:pt x="1399" y="491"/>
                </a:lnTo>
                <a:lnTo>
                  <a:pt x="1460" y="456"/>
                </a:lnTo>
                <a:lnTo>
                  <a:pt x="1521" y="404"/>
                </a:lnTo>
                <a:lnTo>
                  <a:pt x="1581" y="368"/>
                </a:lnTo>
                <a:lnTo>
                  <a:pt x="1642" y="333"/>
                </a:lnTo>
                <a:lnTo>
                  <a:pt x="1703" y="299"/>
                </a:lnTo>
                <a:lnTo>
                  <a:pt x="1764" y="263"/>
                </a:lnTo>
                <a:lnTo>
                  <a:pt x="1824" y="228"/>
                </a:lnTo>
                <a:lnTo>
                  <a:pt x="1885" y="263"/>
                </a:lnTo>
                <a:lnTo>
                  <a:pt x="1946" y="263"/>
                </a:lnTo>
                <a:lnTo>
                  <a:pt x="2007" y="228"/>
                </a:lnTo>
                <a:lnTo>
                  <a:pt x="2068" y="211"/>
                </a:lnTo>
                <a:lnTo>
                  <a:pt x="2129" y="193"/>
                </a:lnTo>
                <a:lnTo>
                  <a:pt x="2190" y="176"/>
                </a:lnTo>
                <a:lnTo>
                  <a:pt x="2250" y="193"/>
                </a:lnTo>
                <a:lnTo>
                  <a:pt x="2311" y="193"/>
                </a:lnTo>
                <a:lnTo>
                  <a:pt x="2372" y="193"/>
                </a:lnTo>
                <a:lnTo>
                  <a:pt x="2433" y="176"/>
                </a:lnTo>
                <a:lnTo>
                  <a:pt x="2493" y="158"/>
                </a:lnTo>
                <a:lnTo>
                  <a:pt x="2554" y="141"/>
                </a:lnTo>
                <a:lnTo>
                  <a:pt x="2615" y="105"/>
                </a:lnTo>
                <a:lnTo>
                  <a:pt x="2676" y="18"/>
                </a:lnTo>
                <a:lnTo>
                  <a:pt x="2736" y="0"/>
                </a:lnTo>
                <a:lnTo>
                  <a:pt x="2736" y="1629"/>
                </a:lnTo>
                <a:lnTo>
                  <a:pt x="2676" y="1629"/>
                </a:lnTo>
                <a:lnTo>
                  <a:pt x="2615" y="1629"/>
                </a:lnTo>
                <a:lnTo>
                  <a:pt x="2554" y="1629"/>
                </a:lnTo>
                <a:lnTo>
                  <a:pt x="2493" y="1629"/>
                </a:lnTo>
                <a:lnTo>
                  <a:pt x="2433" y="1629"/>
                </a:lnTo>
                <a:lnTo>
                  <a:pt x="2372" y="1629"/>
                </a:lnTo>
                <a:lnTo>
                  <a:pt x="2311" y="1629"/>
                </a:lnTo>
                <a:lnTo>
                  <a:pt x="2250" y="1629"/>
                </a:lnTo>
                <a:lnTo>
                  <a:pt x="2190" y="1629"/>
                </a:lnTo>
                <a:lnTo>
                  <a:pt x="2129" y="1629"/>
                </a:lnTo>
                <a:lnTo>
                  <a:pt x="2068" y="1629"/>
                </a:lnTo>
                <a:lnTo>
                  <a:pt x="2007" y="1629"/>
                </a:lnTo>
                <a:lnTo>
                  <a:pt x="1946" y="1629"/>
                </a:lnTo>
                <a:lnTo>
                  <a:pt x="1885" y="1629"/>
                </a:lnTo>
                <a:lnTo>
                  <a:pt x="1824" y="1629"/>
                </a:lnTo>
                <a:lnTo>
                  <a:pt x="1764" y="1629"/>
                </a:lnTo>
                <a:lnTo>
                  <a:pt x="1703" y="1629"/>
                </a:lnTo>
                <a:lnTo>
                  <a:pt x="1642" y="1629"/>
                </a:lnTo>
                <a:lnTo>
                  <a:pt x="1581" y="1629"/>
                </a:lnTo>
                <a:lnTo>
                  <a:pt x="1521" y="1629"/>
                </a:lnTo>
                <a:lnTo>
                  <a:pt x="1460" y="1629"/>
                </a:lnTo>
                <a:lnTo>
                  <a:pt x="1399" y="1629"/>
                </a:lnTo>
                <a:lnTo>
                  <a:pt x="1339" y="1629"/>
                </a:lnTo>
                <a:lnTo>
                  <a:pt x="1278" y="1629"/>
                </a:lnTo>
                <a:lnTo>
                  <a:pt x="1217" y="1629"/>
                </a:lnTo>
                <a:lnTo>
                  <a:pt x="1156" y="1629"/>
                </a:lnTo>
                <a:lnTo>
                  <a:pt x="1095" y="1629"/>
                </a:lnTo>
                <a:lnTo>
                  <a:pt x="1034" y="1629"/>
                </a:lnTo>
                <a:lnTo>
                  <a:pt x="973" y="1629"/>
                </a:lnTo>
                <a:lnTo>
                  <a:pt x="912" y="1629"/>
                </a:lnTo>
                <a:lnTo>
                  <a:pt x="852" y="1629"/>
                </a:lnTo>
                <a:lnTo>
                  <a:pt x="791" y="1629"/>
                </a:lnTo>
                <a:lnTo>
                  <a:pt x="730" y="1629"/>
                </a:lnTo>
                <a:lnTo>
                  <a:pt x="669" y="1629"/>
                </a:lnTo>
                <a:lnTo>
                  <a:pt x="609" y="1629"/>
                </a:lnTo>
                <a:lnTo>
                  <a:pt x="548" y="1629"/>
                </a:lnTo>
                <a:lnTo>
                  <a:pt x="487" y="1629"/>
                </a:lnTo>
                <a:lnTo>
                  <a:pt x="427" y="1629"/>
                </a:lnTo>
                <a:lnTo>
                  <a:pt x="366" y="1629"/>
                </a:lnTo>
                <a:lnTo>
                  <a:pt x="305" y="1629"/>
                </a:lnTo>
                <a:lnTo>
                  <a:pt x="244" y="1629"/>
                </a:lnTo>
                <a:lnTo>
                  <a:pt x="183" y="1629"/>
                </a:lnTo>
                <a:lnTo>
                  <a:pt x="122" y="1629"/>
                </a:lnTo>
                <a:lnTo>
                  <a:pt x="61" y="1629"/>
                </a:lnTo>
                <a:lnTo>
                  <a:pt x="0" y="1629"/>
                </a:lnTo>
                <a:lnTo>
                  <a:pt x="0" y="94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1595438" y="2143125"/>
            <a:ext cx="4548187" cy="2001838"/>
            <a:chOff x="1595356" y="2143116"/>
            <a:chExt cx="4548282" cy="2001852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1595356" y="3570288"/>
              <a:ext cx="404876" cy="574680"/>
              <a:chOff x="1595356" y="3570288"/>
              <a:chExt cx="404876" cy="574680"/>
            </a:xfrm>
          </p:grpSpPr>
          <p:cxnSp>
            <p:nvCxnSpPr>
              <p:cNvPr id="93233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1643042" y="4143380"/>
                <a:ext cx="357190" cy="1588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93234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1643042" y="3570288"/>
                <a:ext cx="357190" cy="1588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93235" name="Down Arrow 3"/>
              <p:cNvSpPr>
                <a:spLocks noChangeArrowheads="1"/>
              </p:cNvSpPr>
              <p:nvPr/>
            </p:nvSpPr>
            <p:spPr bwMode="auto">
              <a:xfrm>
                <a:off x="1595356" y="3625500"/>
                <a:ext cx="345132" cy="500066"/>
              </a:xfrm>
              <a:prstGeom prst="downArrow">
                <a:avLst>
                  <a:gd name="adj1" fmla="val 50000"/>
                  <a:gd name="adj2" fmla="val 50001"/>
                </a:avLst>
              </a:prstGeom>
              <a:solidFill>
                <a:srgbClr val="F03F1C"/>
              </a:solidFill>
              <a:ln w="349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cxnSp>
          <p:nvCxnSpPr>
            <p:cNvPr id="93231" name="Straight Connector 53"/>
            <p:cNvCxnSpPr>
              <a:cxnSpLocks noChangeShapeType="1"/>
              <a:stCxn id="93235" idx="2"/>
            </p:cNvCxnSpPr>
            <p:nvPr/>
          </p:nvCxnSpPr>
          <p:spPr bwMode="auto">
            <a:xfrm rot="5400000" flipH="1" flipV="1">
              <a:off x="3750372" y="1732300"/>
              <a:ext cx="410816" cy="43757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232" name="Straight Connector 56"/>
            <p:cNvCxnSpPr>
              <a:cxnSpLocks noChangeShapeType="1"/>
            </p:cNvCxnSpPr>
            <p:nvPr/>
          </p:nvCxnSpPr>
          <p:spPr bwMode="auto">
            <a:xfrm flipV="1">
              <a:off x="1785918" y="2143116"/>
              <a:ext cx="4286280" cy="142876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93229" name="TextBox 55"/>
          <p:cNvSpPr txBox="1">
            <a:spLocks noChangeArrowheads="1"/>
          </p:cNvSpPr>
          <p:nvPr/>
        </p:nvSpPr>
        <p:spPr bwMode="auto">
          <a:xfrm>
            <a:off x="468313" y="188913"/>
            <a:ext cx="7991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600"/>
              <a:t>Interactions among Planetary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80" grpId="0" animBg="1"/>
      <p:bldP spid="86" grpId="0"/>
      <p:bldP spid="90" grpId="0" animBg="1"/>
      <p:bldP spid="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Candara" charset="0"/>
                <a:ea typeface="Arial Unicode MS" charset="0"/>
                <a:cs typeface="Arial Unicode MS" charset="0"/>
              </a:rPr>
              <a:t>”Peak </a:t>
            </a:r>
            <a:r>
              <a:rPr lang="sv-SE" dirty="0" err="1">
                <a:latin typeface="Candara" charset="0"/>
                <a:ea typeface="Arial Unicode MS" charset="0"/>
                <a:cs typeface="Arial Unicode MS" charset="0"/>
              </a:rPr>
              <a:t>oil</a:t>
            </a:r>
            <a:r>
              <a:rPr lang="sv-SE" dirty="0">
                <a:latin typeface="Candara" charset="0"/>
                <a:ea typeface="Arial Unicode MS" charset="0"/>
                <a:cs typeface="Arial Unicode MS" charset="0"/>
              </a:rPr>
              <a:t>” major </a:t>
            </a:r>
            <a:r>
              <a:rPr lang="sv-SE" dirty="0" err="1">
                <a:latin typeface="Candara" charset="0"/>
                <a:ea typeface="Arial Unicode MS" charset="0"/>
                <a:cs typeface="Arial Unicode MS" charset="0"/>
              </a:rPr>
              <a:t>threat</a:t>
            </a:r>
            <a:r>
              <a:rPr lang="sv-SE" dirty="0">
                <a:latin typeface="Candara" charset="0"/>
                <a:ea typeface="Arial Unicode MS" charset="0"/>
                <a:cs typeface="Arial Unicode MS" charset="0"/>
              </a:rPr>
              <a:t> to </a:t>
            </a:r>
            <a:r>
              <a:rPr lang="sv-SE" dirty="0" err="1">
                <a:latin typeface="Candara" charset="0"/>
                <a:ea typeface="Arial Unicode MS" charset="0"/>
                <a:cs typeface="Arial Unicode MS" charset="0"/>
              </a:rPr>
              <a:t>prosperity</a:t>
            </a:r>
            <a:endParaRPr lang="sv-SE" dirty="0">
              <a:latin typeface="Candara" charset="0"/>
              <a:ea typeface="Arial Unicode MS" charset="0"/>
              <a:cs typeface="Arial Unicode MS" charset="0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Cheap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oil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is the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main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reason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behind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rapid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increase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standard-of-living</a:t>
            </a:r>
            <a:endParaRPr lang="sv-SE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Projected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increase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demand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will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require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a new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Saudi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every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third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year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posing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risk of gap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between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demand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supply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Serious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consequences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for world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economy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Energy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transition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takes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time;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We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have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started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too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late</a:t>
            </a:r>
          </a:p>
          <a:p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Military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Think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Tanks express </a:t>
            </a:r>
            <a:r>
              <a:rPr lang="sv-SE" sz="2400" dirty="0" err="1" smtClean="0">
                <a:latin typeface="Times New Roman" charset="0"/>
                <a:ea typeface="Times New Roman" charset="0"/>
                <a:cs typeface="Times New Roman" charset="0"/>
              </a:rPr>
              <a:t>concerns</a:t>
            </a:r>
            <a:r>
              <a:rPr lang="sv-SE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Hype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around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shale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oil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shale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gas – great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uncertainties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re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possible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reserves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extract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, the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economics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extraction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environment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climate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risks;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leakage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from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shale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gas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appear</a:t>
            </a:r>
            <a:r>
              <a:rPr lang="sv-SE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large</a:t>
            </a:r>
            <a:endParaRPr lang="sv-SE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057400" y="-609600"/>
            <a:ext cx="14162088" cy="2436813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4000" dirty="0">
                <a:latin typeface="Candara" charset="0"/>
                <a:ea typeface="Arial Unicode MS" charset="0"/>
                <a:cs typeface="Arial Unicode MS" charset="0"/>
              </a:rPr>
              <a:t>Real commodity prices, 1980-2011*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677863" y="1227138"/>
          <a:ext cx="8251825" cy="5078412"/>
        </p:xfrm>
        <a:graphic>
          <a:graphicData uri="http://schemas.openxmlformats.org/presentationml/2006/ole">
            <p:oleObj spid="_x0000_s20482" name="Diagram" r:id="rId3" imgW="10375900" imgH="5499100" progId="MSGraph.Chart.8">
              <p:embed followColorScheme="full"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06450" y="6153150"/>
            <a:ext cx="4137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>
                <a:solidFill>
                  <a:srgbClr val="1F497D"/>
                </a:solidFill>
                <a:latin typeface="Times New Roman" charset="0"/>
                <a:ea typeface="Times New Roman" charset="0"/>
                <a:cs typeface="Times New Roman" charset="0"/>
              </a:rPr>
              <a:t>Note: 2011 is Jan-Feb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sv-SE">
                <a:latin typeface="Candara" charset="0"/>
                <a:ea typeface="Arial Unicode MS" charset="0"/>
                <a:cs typeface="Arial Unicode MS" charset="0"/>
              </a:rPr>
              <a:t>In a resource-constrained world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eaLnBrk="1" hangingPunct="1"/>
            <a:r>
              <a:rPr lang="sv-SE" dirty="0" err="1">
                <a:latin typeface="Times New Roman" charset="0"/>
                <a:ea typeface="Times New Roman" charset="0"/>
                <a:cs typeface="Times New Roman" charset="0"/>
              </a:rPr>
              <a:t>Competition</a:t>
            </a:r>
            <a:r>
              <a:rPr lang="sv-SE" dirty="0">
                <a:latin typeface="Times New Roman" charset="0"/>
                <a:ea typeface="Times New Roman" charset="0"/>
                <a:cs typeface="Times New Roman" charset="0"/>
              </a:rPr>
              <a:t> for water, land, </a:t>
            </a:r>
            <a:r>
              <a:rPr lang="sv-SE" dirty="0" err="1">
                <a:latin typeface="Times New Roman" charset="0"/>
                <a:ea typeface="Times New Roman" charset="0"/>
                <a:cs typeface="Times New Roman" charset="0"/>
              </a:rPr>
              <a:t>energy</a:t>
            </a:r>
            <a:r>
              <a:rPr lang="sv-SE" dirty="0">
                <a:latin typeface="Times New Roman" charset="0"/>
                <a:ea typeface="Times New Roman" charset="0"/>
                <a:cs typeface="Times New Roman" charset="0"/>
              </a:rPr>
              <a:t> and materials </a:t>
            </a:r>
            <a:r>
              <a:rPr lang="sv-SE" dirty="0" err="1">
                <a:latin typeface="Times New Roman" charset="0"/>
                <a:ea typeface="Times New Roman" charset="0"/>
                <a:cs typeface="Times New Roman" charset="0"/>
              </a:rPr>
              <a:t>will</a:t>
            </a:r>
            <a:r>
              <a:rPr lang="sv-SE" dirty="0">
                <a:latin typeface="Times New Roman" charset="0"/>
                <a:ea typeface="Times New Roman" charset="0"/>
                <a:cs typeface="Times New Roman" charset="0"/>
              </a:rPr>
              <a:t> be </a:t>
            </a:r>
            <a:r>
              <a:rPr lang="sv-SE" dirty="0" err="1">
                <a:latin typeface="Times New Roman" charset="0"/>
                <a:ea typeface="Times New Roman" charset="0"/>
                <a:cs typeface="Times New Roman" charset="0"/>
              </a:rPr>
              <a:t>fierce</a:t>
            </a:r>
            <a:endParaRPr lang="sv-SE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sv-SE" dirty="0">
                <a:latin typeface="Times New Roman" charset="0"/>
                <a:ea typeface="Times New Roman" charset="0"/>
                <a:cs typeface="Times New Roman" charset="0"/>
              </a:rPr>
              <a:t>Investments in </a:t>
            </a:r>
            <a:r>
              <a:rPr lang="sv-SE" dirty="0" err="1">
                <a:latin typeface="Times New Roman" charset="0"/>
                <a:ea typeface="Times New Roman" charset="0"/>
                <a:cs typeface="Times New Roman" charset="0"/>
              </a:rPr>
              <a:t>resource-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efficiency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sv-SE" dirty="0" err="1">
                <a:latin typeface="Times New Roman" charset="0"/>
                <a:ea typeface="Times New Roman" charset="0"/>
                <a:cs typeface="Times New Roman" charset="0"/>
              </a:rPr>
              <a:t>renewables</a:t>
            </a:r>
            <a:r>
              <a:rPr lang="sv-SE" dirty="0">
                <a:latin typeface="Times New Roman" charset="0"/>
                <a:ea typeface="Times New Roman" charset="0"/>
                <a:cs typeface="Times New Roman" charset="0"/>
              </a:rPr>
              <a:t> must </a:t>
            </a:r>
            <a:r>
              <a:rPr lang="sv-SE" dirty="0" err="1">
                <a:latin typeface="Times New Roman" charset="0"/>
                <a:ea typeface="Times New Roman" charset="0"/>
                <a:cs typeface="Times New Roman" charset="0"/>
              </a:rPr>
              <a:t>have</a:t>
            </a:r>
            <a:r>
              <a:rPr lang="sv-S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>
                <a:latin typeface="Times New Roman" charset="0"/>
                <a:ea typeface="Times New Roman" charset="0"/>
                <a:cs typeface="Times New Roman" charset="0"/>
              </a:rPr>
              <a:t>top</a:t>
            </a:r>
            <a:r>
              <a:rPr lang="sv-S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>
                <a:latin typeface="Times New Roman" charset="0"/>
                <a:ea typeface="Times New Roman" charset="0"/>
                <a:cs typeface="Times New Roman" charset="0"/>
              </a:rPr>
              <a:t>priority</a:t>
            </a:r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Management of land,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forests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and oceans KEY</a:t>
            </a:r>
          </a:p>
          <a:p>
            <a:pPr eaLnBrk="1" hangingPunct="1"/>
            <a:r>
              <a:rPr lang="sv-SE" dirty="0">
                <a:latin typeface="Times New Roman" charset="0"/>
                <a:ea typeface="Times New Roman" charset="0"/>
                <a:cs typeface="Times New Roman" charset="0"/>
              </a:rPr>
              <a:t>R&amp;D must be </a:t>
            </a:r>
            <a:r>
              <a:rPr lang="sv-SE" dirty="0" err="1">
                <a:latin typeface="Times New Roman" charset="0"/>
                <a:ea typeface="Times New Roman" charset="0"/>
                <a:cs typeface="Times New Roman" charset="0"/>
              </a:rPr>
              <a:t>aiming</a:t>
            </a:r>
            <a:r>
              <a:rPr lang="sv-SE" dirty="0">
                <a:latin typeface="Times New Roman" charset="0"/>
                <a:ea typeface="Times New Roman" charset="0"/>
                <a:cs typeface="Times New Roman" charset="0"/>
              </a:rPr>
              <a:t> at </a:t>
            </a:r>
            <a:r>
              <a:rPr lang="sv-SE" dirty="0" err="1">
                <a:latin typeface="Times New Roman" charset="0"/>
                <a:ea typeface="Times New Roman" charset="0"/>
                <a:cs typeface="Times New Roman" charset="0"/>
              </a:rPr>
              <a:t>sustainable</a:t>
            </a:r>
            <a:r>
              <a:rPr lang="sv-SE" dirty="0">
                <a:latin typeface="Times New Roman" charset="0"/>
                <a:ea typeface="Times New Roman" charset="0"/>
                <a:cs typeface="Times New Roman" charset="0"/>
              </a:rPr>
              <a:t> innovation</a:t>
            </a:r>
          </a:p>
          <a:p>
            <a:pPr eaLnBrk="1" hangingPunct="1"/>
            <a:endParaRPr lang="sv-S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Candara" charset="0"/>
                <a:ea typeface="Arial Unicode MS" charset="0"/>
                <a:cs typeface="Arial Unicode MS" charset="0"/>
              </a:rPr>
              <a:t>Major </a:t>
            </a:r>
            <a:r>
              <a:rPr lang="sv-SE" dirty="0" err="1" smtClean="0">
                <a:latin typeface="Candara" charset="0"/>
                <a:ea typeface="Arial Unicode MS" charset="0"/>
                <a:cs typeface="Arial Unicode MS" charset="0"/>
              </a:rPr>
              <a:t>shortcomings</a:t>
            </a:r>
            <a:r>
              <a:rPr lang="sv-SE" dirty="0" smtClean="0">
                <a:latin typeface="Candara" charset="0"/>
                <a:ea typeface="Arial Unicode MS" charset="0"/>
                <a:cs typeface="Arial Unicode MS" charset="0"/>
              </a:rPr>
              <a:t> in </a:t>
            </a:r>
            <a:r>
              <a:rPr lang="sv-SE" dirty="0" err="1" smtClean="0">
                <a:latin typeface="Candara" charset="0"/>
                <a:ea typeface="Arial Unicode MS" charset="0"/>
                <a:cs typeface="Arial Unicode MS" charset="0"/>
              </a:rPr>
              <a:t>conventional</a:t>
            </a:r>
            <a:r>
              <a:rPr lang="sv-SE" dirty="0" smtClean="0">
                <a:latin typeface="Candara" charset="0"/>
                <a:ea typeface="Arial Unicode MS" charset="0"/>
                <a:cs typeface="Arial Unicode MS" charset="0"/>
              </a:rPr>
              <a:t> </a:t>
            </a:r>
            <a:r>
              <a:rPr lang="sv-SE" dirty="0" err="1" smtClean="0">
                <a:latin typeface="Candara" charset="0"/>
                <a:ea typeface="Arial Unicode MS" charset="0"/>
                <a:cs typeface="Arial Unicode MS" charset="0"/>
              </a:rPr>
              <a:t>economic</a:t>
            </a:r>
            <a:r>
              <a:rPr lang="sv-SE" dirty="0" smtClean="0">
                <a:latin typeface="Candara" charset="0"/>
                <a:ea typeface="Arial Unicode MS" charset="0"/>
                <a:cs typeface="Arial Unicode MS" charset="0"/>
              </a:rPr>
              <a:t> policy </a:t>
            </a:r>
            <a:r>
              <a:rPr lang="sv-SE" dirty="0" err="1" smtClean="0">
                <a:latin typeface="Candara" charset="0"/>
                <a:ea typeface="Arial Unicode MS" charset="0"/>
                <a:cs typeface="Arial Unicode MS" charset="0"/>
              </a:rPr>
              <a:t>framework</a:t>
            </a:r>
            <a:endParaRPr lang="sv-SE" dirty="0" smtClean="0">
              <a:latin typeface="Candara" charset="0"/>
              <a:ea typeface="Arial Unicode MS" charset="0"/>
              <a:cs typeface="Arial Unicode MS" charset="0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Short-termism</a:t>
            </a:r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Natural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capital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ecosystem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services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have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no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value</a:t>
            </a:r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GDP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growth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confused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with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increase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welfare</a:t>
            </a:r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Natural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resources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treated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as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if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easy to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substitute</a:t>
            </a:r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Externalities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not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accounted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for + Perverse Subsidies</a:t>
            </a:r>
          </a:p>
          <a:p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Time lag to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change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energy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system not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recognized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Financial system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ignores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climate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environment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risks</a:t>
            </a:r>
          </a:p>
          <a:p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role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of the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corporation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too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limited</a:t>
            </a:r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Social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challenges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poorly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addressed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as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well</a:t>
            </a:r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Education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economists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leaves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lot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to be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desired</a:t>
            </a:r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vattenmelon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6213" y="2738438"/>
            <a:ext cx="4191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charset="0"/>
                <a:ea typeface="Arial Unicode MS" charset="0"/>
                <a:cs typeface="Arial Unicode MS" charset="0"/>
              </a:rPr>
              <a:t>Merchants of Doubt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900" y="1143000"/>
            <a:ext cx="8015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Tobacco, Acid rain, CFC and now Climate change – the same tactics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Financed by oil and coal lobby, but – as well – by right-wing think tanks, who view every attempt of gvt regulation of the economy as a threat to Freedom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Ideology blocks new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  knowledge – ex Kahan´s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  study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sv-SE" dirty="0" err="1" smtClean="0"/>
              <a:t>How</a:t>
            </a:r>
            <a:r>
              <a:rPr lang="sv-SE" dirty="0" smtClean="0"/>
              <a:t> to </a:t>
            </a:r>
            <a:r>
              <a:rPr lang="sv-SE" dirty="0" err="1" smtClean="0"/>
              <a:t>move</a:t>
            </a:r>
            <a:r>
              <a:rPr lang="sv-SE" dirty="0" smtClean="0"/>
              <a:t> forward?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93298"/>
            <a:ext cx="8229600" cy="4399998"/>
          </a:xfrm>
        </p:spPr>
        <p:txBody>
          <a:bodyPr>
            <a:normAutofit fontScale="85000" lnSpcReduction="10000"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a vision for a </a:t>
            </a:r>
            <a:r>
              <a:rPr lang="sv-SE" dirty="0" err="1" smtClean="0"/>
              <a:t>sustainable</a:t>
            </a:r>
            <a:r>
              <a:rPr lang="sv-SE" dirty="0" smtClean="0"/>
              <a:t> society</a:t>
            </a:r>
          </a:p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much</a:t>
            </a:r>
            <a:r>
              <a:rPr lang="sv-SE" dirty="0" smtClean="0"/>
              <a:t> is lagom – </a:t>
            </a:r>
            <a:r>
              <a:rPr lang="sv-SE" dirty="0" err="1" smtClean="0"/>
              <a:t>sufficiency</a:t>
            </a:r>
            <a:r>
              <a:rPr lang="sv-SE" smtClean="0"/>
              <a:t> ?</a:t>
            </a:r>
            <a:r>
              <a:rPr lang="sv-SE" dirty="0" err="1" smtClean="0"/>
              <a:t>What</a:t>
            </a:r>
            <a:r>
              <a:rPr lang="sv-SE" dirty="0" smtClean="0"/>
              <a:t> is </a:t>
            </a:r>
            <a:r>
              <a:rPr lang="sv-SE" dirty="0" err="1" smtClean="0"/>
              <a:t>QoL</a:t>
            </a:r>
            <a:r>
              <a:rPr lang="sv-SE" dirty="0" smtClean="0"/>
              <a:t>?</a:t>
            </a:r>
          </a:p>
          <a:p>
            <a:r>
              <a:rPr lang="sv-SE" dirty="0" err="1" smtClean="0"/>
              <a:t>Analyze</a:t>
            </a:r>
            <a:r>
              <a:rPr lang="sv-SE" dirty="0" smtClean="0"/>
              <a:t> </a:t>
            </a:r>
            <a:r>
              <a:rPr lang="sv-SE" dirty="0" err="1" smtClean="0"/>
              <a:t>carefully</a:t>
            </a:r>
            <a:r>
              <a:rPr lang="sv-SE" dirty="0" smtClean="0"/>
              <a:t> the </a:t>
            </a:r>
            <a:r>
              <a:rPr lang="sv-SE" dirty="0" err="1" smtClean="0"/>
              <a:t>necessary</a:t>
            </a:r>
            <a:r>
              <a:rPr lang="sv-SE" dirty="0" smtClean="0"/>
              <a:t> </a:t>
            </a:r>
            <a:r>
              <a:rPr lang="sv-SE" dirty="0" err="1" smtClean="0"/>
              <a:t>transition</a:t>
            </a:r>
            <a:endParaRPr lang="sv-SE" dirty="0" smtClean="0"/>
          </a:p>
          <a:p>
            <a:r>
              <a:rPr lang="sv-SE" dirty="0" err="1" smtClean="0"/>
              <a:t>Apply</a:t>
            </a:r>
            <a:r>
              <a:rPr lang="sv-SE" dirty="0" smtClean="0"/>
              <a:t> a </a:t>
            </a:r>
            <a:r>
              <a:rPr lang="sv-SE" dirty="0" err="1" smtClean="0"/>
              <a:t>system´s</a:t>
            </a:r>
            <a:r>
              <a:rPr lang="sv-SE" dirty="0" smtClean="0"/>
              <a:t> approach </a:t>
            </a:r>
            <a:r>
              <a:rPr lang="sv-SE" dirty="0" err="1" smtClean="0"/>
              <a:t>within</a:t>
            </a:r>
            <a:r>
              <a:rPr lang="sv-SE" dirty="0" smtClean="0"/>
              <a:t> the </a:t>
            </a:r>
            <a:r>
              <a:rPr lang="sv-SE" dirty="0" err="1" smtClean="0"/>
              <a:t>Planetary</a:t>
            </a:r>
            <a:r>
              <a:rPr lang="sv-SE" dirty="0" smtClean="0"/>
              <a:t> </a:t>
            </a:r>
            <a:r>
              <a:rPr lang="sv-SE" dirty="0" err="1" smtClean="0"/>
              <a:t>Boundaries</a:t>
            </a:r>
            <a:r>
              <a:rPr lang="sv-SE" dirty="0" smtClean="0"/>
              <a:t> </a:t>
            </a:r>
          </a:p>
          <a:p>
            <a:r>
              <a:rPr lang="sv-SE" dirty="0" err="1" smtClean="0"/>
              <a:t>Merge</a:t>
            </a:r>
            <a:r>
              <a:rPr lang="sv-SE" dirty="0" smtClean="0"/>
              <a:t> the agendas of </a:t>
            </a:r>
            <a:r>
              <a:rPr lang="sv-SE" dirty="0" err="1" smtClean="0"/>
              <a:t>finance</a:t>
            </a:r>
            <a:r>
              <a:rPr lang="sv-SE" dirty="0" smtClean="0"/>
              <a:t>, </a:t>
            </a:r>
            <a:r>
              <a:rPr lang="sv-SE" dirty="0" err="1" smtClean="0"/>
              <a:t>economy</a:t>
            </a:r>
            <a:r>
              <a:rPr lang="sv-SE" dirty="0" smtClean="0"/>
              <a:t>, </a:t>
            </a:r>
            <a:r>
              <a:rPr lang="sv-SE" dirty="0" err="1" smtClean="0"/>
              <a:t>employment</a:t>
            </a:r>
            <a:r>
              <a:rPr lang="sv-SE" dirty="0" smtClean="0"/>
              <a:t>, </a:t>
            </a:r>
            <a:r>
              <a:rPr lang="sv-SE" dirty="0" err="1" smtClean="0"/>
              <a:t>climate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, pollution and </a:t>
            </a:r>
            <a:r>
              <a:rPr lang="sv-SE" dirty="0" err="1" smtClean="0"/>
              <a:t>resource</a:t>
            </a:r>
            <a:r>
              <a:rPr lang="sv-SE" dirty="0" smtClean="0"/>
              <a:t> </a:t>
            </a:r>
            <a:r>
              <a:rPr lang="sv-SE" dirty="0" err="1" smtClean="0"/>
              <a:t>depletion</a:t>
            </a:r>
            <a:r>
              <a:rPr lang="sv-SE" dirty="0" smtClean="0"/>
              <a:t> and </a:t>
            </a:r>
            <a:r>
              <a:rPr lang="sv-SE" dirty="0" err="1" smtClean="0"/>
              <a:t>constraints</a:t>
            </a:r>
            <a:endParaRPr lang="sv-SE" dirty="0" smtClean="0"/>
          </a:p>
          <a:p>
            <a:r>
              <a:rPr lang="sv-SE" dirty="0" smtClean="0"/>
              <a:t>The </a:t>
            </a:r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crisis</a:t>
            </a:r>
            <a:r>
              <a:rPr lang="sv-SE" dirty="0" smtClean="0"/>
              <a:t> is not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money</a:t>
            </a:r>
            <a:r>
              <a:rPr lang="sv-SE" dirty="0" smtClean="0"/>
              <a:t> </a:t>
            </a:r>
            <a:r>
              <a:rPr lang="sv-SE" dirty="0" err="1" smtClean="0"/>
              <a:t>alone</a:t>
            </a:r>
            <a:r>
              <a:rPr lang="sv-SE" dirty="0" smtClean="0"/>
              <a:t> – it is as </a:t>
            </a:r>
            <a:r>
              <a:rPr lang="sv-SE" dirty="0" err="1" smtClean="0"/>
              <a:t>much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natural</a:t>
            </a:r>
            <a:r>
              <a:rPr lang="sv-SE" dirty="0" smtClean="0"/>
              <a:t> </a:t>
            </a:r>
            <a:r>
              <a:rPr lang="sv-SE" dirty="0" err="1" smtClean="0"/>
              <a:t>resources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8" y="230188"/>
            <a:ext cx="8493125" cy="64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-36512" y="188913"/>
            <a:ext cx="9144000" cy="64801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359" tIns="45680" rIns="91359" bIns="45680"/>
          <a:lstStyle/>
          <a:p>
            <a:endParaRPr lang="sv-SE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16463" y="2141538"/>
            <a:ext cx="4268787" cy="3448050"/>
            <a:chOff x="3291622" y="1572558"/>
            <a:chExt cx="5852378" cy="4888932"/>
          </a:xfrm>
        </p:grpSpPr>
        <p:pic>
          <p:nvPicPr>
            <p:cNvPr id="9728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2947" y="1580461"/>
              <a:ext cx="5851053" cy="488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 bwMode="auto">
            <a:xfrm>
              <a:off x="3291622" y="1572558"/>
              <a:ext cx="1292790" cy="2948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364" tIns="45683" rIns="91364" bIns="45683"/>
            <a:lstStyle/>
            <a:p>
              <a:pPr>
                <a:defRPr/>
              </a:pPr>
              <a:endParaRPr lang="sv-SE">
                <a:solidFill>
                  <a:srgbClr val="000000"/>
                </a:solidFill>
                <a:latin typeface="Times"/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4925" y="1989138"/>
            <a:ext cx="4719638" cy="3743325"/>
            <a:chOff x="2404" y="709"/>
            <a:chExt cx="3379" cy="2598"/>
          </a:xfrm>
        </p:grpSpPr>
        <p:sp>
          <p:nvSpPr>
            <p:cNvPr id="9728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04" y="709"/>
              <a:ext cx="3379" cy="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pic>
          <p:nvPicPr>
            <p:cNvPr id="9728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4" y="709"/>
              <a:ext cx="3384" cy="2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7285" name="TextBox 9"/>
          <p:cNvSpPr txBox="1">
            <a:spLocks noChangeArrowheads="1"/>
          </p:cNvSpPr>
          <p:nvPr/>
        </p:nvSpPr>
        <p:spPr bwMode="auto">
          <a:xfrm>
            <a:off x="683568" y="332656"/>
            <a:ext cx="81359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4400" dirty="0" smtClean="0">
                <a:latin typeface="Calibri" pitchFamily="34" charset="0"/>
                <a:cs typeface="Calibri" pitchFamily="34" charset="0"/>
              </a:rPr>
              <a:t>A old/new economic paradigm</a:t>
            </a:r>
            <a:endParaRPr lang="sv-SE" sz="4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63" y="2211388"/>
            <a:ext cx="707866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231775"/>
            <a:ext cx="32289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775" y="1733550"/>
            <a:ext cx="222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641725" y="263525"/>
            <a:ext cx="53435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pPr defTabSz="455613"/>
            <a:r>
              <a:rPr lang="sv-SE" sz="3200">
                <a:solidFill>
                  <a:srgbClr val="000000"/>
                </a:solidFill>
              </a:rPr>
              <a:t>Reaching Twin-objectives of global sustainability and Eradicating Poverty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sv-SE" dirty="0" err="1" smtClean="0">
                <a:latin typeface="Candara" charset="0"/>
                <a:ea typeface="Arial Unicode MS" charset="0"/>
                <a:cs typeface="Arial Unicode MS" charset="0"/>
              </a:rPr>
              <a:t>Strategy</a:t>
            </a:r>
            <a:r>
              <a:rPr lang="sv-SE" dirty="0" smtClean="0">
                <a:latin typeface="Candara" charset="0"/>
                <a:ea typeface="Arial Unicode MS" charset="0"/>
                <a:cs typeface="Arial Unicode MS" charset="0"/>
              </a:rPr>
              <a:t> for </a:t>
            </a:r>
            <a:r>
              <a:rPr lang="sv-SE" dirty="0" err="1" smtClean="0">
                <a:latin typeface="Candara" charset="0"/>
                <a:ea typeface="Arial Unicode MS" charset="0"/>
                <a:cs typeface="Arial Unicode MS" charset="0"/>
              </a:rPr>
              <a:t>Sustainability</a:t>
            </a:r>
            <a:endParaRPr lang="sv-SE" dirty="0" smtClean="0">
              <a:latin typeface="Candara" charset="0"/>
              <a:ea typeface="Arial Unicode MS" charset="0"/>
              <a:cs typeface="Arial Unicode MS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Priority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transdisciplinary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science and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education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Reform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economic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finance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policy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frameworks</a:t>
            </a:r>
            <a:endParaRPr lang="sv-SE" sz="4364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Address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short-termism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in all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its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aspects</a:t>
            </a:r>
            <a:endParaRPr lang="sv-SE" sz="4364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sv-SE" sz="4364" b="1" dirty="0" err="1" smtClean="0">
                <a:latin typeface="Times New Roman" charset="0"/>
                <a:ea typeface="Times New Roman" charset="0"/>
                <a:cs typeface="Times New Roman" charset="0"/>
              </a:rPr>
              <a:t>Replace</a:t>
            </a:r>
            <a:r>
              <a:rPr lang="sv-SE" sz="4364" b="1" dirty="0" smtClean="0">
                <a:latin typeface="Times New Roman" charset="0"/>
                <a:ea typeface="Times New Roman" charset="0"/>
                <a:cs typeface="Times New Roman" charset="0"/>
              </a:rPr>
              <a:t> Economic </a:t>
            </a:r>
            <a:r>
              <a:rPr lang="sv-SE" sz="4364" b="1" dirty="0" err="1" smtClean="0">
                <a:latin typeface="Times New Roman" charset="0"/>
                <a:ea typeface="Times New Roman" charset="0"/>
                <a:cs typeface="Times New Roman" charset="0"/>
              </a:rPr>
              <a:t>Growth</a:t>
            </a:r>
            <a:r>
              <a:rPr lang="sv-SE" sz="4364" b="1" dirty="0" smtClean="0">
                <a:latin typeface="Times New Roman" charset="0"/>
                <a:ea typeface="Times New Roman" charset="0"/>
                <a:cs typeface="Times New Roman" charset="0"/>
              </a:rPr>
              <a:t> w </a:t>
            </a:r>
            <a:r>
              <a:rPr lang="sv-SE" sz="4364" b="1" dirty="0" err="1" smtClean="0">
                <a:latin typeface="Times New Roman" charset="0"/>
                <a:ea typeface="Times New Roman" charset="0"/>
                <a:cs typeface="Times New Roman" charset="0"/>
              </a:rPr>
              <a:t>specific</a:t>
            </a:r>
            <a:r>
              <a:rPr lang="sv-SE" sz="4364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4364" b="1" dirty="0" err="1" smtClean="0">
                <a:latin typeface="Times New Roman" charset="0"/>
                <a:ea typeface="Times New Roman" charset="0"/>
                <a:cs typeface="Times New Roman" charset="0"/>
              </a:rPr>
              <a:t>welfare</a:t>
            </a:r>
            <a:r>
              <a:rPr lang="sv-SE" sz="4364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4364" b="1" dirty="0" err="1" smtClean="0">
                <a:latin typeface="Times New Roman" charset="0"/>
                <a:ea typeface="Times New Roman" charset="0"/>
                <a:cs typeface="Times New Roman" charset="0"/>
              </a:rPr>
              <a:t>goals</a:t>
            </a:r>
            <a:r>
              <a:rPr lang="sv-SE" sz="4364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4364" b="1" dirty="0" err="1" smtClean="0">
                <a:latin typeface="Times New Roman" charset="0"/>
                <a:ea typeface="Times New Roman" charset="0"/>
                <a:cs typeface="Times New Roman" charset="0"/>
              </a:rPr>
              <a:t>instead</a:t>
            </a:r>
            <a:r>
              <a:rPr lang="sv-SE" sz="4364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Assign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value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Natural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Capital</a:t>
            </a:r>
          </a:p>
          <a:p>
            <a:pPr eaLnBrk="1" hangingPunct="1"/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Carbon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tax +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invest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renewables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efficiency</a:t>
            </a:r>
            <a:endParaRPr lang="sv-SE" sz="4364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Circular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Economy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– tax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resource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use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low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or no tax on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labor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/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Land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use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critical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/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Biomimicry – Do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more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with less/Blue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Economy</a:t>
            </a:r>
            <a:endParaRPr lang="sv-SE" sz="4364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Stabilise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population</a:t>
            </a:r>
          </a:p>
          <a:p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Public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Procurement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proactive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role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transformation</a:t>
            </a:r>
          </a:p>
          <a:p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Rethink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the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company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laws</a:t>
            </a:r>
            <a:endParaRPr lang="sv-SE" sz="4364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Strengthen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Global </a:t>
            </a:r>
            <a:r>
              <a:rPr lang="sv-SE" sz="4364" dirty="0" err="1" smtClean="0">
                <a:latin typeface="Times New Roman" charset="0"/>
                <a:ea typeface="Times New Roman" charset="0"/>
                <a:cs typeface="Times New Roman" charset="0"/>
              </a:rPr>
              <a:t>Governance</a:t>
            </a:r>
            <a:r>
              <a:rPr lang="sv-SE" sz="4364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/>
            <a:endParaRPr lang="sv-SE" sz="4364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 err="1" smtClean="0">
                <a:latin typeface="Times New Roman"/>
                <a:cs typeface="Times New Roman"/>
              </a:rPr>
              <a:t>Move</a:t>
            </a:r>
            <a:r>
              <a:rPr lang="sv-SE" dirty="0" smtClean="0">
                <a:latin typeface="Times New Roman"/>
                <a:cs typeface="Times New Roman"/>
              </a:rPr>
              <a:t> </a:t>
            </a:r>
            <a:r>
              <a:rPr lang="sv-SE" dirty="0" err="1" smtClean="0">
                <a:latin typeface="Times New Roman"/>
                <a:cs typeface="Times New Roman"/>
              </a:rPr>
              <a:t>towards</a:t>
            </a:r>
            <a:r>
              <a:rPr lang="sv-SE" dirty="0" smtClean="0">
                <a:latin typeface="Times New Roman"/>
                <a:cs typeface="Times New Roman"/>
              </a:rPr>
              <a:t> a </a:t>
            </a:r>
            <a:r>
              <a:rPr lang="sv-SE" dirty="0" err="1" smtClean="0">
                <a:latin typeface="Times New Roman"/>
                <a:cs typeface="Times New Roman"/>
              </a:rPr>
              <a:t>circular</a:t>
            </a:r>
            <a:r>
              <a:rPr lang="sv-SE" dirty="0" smtClean="0">
                <a:latin typeface="Times New Roman"/>
                <a:cs typeface="Times New Roman"/>
              </a:rPr>
              <a:t> </a:t>
            </a:r>
            <a:r>
              <a:rPr lang="sv-SE" dirty="0" err="1" smtClean="0">
                <a:latin typeface="Times New Roman"/>
                <a:cs typeface="Times New Roman"/>
              </a:rPr>
              <a:t>economy</a:t>
            </a:r>
            <a:endParaRPr lang="sv-SE" dirty="0">
              <a:latin typeface="Times New Roman"/>
              <a:cs typeface="Times New Roman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99998"/>
          </a:xfrm>
        </p:spPr>
        <p:txBody>
          <a:bodyPr>
            <a:normAutofit fontScale="25000" lnSpcReduction="20000"/>
          </a:bodyPr>
          <a:lstStyle/>
          <a:p>
            <a:r>
              <a:rPr lang="sv-SE" sz="11200" dirty="0" err="1" smtClean="0">
                <a:latin typeface="Times New Roman"/>
                <a:cs typeface="Times New Roman"/>
              </a:rPr>
              <a:t>Products</a:t>
            </a:r>
            <a:r>
              <a:rPr lang="sv-SE" sz="11200" dirty="0" smtClean="0">
                <a:latin typeface="Times New Roman"/>
                <a:cs typeface="Times New Roman"/>
              </a:rPr>
              <a:t> </a:t>
            </a:r>
            <a:r>
              <a:rPr lang="sv-SE" sz="11200" dirty="0" err="1" smtClean="0">
                <a:latin typeface="Times New Roman"/>
                <a:cs typeface="Times New Roman"/>
              </a:rPr>
              <a:t>designed</a:t>
            </a:r>
            <a:r>
              <a:rPr lang="sv-SE" sz="11200" dirty="0" smtClean="0">
                <a:latin typeface="Times New Roman"/>
                <a:cs typeface="Times New Roman"/>
              </a:rPr>
              <a:t> to last </a:t>
            </a:r>
            <a:r>
              <a:rPr lang="sv-SE" sz="11200" dirty="0" err="1" smtClean="0">
                <a:latin typeface="Times New Roman"/>
                <a:cs typeface="Times New Roman"/>
              </a:rPr>
              <a:t>longer</a:t>
            </a:r>
            <a:endParaRPr lang="sv-SE" sz="11200" dirty="0" smtClean="0">
              <a:latin typeface="Times New Roman"/>
              <a:cs typeface="Times New Roman"/>
            </a:endParaRPr>
          </a:p>
          <a:p>
            <a:r>
              <a:rPr lang="sv-SE" sz="11200" dirty="0" err="1" smtClean="0">
                <a:latin typeface="Times New Roman"/>
                <a:cs typeface="Times New Roman"/>
              </a:rPr>
              <a:t>Reuse</a:t>
            </a:r>
            <a:r>
              <a:rPr lang="sv-SE" sz="11200" dirty="0" smtClean="0">
                <a:latin typeface="Times New Roman"/>
                <a:cs typeface="Times New Roman"/>
              </a:rPr>
              <a:t>, recycling and </a:t>
            </a:r>
            <a:r>
              <a:rPr lang="sv-SE" sz="11200" dirty="0" err="1" smtClean="0">
                <a:latin typeface="Times New Roman"/>
                <a:cs typeface="Times New Roman"/>
              </a:rPr>
              <a:t>reconditioning</a:t>
            </a:r>
            <a:r>
              <a:rPr lang="sv-SE" sz="11200" dirty="0" smtClean="0">
                <a:latin typeface="Times New Roman"/>
                <a:cs typeface="Times New Roman"/>
              </a:rPr>
              <a:t> of materials </a:t>
            </a:r>
          </a:p>
          <a:p>
            <a:r>
              <a:rPr lang="sv-SE" sz="11200" dirty="0" smtClean="0">
                <a:latin typeface="Times New Roman"/>
                <a:cs typeface="Times New Roman"/>
              </a:rPr>
              <a:t>Service </a:t>
            </a:r>
            <a:r>
              <a:rPr lang="sv-SE" sz="11200" dirty="0" err="1" smtClean="0">
                <a:latin typeface="Times New Roman"/>
                <a:cs typeface="Times New Roman"/>
              </a:rPr>
              <a:t>economy</a:t>
            </a:r>
            <a:r>
              <a:rPr lang="sv-SE" sz="11200" dirty="0" smtClean="0">
                <a:latin typeface="Times New Roman"/>
                <a:cs typeface="Times New Roman"/>
              </a:rPr>
              <a:t> for </a:t>
            </a:r>
            <a:r>
              <a:rPr lang="sv-SE" sz="11200" dirty="0" err="1" smtClean="0">
                <a:latin typeface="Times New Roman"/>
                <a:cs typeface="Times New Roman"/>
              </a:rPr>
              <a:t>maintenance</a:t>
            </a:r>
            <a:r>
              <a:rPr lang="sv-SE" sz="11200" dirty="0" smtClean="0">
                <a:latin typeface="Times New Roman"/>
                <a:cs typeface="Times New Roman"/>
              </a:rPr>
              <a:t> and repair = </a:t>
            </a:r>
            <a:r>
              <a:rPr lang="sv-SE" sz="11200" dirty="0" err="1" smtClean="0">
                <a:latin typeface="Times New Roman"/>
                <a:cs typeface="Times New Roman"/>
              </a:rPr>
              <a:t>jobs</a:t>
            </a:r>
            <a:endParaRPr lang="sv-SE" sz="11200" dirty="0" smtClean="0">
              <a:latin typeface="Times New Roman"/>
              <a:cs typeface="Times New Roman"/>
            </a:endParaRPr>
          </a:p>
          <a:p>
            <a:r>
              <a:rPr lang="sv-SE" sz="11200" dirty="0" err="1" smtClean="0">
                <a:latin typeface="Times New Roman"/>
                <a:cs typeface="Times New Roman"/>
              </a:rPr>
              <a:t>Requires</a:t>
            </a:r>
            <a:r>
              <a:rPr lang="sv-SE" sz="11200" dirty="0" smtClean="0">
                <a:latin typeface="Times New Roman"/>
                <a:cs typeface="Times New Roman"/>
              </a:rPr>
              <a:t> new business </a:t>
            </a:r>
            <a:r>
              <a:rPr lang="sv-SE" sz="11200" dirty="0" err="1" smtClean="0">
                <a:latin typeface="Times New Roman"/>
                <a:cs typeface="Times New Roman"/>
              </a:rPr>
              <a:t>models</a:t>
            </a:r>
            <a:r>
              <a:rPr lang="sv-SE" sz="11200" dirty="0" smtClean="0">
                <a:latin typeface="Times New Roman"/>
                <a:cs typeface="Times New Roman"/>
              </a:rPr>
              <a:t> for HQ service and performance</a:t>
            </a:r>
          </a:p>
          <a:p>
            <a:r>
              <a:rPr lang="sv-SE" sz="11200" dirty="0" err="1" smtClean="0">
                <a:latin typeface="Times New Roman"/>
                <a:cs typeface="Times New Roman"/>
              </a:rPr>
              <a:t>Promoted</a:t>
            </a:r>
            <a:r>
              <a:rPr lang="sv-SE" sz="11200" dirty="0" smtClean="0">
                <a:latin typeface="Times New Roman"/>
                <a:cs typeface="Times New Roman"/>
              </a:rPr>
              <a:t> by tax reform; </a:t>
            </a:r>
            <a:r>
              <a:rPr lang="sv-SE" sz="11200" dirty="0" err="1" smtClean="0">
                <a:latin typeface="Times New Roman"/>
                <a:cs typeface="Times New Roman"/>
              </a:rPr>
              <a:t>raising</a:t>
            </a:r>
            <a:r>
              <a:rPr lang="sv-SE" sz="11200" dirty="0" smtClean="0">
                <a:latin typeface="Times New Roman"/>
                <a:cs typeface="Times New Roman"/>
              </a:rPr>
              <a:t> </a:t>
            </a:r>
            <a:r>
              <a:rPr lang="sv-SE" sz="11200" dirty="0" err="1" smtClean="0">
                <a:latin typeface="Times New Roman"/>
                <a:cs typeface="Times New Roman"/>
              </a:rPr>
              <a:t>taxes</a:t>
            </a:r>
            <a:r>
              <a:rPr lang="sv-SE" sz="11200" dirty="0" smtClean="0">
                <a:latin typeface="Times New Roman"/>
                <a:cs typeface="Times New Roman"/>
              </a:rPr>
              <a:t> on </a:t>
            </a:r>
            <a:r>
              <a:rPr lang="sv-SE" sz="11200" dirty="0" err="1" smtClean="0">
                <a:latin typeface="Times New Roman"/>
                <a:cs typeface="Times New Roman"/>
              </a:rPr>
              <a:t>use</a:t>
            </a:r>
            <a:r>
              <a:rPr lang="sv-SE" sz="11200" dirty="0" smtClean="0">
                <a:latin typeface="Times New Roman"/>
                <a:cs typeface="Times New Roman"/>
              </a:rPr>
              <a:t> of </a:t>
            </a:r>
            <a:r>
              <a:rPr lang="sv-SE" sz="11200" dirty="0" err="1" smtClean="0">
                <a:latin typeface="Times New Roman"/>
                <a:cs typeface="Times New Roman"/>
              </a:rPr>
              <a:t>virgin</a:t>
            </a:r>
            <a:r>
              <a:rPr lang="sv-SE" sz="11200" dirty="0" smtClean="0">
                <a:latin typeface="Times New Roman"/>
                <a:cs typeface="Times New Roman"/>
              </a:rPr>
              <a:t> materials </a:t>
            </a:r>
            <a:r>
              <a:rPr lang="sv-SE" sz="11200" dirty="0" err="1" smtClean="0">
                <a:latin typeface="Times New Roman"/>
                <a:cs typeface="Times New Roman"/>
              </a:rPr>
              <a:t>while</a:t>
            </a:r>
            <a:r>
              <a:rPr lang="sv-SE" sz="11200" dirty="0" smtClean="0">
                <a:latin typeface="Times New Roman"/>
                <a:cs typeface="Times New Roman"/>
              </a:rPr>
              <a:t> </a:t>
            </a:r>
            <a:r>
              <a:rPr lang="sv-SE" sz="11200" dirty="0" err="1" smtClean="0">
                <a:latin typeface="Times New Roman"/>
                <a:cs typeface="Times New Roman"/>
              </a:rPr>
              <a:t>lowering</a:t>
            </a:r>
            <a:r>
              <a:rPr lang="sv-SE" sz="11200" dirty="0" smtClean="0">
                <a:latin typeface="Times New Roman"/>
                <a:cs typeface="Times New Roman"/>
              </a:rPr>
              <a:t> </a:t>
            </a:r>
            <a:r>
              <a:rPr lang="sv-SE" sz="11200" dirty="0" err="1" smtClean="0">
                <a:latin typeface="Times New Roman"/>
                <a:cs typeface="Times New Roman"/>
              </a:rPr>
              <a:t>taxes</a:t>
            </a:r>
            <a:r>
              <a:rPr lang="sv-SE" sz="11200" dirty="0" smtClean="0">
                <a:latin typeface="Times New Roman"/>
                <a:cs typeface="Times New Roman"/>
              </a:rPr>
              <a:t> on </a:t>
            </a:r>
            <a:r>
              <a:rPr lang="sv-SE" sz="11200" dirty="0" err="1" smtClean="0">
                <a:latin typeface="Times New Roman"/>
                <a:cs typeface="Times New Roman"/>
              </a:rPr>
              <a:t>labour</a:t>
            </a:r>
            <a:endParaRPr lang="sv-SE" sz="11200" dirty="0" smtClean="0">
              <a:latin typeface="Times New Roman"/>
              <a:cs typeface="Times New Roman"/>
            </a:endParaRPr>
          </a:p>
          <a:p>
            <a:r>
              <a:rPr lang="sv-SE" sz="11200" dirty="0" err="1" smtClean="0">
                <a:latin typeface="Times New Roman"/>
                <a:cs typeface="Times New Roman"/>
              </a:rPr>
              <a:t>Means</a:t>
            </a:r>
            <a:r>
              <a:rPr lang="sv-SE" sz="11200" dirty="0" smtClean="0">
                <a:latin typeface="Times New Roman"/>
                <a:cs typeface="Times New Roman"/>
              </a:rPr>
              <a:t> less pressure on </a:t>
            </a:r>
            <a:r>
              <a:rPr lang="sv-SE" sz="11200" dirty="0" err="1" smtClean="0">
                <a:latin typeface="Times New Roman"/>
                <a:cs typeface="Times New Roman"/>
              </a:rPr>
              <a:t>resources</a:t>
            </a:r>
            <a:r>
              <a:rPr lang="sv-SE" sz="11200" dirty="0" smtClean="0">
                <a:latin typeface="Times New Roman"/>
                <a:cs typeface="Times New Roman"/>
              </a:rPr>
              <a:t> – </a:t>
            </a:r>
            <a:r>
              <a:rPr lang="sv-SE" sz="11200" dirty="0" err="1" smtClean="0">
                <a:latin typeface="Times New Roman"/>
                <a:cs typeface="Times New Roman"/>
              </a:rPr>
              <a:t>both</a:t>
            </a:r>
            <a:r>
              <a:rPr lang="sv-SE" sz="11200" dirty="0" smtClean="0">
                <a:latin typeface="Times New Roman"/>
                <a:cs typeface="Times New Roman"/>
              </a:rPr>
              <a:t> finite and </a:t>
            </a:r>
            <a:r>
              <a:rPr lang="sv-SE" sz="11200" dirty="0" err="1" smtClean="0">
                <a:latin typeface="Times New Roman"/>
                <a:cs typeface="Times New Roman"/>
              </a:rPr>
              <a:t>renewables</a:t>
            </a:r>
            <a:endParaRPr lang="sv-SE" sz="11200" dirty="0" smtClean="0">
              <a:latin typeface="Times New Roman"/>
              <a:cs typeface="Times New Roman"/>
            </a:endParaRPr>
          </a:p>
          <a:p>
            <a:r>
              <a:rPr lang="sv-SE" sz="11200" dirty="0" smtClean="0">
                <a:latin typeface="Times New Roman"/>
                <a:cs typeface="Times New Roman"/>
              </a:rPr>
              <a:t>Will </a:t>
            </a:r>
            <a:r>
              <a:rPr lang="sv-SE" sz="11200" dirty="0" err="1" smtClean="0">
                <a:latin typeface="Times New Roman"/>
                <a:cs typeface="Times New Roman"/>
              </a:rPr>
              <a:t>lead</a:t>
            </a:r>
            <a:r>
              <a:rPr lang="sv-SE" sz="11200" dirty="0" smtClean="0">
                <a:latin typeface="Times New Roman"/>
                <a:cs typeface="Times New Roman"/>
              </a:rPr>
              <a:t> to </a:t>
            </a:r>
            <a:r>
              <a:rPr lang="sv-SE" sz="11200" dirty="0" err="1" smtClean="0">
                <a:latin typeface="Times New Roman"/>
                <a:cs typeface="Times New Roman"/>
              </a:rPr>
              <a:t>significantly</a:t>
            </a:r>
            <a:r>
              <a:rPr lang="sv-SE" sz="11200" dirty="0" smtClean="0">
                <a:latin typeface="Times New Roman"/>
                <a:cs typeface="Times New Roman"/>
              </a:rPr>
              <a:t> </a:t>
            </a:r>
            <a:r>
              <a:rPr lang="sv-SE" sz="11200" dirty="0" err="1" smtClean="0">
                <a:latin typeface="Times New Roman"/>
                <a:cs typeface="Times New Roman"/>
              </a:rPr>
              <a:t>lower</a:t>
            </a:r>
            <a:r>
              <a:rPr lang="sv-SE" sz="11200" dirty="0" smtClean="0">
                <a:latin typeface="Times New Roman"/>
                <a:cs typeface="Times New Roman"/>
              </a:rPr>
              <a:t> GHG emissions </a:t>
            </a:r>
          </a:p>
          <a:p>
            <a:r>
              <a:rPr lang="sv-SE" sz="11200" dirty="0" smtClean="0">
                <a:latin typeface="Times New Roman"/>
                <a:cs typeface="Times New Roman"/>
              </a:rPr>
              <a:t>The EU Commission </a:t>
            </a:r>
            <a:r>
              <a:rPr lang="sv-SE" sz="11200" dirty="0" err="1" smtClean="0">
                <a:latin typeface="Times New Roman"/>
                <a:cs typeface="Times New Roman"/>
              </a:rPr>
              <a:t>Roadmap</a:t>
            </a:r>
            <a:r>
              <a:rPr lang="sv-SE" sz="11200" dirty="0" smtClean="0">
                <a:latin typeface="Times New Roman"/>
                <a:cs typeface="Times New Roman"/>
              </a:rPr>
              <a:t> for a </a:t>
            </a:r>
            <a:r>
              <a:rPr lang="sv-SE" sz="11200" dirty="0" err="1" smtClean="0">
                <a:latin typeface="Times New Roman"/>
                <a:cs typeface="Times New Roman"/>
              </a:rPr>
              <a:t>Resource-Efficient</a:t>
            </a:r>
            <a:r>
              <a:rPr lang="sv-SE" sz="11200" dirty="0" smtClean="0">
                <a:latin typeface="Times New Roman"/>
                <a:cs typeface="Times New Roman"/>
              </a:rPr>
              <a:t> Europe!</a:t>
            </a:r>
          </a:p>
          <a:p>
            <a:endParaRPr lang="sv-SE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0" y="144463"/>
            <a:ext cx="9144000" cy="65976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88913"/>
            <a:ext cx="666115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2565400"/>
            <a:ext cx="4625976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9519">
            <a:off x="5013325" y="1624013"/>
            <a:ext cx="36337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2-09-24 kl. 11.40.4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813" y="773113"/>
            <a:ext cx="59309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2-09-24 kl. 11.41.1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75" y="622300"/>
            <a:ext cx="603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1163" y="727075"/>
            <a:ext cx="8047037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DE" sz="3200" b="1">
                <a:solidFill>
                  <a:srgbClr val="FF0000"/>
                </a:solidFill>
              </a:rPr>
              <a:t>Labour productivity</a:t>
            </a:r>
            <a:r>
              <a:rPr lang="de-DE" sz="3200" b="1">
                <a:solidFill>
                  <a:schemeClr val="accent2"/>
                </a:solidFill>
              </a:rPr>
              <a:t> has increased twentyfold since 1850. It is not utopian to think of </a:t>
            </a:r>
            <a:r>
              <a:rPr lang="de-DE" sz="3200" b="1">
                <a:solidFill>
                  <a:srgbClr val="00CC00"/>
                </a:solidFill>
              </a:rPr>
              <a:t>resource productivity</a:t>
            </a:r>
            <a:r>
              <a:rPr lang="de-DE" sz="3200" b="1">
                <a:solidFill>
                  <a:schemeClr val="accent2"/>
                </a:solidFill>
              </a:rPr>
              <a:t> increasing tenfold in 100 years and fivefold in 50 years!</a:t>
            </a:r>
          </a:p>
          <a:p>
            <a:pPr algn="ctr"/>
            <a:r>
              <a:rPr lang="de-DE" sz="3200" b="1">
                <a:solidFill>
                  <a:schemeClr val="accent2"/>
                </a:solidFill>
              </a:rPr>
              <a:t>For that to happen, policy frameworks must change and Business Models undergo significant change, giving real priority to alternative energy as well as energy and resource efficicency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93750" y="587216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Conventional</a:t>
            </a:r>
            <a:r>
              <a:rPr lang="sv-SE" dirty="0" smtClean="0"/>
              <a:t> </a:t>
            </a:r>
            <a:r>
              <a:rPr lang="sv-SE" dirty="0" err="1" smtClean="0"/>
              <a:t>economy</a:t>
            </a:r>
            <a:r>
              <a:rPr lang="sv-SE" dirty="0" smtClean="0"/>
              <a:t> is on a </a:t>
            </a:r>
            <a:r>
              <a:rPr lang="sv-SE" dirty="0" err="1" smtClean="0"/>
              <a:t>collission</a:t>
            </a:r>
            <a:r>
              <a:rPr lang="sv-SE" dirty="0" smtClean="0"/>
              <a:t> </a:t>
            </a:r>
            <a:r>
              <a:rPr lang="sv-SE" dirty="0" err="1" smtClean="0"/>
              <a:t>course</a:t>
            </a:r>
            <a:r>
              <a:rPr lang="sv-SE" dirty="0" smtClean="0"/>
              <a:t> with Nature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99998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 smtClean="0"/>
              <a:t>Overuse</a:t>
            </a:r>
            <a:r>
              <a:rPr lang="sv-SE" dirty="0" smtClean="0"/>
              <a:t> of Nature is </a:t>
            </a:r>
            <a:r>
              <a:rPr lang="sv-SE" dirty="0" err="1" smtClean="0"/>
              <a:t>serious</a:t>
            </a:r>
            <a:r>
              <a:rPr lang="sv-SE" dirty="0" smtClean="0"/>
              <a:t>, as </a:t>
            </a:r>
            <a:r>
              <a:rPr lang="sv-SE" dirty="0" err="1" smtClean="0"/>
              <a:t>shown</a:t>
            </a:r>
            <a:r>
              <a:rPr lang="sv-SE" dirty="0" smtClean="0"/>
              <a:t> by </a:t>
            </a:r>
          </a:p>
          <a:p>
            <a:pPr>
              <a:buNone/>
            </a:pPr>
            <a:r>
              <a:rPr lang="sv-SE" dirty="0" smtClean="0"/>
              <a:t>   - </a:t>
            </a:r>
            <a:r>
              <a:rPr lang="sv-SE" dirty="0" err="1" smtClean="0"/>
              <a:t>Climate</a:t>
            </a:r>
            <a:r>
              <a:rPr lang="sv-SE" dirty="0" smtClean="0"/>
              <a:t> Change, </a:t>
            </a:r>
          </a:p>
          <a:p>
            <a:pPr>
              <a:buNone/>
            </a:pPr>
            <a:r>
              <a:rPr lang="sv-SE" dirty="0" smtClean="0"/>
              <a:t>   - Ecosystem </a:t>
            </a:r>
            <a:r>
              <a:rPr lang="sv-SE" dirty="0" err="1" smtClean="0"/>
              <a:t>decline</a:t>
            </a:r>
            <a:r>
              <a:rPr lang="sv-SE" dirty="0" smtClean="0"/>
              <a:t> – 2/3 of the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important</a:t>
            </a:r>
            <a:r>
              <a:rPr lang="sv-SE" dirty="0" smtClean="0"/>
              <a:t> </a:t>
            </a:r>
            <a:r>
              <a:rPr lang="sv-SE" dirty="0" err="1" smtClean="0"/>
              <a:t>ecosystems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 </a:t>
            </a:r>
            <a:r>
              <a:rPr lang="sv-SE" dirty="0" err="1" smtClean="0"/>
              <a:t>beyond</a:t>
            </a:r>
            <a:r>
              <a:rPr lang="sv-SE" dirty="0" smtClean="0"/>
              <a:t> </a:t>
            </a:r>
            <a:r>
              <a:rPr lang="sv-SE" dirty="0" err="1" smtClean="0"/>
              <a:t>capacity</a:t>
            </a:r>
            <a:r>
              <a:rPr lang="sv-SE" dirty="0" smtClean="0"/>
              <a:t>, like </a:t>
            </a:r>
            <a:r>
              <a:rPr lang="sv-SE" dirty="0" err="1" smtClean="0"/>
              <a:t>soils</a:t>
            </a:r>
            <a:r>
              <a:rPr lang="sv-SE" dirty="0" smtClean="0"/>
              <a:t>, </a:t>
            </a:r>
            <a:r>
              <a:rPr lang="sv-SE" dirty="0" err="1" smtClean="0"/>
              <a:t>freshwater</a:t>
            </a:r>
            <a:r>
              <a:rPr lang="sv-SE" dirty="0" smtClean="0"/>
              <a:t>, </a:t>
            </a:r>
            <a:r>
              <a:rPr lang="sv-SE" dirty="0" err="1" smtClean="0"/>
              <a:t>tropical</a:t>
            </a:r>
            <a:r>
              <a:rPr lang="sv-SE" dirty="0" smtClean="0"/>
              <a:t> </a:t>
            </a:r>
            <a:r>
              <a:rPr lang="sv-SE" dirty="0" err="1" smtClean="0"/>
              <a:t>forests</a:t>
            </a:r>
            <a:r>
              <a:rPr lang="sv-SE" dirty="0" smtClean="0"/>
              <a:t>, marine </a:t>
            </a:r>
            <a:r>
              <a:rPr lang="sv-SE" dirty="0" err="1" smtClean="0"/>
              <a:t>resources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   - </a:t>
            </a:r>
            <a:r>
              <a:rPr lang="sv-SE" dirty="0" err="1" smtClean="0"/>
              <a:t>Transgressing</a:t>
            </a:r>
            <a:r>
              <a:rPr lang="sv-SE" dirty="0" smtClean="0"/>
              <a:t> </a:t>
            </a:r>
            <a:r>
              <a:rPr lang="sv-SE" dirty="0" err="1" smtClean="0"/>
              <a:t>Planetary</a:t>
            </a:r>
            <a:r>
              <a:rPr lang="sv-SE" dirty="0" smtClean="0"/>
              <a:t> </a:t>
            </a:r>
            <a:r>
              <a:rPr lang="sv-SE" dirty="0" err="1" smtClean="0"/>
              <a:t>Boundaries</a:t>
            </a:r>
            <a:r>
              <a:rPr lang="sv-SE" dirty="0" smtClean="0"/>
              <a:t> and </a:t>
            </a:r>
          </a:p>
          <a:p>
            <a:pPr>
              <a:buNone/>
            </a:pPr>
            <a:r>
              <a:rPr lang="sv-SE" dirty="0" smtClean="0"/>
              <a:t>   - </a:t>
            </a:r>
            <a:r>
              <a:rPr lang="sv-SE" dirty="0" err="1" smtClean="0"/>
              <a:t>Resource</a:t>
            </a:r>
            <a:r>
              <a:rPr lang="sv-SE" dirty="0" smtClean="0"/>
              <a:t> </a:t>
            </a:r>
            <a:r>
              <a:rPr lang="sv-SE" dirty="0" err="1" smtClean="0"/>
              <a:t>Constraints</a:t>
            </a:r>
            <a:r>
              <a:rPr lang="sv-SE" dirty="0" smtClean="0"/>
              <a:t>, </a:t>
            </a:r>
            <a:r>
              <a:rPr lang="sv-SE" dirty="0" err="1" smtClean="0"/>
              <a:t>Crude</a:t>
            </a:r>
            <a:r>
              <a:rPr lang="sv-SE" dirty="0" smtClean="0"/>
              <a:t> Oil, </a:t>
            </a:r>
            <a:r>
              <a:rPr lang="sv-SE" dirty="0" err="1" smtClean="0"/>
              <a:t>Phosphorus</a:t>
            </a:r>
            <a:r>
              <a:rPr lang="sv-SE" dirty="0" smtClean="0"/>
              <a:t>, Rare </a:t>
            </a:r>
            <a:r>
              <a:rPr lang="sv-SE" dirty="0" err="1" smtClean="0"/>
              <a:t>metals</a:t>
            </a:r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4148138"/>
            <a:ext cx="3194050" cy="282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2825" y="4233863"/>
            <a:ext cx="3187700" cy="282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540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39700"/>
            <a:ext cx="867251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36700"/>
            <a:ext cx="3187700" cy="282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54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6713" y="4183063"/>
            <a:ext cx="3195637" cy="282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7485063" y="6351588"/>
            <a:ext cx="268287" cy="373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7FF55F13-5A3A-4D29-9E89-4BC0E59E9D4D}" type="slidenum">
              <a:rPr lang="en-US" sz="1200">
                <a:solidFill>
                  <a:srgbClr val="898989"/>
                </a:solidFill>
                <a:cs typeface="Calibri" pitchFamily="34" charset="0"/>
              </a:rPr>
              <a:pPr algn="ctr"/>
              <a:t>4</a:t>
            </a:fld>
            <a:endParaRPr lang="en-US" sz="1200">
              <a:solidFill>
                <a:srgbClr val="898989"/>
              </a:solidFill>
              <a:cs typeface="Calibri" pitchFamily="34" charset="0"/>
            </a:endParaRPr>
          </a:p>
        </p:txBody>
      </p:sp>
      <p:pic>
        <p:nvPicPr>
          <p:cNvPr id="6554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1713" y="1525588"/>
            <a:ext cx="3187700" cy="282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54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06713" y="1531938"/>
            <a:ext cx="3195637" cy="282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5546" name="Rectangle 9"/>
          <p:cNvSpPr>
            <a:spLocks/>
          </p:cNvSpPr>
          <p:nvPr/>
        </p:nvSpPr>
        <p:spPr bwMode="auto">
          <a:xfrm>
            <a:off x="0" y="6507163"/>
            <a:ext cx="9156700" cy="327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sz="1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Photos: Mattias Klum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9175" y="2674938"/>
            <a:ext cx="820896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0000">
                <a:solidFill>
                  <a:schemeClr val="bg1"/>
                </a:solidFill>
                <a:latin typeface="Bodoni MT Black" pitchFamily="18" charset="0"/>
              </a:rPr>
              <a:t>3-6-9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AEDE23E-CDBF-4790-8735-1672F22D7EB5}" type="datetime1">
              <a:rPr lang="sv-SE" smtClean="0">
                <a:ea typeface="MS PGothic" pitchFamily="34" charset="-128"/>
              </a:rPr>
              <a:pPr/>
              <a:t>13-06-03</a:t>
            </a:fld>
            <a:endParaRPr lang="sv-SE" smtClean="0">
              <a:ea typeface="MS PGothic" pitchFamily="34" charset="-128"/>
            </a:endParaRP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MS PGothic" pitchFamily="34" charset="-128"/>
              </a:rPr>
              <a:t>Johan Rockström and Carl Folke, Stockholm Resilience Centre</a:t>
            </a: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pic>
        <p:nvPicPr>
          <p:cNvPr id="66565" name="Picture 3" descr="pic110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6656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933499">
            <a:off x="-187325" y="1395413"/>
            <a:ext cx="3678238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75177">
            <a:off x="815975" y="1144588"/>
            <a:ext cx="3316288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4325" y="1176338"/>
            <a:ext cx="2995613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99406">
            <a:off x="2262188" y="1054100"/>
            <a:ext cx="2986087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18772">
            <a:off x="3344863" y="881063"/>
            <a:ext cx="3117850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1" name="TextBox 6"/>
          <p:cNvSpPr txBox="1">
            <a:spLocks noChangeArrowheads="1"/>
          </p:cNvSpPr>
          <p:nvPr/>
        </p:nvSpPr>
        <p:spPr bwMode="auto">
          <a:xfrm>
            <a:off x="5364163" y="0"/>
            <a:ext cx="377983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/>
            <a:r>
              <a:rPr lang="sv-SE">
                <a:solidFill>
                  <a:srgbClr val="FDEC98"/>
                </a:solidFill>
                <a:latin typeface="Calibri" pitchFamily="34" charset="0"/>
                <a:cs typeface="Calibri" pitchFamily="34" charset="0"/>
              </a:rPr>
              <a:t>Humanity has reached a planetary saturation point</a:t>
            </a:r>
          </a:p>
          <a:p>
            <a:pPr marL="457200" indent="-457200" algn="r"/>
            <a:endParaRPr lang="sv-SE">
              <a:solidFill>
                <a:srgbClr val="FDEC98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r"/>
            <a:r>
              <a:rPr lang="sv-SE">
                <a:solidFill>
                  <a:srgbClr val="FDEC98"/>
                </a:solidFill>
                <a:latin typeface="Calibri" pitchFamily="34" charset="0"/>
                <a:cs typeface="Calibri" pitchFamily="34" charset="0"/>
              </a:rPr>
              <a:t>The Human ability to do has vastly outstripped our ability to understand</a:t>
            </a:r>
          </a:p>
          <a:p>
            <a:pPr marL="457200" indent="-457200" algn="r"/>
            <a:endParaRPr lang="sv-SE">
              <a:solidFill>
                <a:srgbClr val="FDEC98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r"/>
            <a:r>
              <a:rPr lang="sv-SE">
                <a:solidFill>
                  <a:srgbClr val="FDEC98"/>
                </a:solidFill>
                <a:latin typeface="Calibri" pitchFamily="34" charset="0"/>
                <a:cs typeface="Calibri" pitchFamily="34" charset="0"/>
              </a:rPr>
              <a:t>A resilient biosphere the basis for humen development</a:t>
            </a:r>
          </a:p>
          <a:p>
            <a:pPr marL="457200" indent="-457200" algn="r"/>
            <a:endParaRPr lang="sv-SE">
              <a:solidFill>
                <a:srgbClr val="FDEC98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r"/>
            <a:r>
              <a:rPr lang="sv-SE">
                <a:solidFill>
                  <a:srgbClr val="FDEC98"/>
                </a:solidFill>
                <a:latin typeface="Calibri" pitchFamily="34" charset="0"/>
                <a:cs typeface="Calibri" pitchFamily="34" charset="0"/>
              </a:rPr>
              <a:t>Fierce urgency of now</a:t>
            </a:r>
          </a:p>
          <a:p>
            <a:pPr marL="457200" indent="-457200" algn="r"/>
            <a:endParaRPr lang="sv-SE">
              <a:solidFill>
                <a:srgbClr val="FDEC98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r"/>
            <a:r>
              <a:rPr lang="sv-SE">
                <a:solidFill>
                  <a:srgbClr val="FDEC98"/>
                </a:solidFill>
                <a:latin typeface="Calibri" pitchFamily="34" charset="0"/>
                <a:cs typeface="Calibri" pitchFamily="34" charset="0"/>
              </a:rPr>
              <a:t>A great transformation to global sustainability necessary, possible, and desirable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304800" y="609600"/>
            <a:ext cx="8172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defTabSz="457200"/>
            <a:r>
              <a:rPr lang="en-US" sz="3600" dirty="0">
                <a:latin typeface="Candara" charset="0"/>
              </a:rPr>
              <a:t>Global Warming did not stop in 1998</a:t>
            </a:r>
            <a:br>
              <a:rPr lang="en-US" sz="3600" dirty="0">
                <a:latin typeface="Candara" charset="0"/>
              </a:rPr>
            </a:br>
            <a:r>
              <a:rPr lang="en-US" sz="2400" dirty="0">
                <a:latin typeface="Candara" charset="0"/>
              </a:rPr>
              <a:t>- as many deniers claim</a:t>
            </a:r>
            <a:endParaRPr lang="en-US" sz="3600" dirty="0">
              <a:latin typeface="Candara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2311400" cy="365125"/>
          </a:xfrm>
          <a:noFill/>
        </p:spPr>
        <p:txBody>
          <a:bodyPr/>
          <a:lstStyle/>
          <a:p>
            <a:fld id="{9C6B384A-DE5E-E24E-9C47-A77C7A457060}" type="slidenum">
              <a:rPr lang="it-IT"/>
              <a:pPr/>
              <a:t>6</a:t>
            </a:fld>
            <a:endParaRPr lang="it-IT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362200" y="6413500"/>
            <a:ext cx="2362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Source: Skeptical Science, Church et al 2011</a:t>
            </a:r>
          </a:p>
        </p:txBody>
      </p:sp>
      <p:pic>
        <p:nvPicPr>
          <p:cNvPr id="7" name="Picture 5" descr="Total_Heat_Content_2011_m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63341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7"/>
          <p:cNvSpPr txBox="1">
            <a:spLocks noChangeArrowheads="1"/>
          </p:cNvSpPr>
          <p:nvPr/>
        </p:nvSpPr>
        <p:spPr bwMode="auto">
          <a:xfrm>
            <a:off x="6338888" y="300038"/>
            <a:ext cx="2138362" cy="461962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</a:ln>
          <a:effectLst>
            <a:outerShdw blurRad="50800" dist="38100" dir="1914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Aft>
                <a:spcPts val="180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Gill Sans"/>
                <a:ea typeface="Calibri" charset="0"/>
                <a:cs typeface="Gill Sans"/>
              </a:rPr>
              <a:t>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300" y="1941513"/>
            <a:ext cx="48863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088" y="5018088"/>
            <a:ext cx="480695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15913" y="360363"/>
            <a:ext cx="81026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pPr defTabSz="455613" eaLnBrk="0" hangingPunct="0"/>
            <a:r>
              <a:rPr lang="sv-SE" sz="3200">
                <a:solidFill>
                  <a:srgbClr val="7F7F7F"/>
                </a:solidFill>
                <a:latin typeface="Times" charset="0"/>
              </a:rPr>
              <a:t>Tipping the Scales towards a stable future basis for humanity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" y="1831975"/>
            <a:ext cx="421957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825" y="5403850"/>
            <a:ext cx="3692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538" y="6454775"/>
            <a:ext cx="453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787400" y="4279900"/>
            <a:ext cx="29813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sv-SE" sz="1400">
                <a:solidFill>
                  <a:srgbClr val="000000"/>
                </a:solidFill>
                <a:latin typeface="Times" charset="0"/>
              </a:rPr>
              <a:t>A1F1 </a:t>
            </a:r>
            <a:r>
              <a:rPr lang="sv-SE" sz="1400">
                <a:solidFill>
                  <a:srgbClr val="000000"/>
                </a:solidFill>
                <a:latin typeface="Times" charset="0"/>
                <a:sym typeface="Wingdings" charset="2"/>
              </a:rPr>
              <a:t> mean average temperature increase of 4.2 – 5.0 °C by 2100 (range 3.5 – 6.2 ° C</a:t>
            </a:r>
            <a:endParaRPr lang="sv-SE" sz="140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3-05-29 kl. 22.06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675" y="-96838"/>
            <a:ext cx="9144000" cy="6467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981075"/>
            <a:ext cx="5307013" cy="470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4995" name="TextBox 2"/>
          <p:cNvSpPr txBox="1">
            <a:spLocks noChangeArrowheads="1"/>
          </p:cNvSpPr>
          <p:nvPr/>
        </p:nvSpPr>
        <p:spPr bwMode="auto">
          <a:xfrm>
            <a:off x="250825" y="404813"/>
            <a:ext cx="73453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/>
              <a:t>Multiple Interacting driving forces pushing systems towards tipping points</a:t>
            </a:r>
          </a:p>
        </p:txBody>
      </p:sp>
      <p:sp>
        <p:nvSpPr>
          <p:cNvPr id="84996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33131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/>
              <a:t>Natural Fire regimes</a:t>
            </a:r>
          </a:p>
          <a:p>
            <a:r>
              <a:rPr lang="sv-SE"/>
              <a:t>Biomass burning</a:t>
            </a:r>
          </a:p>
          <a:p>
            <a:r>
              <a:rPr lang="sv-SE"/>
              <a:t>Palm-oil expansion</a:t>
            </a:r>
          </a:p>
          <a:p>
            <a:r>
              <a:rPr lang="sv-SE"/>
              <a:t>El Nino</a:t>
            </a:r>
          </a:p>
          <a:p>
            <a:endParaRPr lang="sv-SE"/>
          </a:p>
          <a:p>
            <a:r>
              <a:rPr lang="sv-SE"/>
              <a:t>El Nino goes from regenerative to destructive force</a:t>
            </a:r>
          </a:p>
          <a:p>
            <a:r>
              <a:rPr lang="sv-SE"/>
              <a:t>Breaking millennia long Fire-El Nino relationship for Dipterocarp trees</a:t>
            </a:r>
          </a:p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974</Words>
  <Application>Microsoft Macintosh PowerPoint</Application>
  <PresentationFormat>Bildspel på skärmen (4:3)</PresentationFormat>
  <Paragraphs>154</Paragraphs>
  <Slides>27</Slides>
  <Notes>2</Notes>
  <HiddenSlides>0</HiddenSlides>
  <MMClips>0</MMClips>
  <ScaleCrop>false</ScaleCrop>
  <HeadingPairs>
    <vt:vector size="6" baseType="variant">
      <vt:variant>
        <vt:lpstr>Formgivningsmall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0" baseType="lpstr">
      <vt:lpstr>Office Theme</vt:lpstr>
      <vt:lpstr>1_Office Theme</vt:lpstr>
      <vt:lpstr>Diagram</vt:lpstr>
      <vt:lpstr>Bild 1</vt:lpstr>
      <vt:lpstr>Bild 2</vt:lpstr>
      <vt:lpstr>Conventional economy is on a collission course with Nature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”Peak oil” major threat to prosperity</vt:lpstr>
      <vt:lpstr>Real commodity prices, 1980-2011*</vt:lpstr>
      <vt:lpstr>In a resource-constrained world</vt:lpstr>
      <vt:lpstr>Major shortcomings in conventional economic policy framework</vt:lpstr>
      <vt:lpstr>Bild 18</vt:lpstr>
      <vt:lpstr>How to move forward?</vt:lpstr>
      <vt:lpstr>Bild 20</vt:lpstr>
      <vt:lpstr>Bild 21</vt:lpstr>
      <vt:lpstr>Strategy for Sustainability</vt:lpstr>
      <vt:lpstr>Move towards a circular economy</vt:lpstr>
      <vt:lpstr>Bild 24</vt:lpstr>
      <vt:lpstr>Bild 25</vt:lpstr>
      <vt:lpstr>Bild 26</vt:lpstr>
      <vt:lpstr>Bild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ygorgeyer</dc:creator>
  <cp:lastModifiedBy>anders  wijkman</cp:lastModifiedBy>
  <cp:revision>103</cp:revision>
  <dcterms:created xsi:type="dcterms:W3CDTF">2013-06-03T08:10:53Z</dcterms:created>
  <dcterms:modified xsi:type="dcterms:W3CDTF">2013-06-03T08:12:46Z</dcterms:modified>
</cp:coreProperties>
</file>