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manathan" initials="R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06" autoAdjust="0"/>
    <p:restoredTop sz="94660"/>
  </p:normalViewPr>
  <p:slideViewPr>
    <p:cSldViewPr>
      <p:cViewPr varScale="1">
        <p:scale>
          <a:sx n="42" d="100"/>
          <a:sy n="42" d="100"/>
        </p:scale>
        <p:origin x="-4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AE346-22A4-4BD9-83DB-3CDA7866C611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0FBD8-E226-4B04-A6E6-889C272DD2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1D71B-0288-4029-9682-820226544D0F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5B692-5D99-4F98-B813-74BEC9CF5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5B692-5D99-4F98-B813-74BEC9CF5A1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44D90A-5967-4964-919D-7BBD72ECD19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2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44D90A-5967-4964-919D-7BBD72ECD19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AF2F3B-0C07-42F5-9371-657536E3A7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59898"/>
            <a:ext cx="6720840" cy="1472184"/>
          </a:xfrm>
        </p:spPr>
        <p:txBody>
          <a:bodyPr>
            <a:normAutofit/>
          </a:bodyPr>
          <a:lstStyle/>
          <a:p>
            <a:r>
              <a:rPr lang="en-US" sz="44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44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4876800"/>
            <a:ext cx="8305800" cy="95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Individual Accomplishment, Growth &amp; the Character of Life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 Management, History, Literature, and Psychology</a:t>
            </a:r>
            <a:endParaRPr lang="en-US" sz="20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590800"/>
            <a:ext cx="65702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50000"/>
              </a:lnSpc>
            </a:pP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Janani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Ramanathan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R="0">
              <a:lnSpc>
                <a:spcPct val="150000"/>
              </a:lnSpc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Associate Fellow, World Academy of Art and Science</a:t>
            </a:r>
          </a:p>
          <a:p>
            <a:pPr marR="0">
              <a:lnSpc>
                <a:spcPct val="150000"/>
              </a:lnSpc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Research Associate, Mother’s Service Society</a:t>
            </a:r>
            <a:endParaRPr lang="en-IN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How does society help each individual member accomplish?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00" y="328678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[((85 * 12) - 489] / 12</a:t>
            </a:r>
          </a:p>
        </p:txBody>
      </p:sp>
      <p:pic>
        <p:nvPicPr>
          <p:cNvPr id="20482" name="Picture 2" descr="https://encrypted-tbn1.gstatic.com/images?q=tbn:ANd9GcSt7MuuNHWJtcJLGphgAnPB3zlkJKy9sxqnPO4TRlxMufcaiK-n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5908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How does society help each individual member accomplish?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00" y="3263205"/>
            <a:ext cx="5562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[((LXXXV * XII) - CDLXXXIX] / XII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pic>
        <p:nvPicPr>
          <p:cNvPr id="20482" name="Picture 2" descr="https://encrypted-tbn1.gstatic.com/images?q=tbn:ANd9GcSt7MuuNHWJtcJLGphgAnPB3zlkJKy9sxqnPO4TRlxMufcaiK-n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5908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35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Are we more empowered today than ever before?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http://summercampprogramdirector.com/wp-content/uploads/2010/01/around_the_world_80day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1600200"/>
            <a:ext cx="4114800" cy="4124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is the relationship between the individual and society?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People, Group, Silhouette, Team, Business, Isolat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057400"/>
            <a:ext cx="3200400" cy="3807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is society?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District, About, Arched, Human, Circle, Connectednes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676400"/>
            <a:ext cx="6096000" cy="430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are the component elements that characterize a group as a society?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Selection, Individual, Select, Show, Hand, Finger, 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2438400"/>
            <a:ext cx="4876800" cy="3154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distinguishes a society from a mere grouping of elements?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Gear, Globe, Earth, World, Flag, Nation Stat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514600"/>
            <a:ext cx="4343400" cy="3067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Why do we say society is a living organization?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8" name="Picture 4" descr="Figures, Network, Connection, Connect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600200"/>
            <a:ext cx="6096000" cy="430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is the function of society?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20" name="Picture 4" descr="Hands, Protection, Protect, Tree, Globe, Earth, Worl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905000"/>
            <a:ext cx="5334000" cy="3767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2667000" cy="3810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Society and Social Power</a:t>
            </a:r>
            <a:endParaRPr lang="en-US" sz="18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64886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Individual  Accomplishment, Growth &amp; the Character of Life in Management, History, Literature, and Psychology</a:t>
            </a:r>
            <a:endParaRPr lang="en-US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762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What are the types of power we find in society?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ity, Skyline, District, About, Arched, Human, Circ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133600"/>
            <a:ext cx="48768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1306</TotalTime>
  <Words>383</Words>
  <Application>Microsoft Office PowerPoint</Application>
  <PresentationFormat>On-screen Show (4:3)</PresentationFormat>
  <Paragraphs>49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Society and Social Power</vt:lpstr>
      <vt:lpstr>Society and Social Power</vt:lpstr>
      <vt:lpstr>Society and Social Power</vt:lpstr>
      <vt:lpstr>Society and Social Power</vt:lpstr>
      <vt:lpstr>Society and Social Power</vt:lpstr>
      <vt:lpstr>Society and Social Power</vt:lpstr>
      <vt:lpstr>Society and Social Power</vt:lpstr>
      <vt:lpstr>Society and Social Power</vt:lpstr>
      <vt:lpstr>Society and Social Power</vt:lpstr>
      <vt:lpstr>Society and Social Power</vt:lpstr>
      <vt:lpstr>Society and Social Power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Ramanathan</dc:creator>
  <cp:lastModifiedBy>Jananiharish</cp:lastModifiedBy>
  <cp:revision>164</cp:revision>
  <dcterms:created xsi:type="dcterms:W3CDTF">2013-05-22T11:03:12Z</dcterms:created>
  <dcterms:modified xsi:type="dcterms:W3CDTF">2014-08-28T07:23:49Z</dcterms:modified>
</cp:coreProperties>
</file>