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notesMasterIdLst>
    <p:notesMasterId r:id="rId9"/>
  </p:notesMasterIdLst>
  <p:handoutMasterIdLst>
    <p:handoutMasterId r:id="rId10"/>
  </p:handoutMasterIdLst>
  <p:sldIdLst>
    <p:sldId id="256" r:id="rId2"/>
    <p:sldId id="261" r:id="rId3"/>
    <p:sldId id="259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manathan" initials="R" lastIdx="1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06" autoAdjust="0"/>
    <p:restoredTop sz="94660"/>
  </p:normalViewPr>
  <p:slideViewPr>
    <p:cSldViewPr>
      <p:cViewPr>
        <p:scale>
          <a:sx n="76" d="100"/>
          <a:sy n="76" d="100"/>
        </p:scale>
        <p:origin x="-1242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DAE346-22A4-4BD9-83DB-3CDA7866C611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F0FBD8-E226-4B04-A6E6-889C272DD2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458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1D71B-0288-4029-9682-820226544D0F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85B692-5D99-4F98-B813-74BEC9CF5A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850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2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A44D90A-5967-4964-919D-7BBD72ECD19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359898"/>
            <a:ext cx="6720840" cy="1472184"/>
          </a:xfrm>
        </p:spPr>
        <p:txBody>
          <a:bodyPr>
            <a:normAutofit/>
          </a:bodyPr>
          <a:lstStyle/>
          <a:p>
            <a:r>
              <a:rPr lang="en-US" sz="4400" dirty="0" smtClean="0">
                <a:effectLst/>
                <a:latin typeface="Arial" pitchFamily="34" charset="0"/>
                <a:cs typeface="Arial" pitchFamily="34" charset="0"/>
              </a:rPr>
              <a:t>Transfer of Power</a:t>
            </a:r>
            <a:endParaRPr lang="en-US" sz="44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0" y="4876800"/>
            <a:ext cx="8305800" cy="959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Individual Accomplishment, Growth &amp; the Character of Life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in Management, History, Literature, and Psychology</a:t>
            </a:r>
            <a:endParaRPr lang="en-US" sz="20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2590800"/>
            <a:ext cx="657020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50000"/>
              </a:lnSpc>
            </a:pP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Janani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Ramanathan</a:t>
            </a: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R="0">
              <a:lnSpc>
                <a:spcPct val="150000"/>
              </a:lnSpc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Associate Fellow, World Academy of Art and Science</a:t>
            </a:r>
          </a:p>
          <a:p>
            <a:pPr marR="0">
              <a:lnSpc>
                <a:spcPct val="150000"/>
              </a:lnSpc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Research Associate, Mother’s Service Society</a:t>
            </a:r>
            <a:endParaRPr lang="en-IN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2667000" cy="3810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effectLst/>
                <a:latin typeface="Arial" pitchFamily="34" charset="0"/>
                <a:cs typeface="Arial" pitchFamily="34" charset="0"/>
              </a:rPr>
              <a:t>Transfer of Power</a:t>
            </a:r>
            <a:endParaRPr lang="en-US" sz="18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335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Individual  Accomplishment, Growth &amp; the Character of Life in Management, History, Literature, and Psychology</a:t>
            </a:r>
            <a:endParaRPr lang="en-US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7620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Authority and Conformity</a:t>
            </a:r>
          </a:p>
        </p:txBody>
      </p:sp>
      <p:sp>
        <p:nvSpPr>
          <p:cNvPr id="11266" name="AutoShape 2" descr="data:image/jpeg;base64,/9j/4AAQSkZJRgABAQAAAQABAAD/2wCEAAkGBhQSERUUExQVFRUUFxkYGRgXGBodHhgXGhgaGBwYFRgXGyYfGRkjHRwcHy8gJCcpLSwsGx4xNTAqNSYrLCkBCQoKDgwOGg8PGiwkHyUsLCwsKSwsLCwsLCwsLCwsLCwsLCwsLCksLCwsLCwsLCwsLCwsLCwsLCwpLCwsLCwsLP/AABEIAPEA0QMBIgACEQEDEQH/xAAcAAABBAMBAAAAAAAAAAAAAAAABAUGBwECAwj/xABCEAACAQIEAwcCBAUCBQMEAwABAhEAAwQSITEFBkEHEyJRYXGBMpEUI0KhUmJyscHR8DOCkuHxJLLCQ1OTohUWRP/EABoBAAIDAQEAAAAAAAAAAAAAAAACAQMEBQb/xAAqEQACAgICAgEDBAIDAAAAAAAAAQIRAyESMQRBUSJh8BMycZGh8QUUgf/aAAwDAQACEQMRAD8AvGiiigAooooAKKKKACiiigAoorlicSttS7kKqiST0FAHWiua4lSAcwggHfzrcMDRZNGaKKKCAooqE9qvNT4PCqLTFbt5soYRKqurET12E+tQ3QIm1FeX8PzjjLRlcRfWTJ/MYyd9iSDVo9mvabcxNxcNifE7TkugAZiBOV1URMAnMPLXzqLJr4LPooopiAooooAKKKKACiiigAooooAKKKKACiiigAooooAKKKKACqx525ruPdu4dGCoAVYRqYOpnc+w6VZjtAJ8hNUAuN/E4pmj/iszGT0JmNKryOkXYVbNbOGv3XVcOz69ZIEdT7U/csHFYbHWrdy6fzWC9SD7z6VKOE37OHskeFCx0J3b+UU18wPnv2SttgLNy07PMQc6mF010M+01kWW2dCWDin3f+P6LRooFYdwASSABqSeg8zW85Jmqr7VbYv4vDoDPdK+YHozFCN9NtZ9KOY+25F7y3hbZZtVW6xAWds6rBzDqJiabOGYvGIlnE41C4uFjbLGWYNlMsq6gRsBrA20FUZJOtGnx4Rc6kdMXhrJwfdG0puTqQASYG3/AIrh2N8LBx9xwNLVo/DOwA/YNS3Fcaw6lPEsFGJCEAjN/DHiWI36edb9jfGbRxGKt5iHuZWUHZgpaYndhI+J8jVWBu9mrzFGk1RbVFFFbDmBRRRQAUUUUAFFFFABRRRQAUUUUAFFFFABRRRQAUUUUAFUxx3k3EYfiJuW7c2TcNxcuwUmSuuxGoj286ueuGMwS3VysPYjcHaQaScW1osxyUZJsgPBLNgsbjAlojf9oNceL4s2hniBJUkssFekCZLSf70iuKbF69bX80W3K5lMsPRl6nXWOtJcXxSwEdmdQW0MnX5nWB5Vy2ndHoY8WuadXstXg10th7RO5trPvGtVd2189hR+BtNqYN8joDqtr53PpA6mpLyrz5YucPYo4W5YtsMtwgFiqnKyz9QaPjavMuO4w95zcuMWdyWZjuWJkk/NdO7SR56f0ybH7gbM2ItBUW4xuIAjzlZiwAVoIJUmJr0JzbwvEfhFfOLl6y6OotpkE6qwUSTs2knoKqDsNwIu48XXHgw9trhPQOfAkz7sfdRXokXldZ/S2mo36bGpcbTIhLi0yqsPy/dxxZLjWcIzjMECKLlx4iWysY21BM7+Eb1UgZ8PeMMVe05hgSCGUkSDuDNeo8S+Hsqc+REJmQABI6yokN6/avO3aebI4jeaxcS5bu5bgKEEBmHiUkfqzAt/zCoUUtEznKTtln8h9r9u8q2sawS7sLsQr+WePob12PptVmg14+sXSD1q+OxXmG5es3LFwlhYylGPRWkZPYRI946CmQvZZVFFFMKFFFFABRRRQAUUUUAFFFFABRRRQAUl4nxO3h7TXbrBUQSSfsAPMk6RSqql7aeLM72sLbmE/MeP4joo+BJ+RSydIaKtjoed7+OYrhVa2g/Uxgn10/wadOTeKXg72r90XQD4W6qSYgnqCf8AHnUL4PxxMNhirT4UE+YYg6T11+1TLkzEJew7AooaZYDpPiGvpXPWSfOzrzxY44evj/ZNKi/PnOqYCwxBVr7D8tPU6Z2H8I/fak45uVL/AOHu50J0tsZhwI1VurCYNVp2j8uXbVxrzO163cP1kywM/S/xt09q0rOpaMH/AF5ReyO4bmbELeN7vczsczZtmJ/3tUlscy4K86vibQD7QVzCTEsSP0j186gRWuiWwRWaSV2dTE3x49jvzp3aOgVZLJqFyxufFvtEfaoFjOHlfEAcv9veKlbIhRYz95JBmMgSNMpnNmmdCI2rS0sTAkdR5jzHqKvwSrRm8zG5fWkIuRecHwN45bauLpQNMhoUmAjgEqCTB0MjyMEXLhO0zEOYxGEe2uutrXTUaZyCD7joNKpxeGLau27qELlYN4thB36xBjXYVJeKc9/l5H1ueQaCOujDqennVuSc01xRlwY8bT5yomHMvG1uWXFu5jHDA6EpbXb9cEuwHlpNV1wjhts3VYqx8P6ypBcSCUyxKeU670vw/Gbj2ld2brq8Zso0AOUAbRWbNoAqNfy9BHksZhHqCDVi+5W4q9CzjGEEaHpH/arH7EOG5MHcune7cgf0oI/uWquJDnzGsQd/Kf8AfzV38h4VbfD8OqzBTNr5sSx+JOnpFMxJD/RRRQVhRRRQAUUUUAFFFFABRRRQAUUUUAFV72rcLyWxi0MOMtth5gt4WH8wP3HtVhUxc68L/EYO4nUQ40nVDm6e1JP9pZjb5KiiGxRYeJmzFszQdTPkNtvOrc7O+EMtnvnIC3QIA6qNAfSq4wPBhfu20CEXLjDxzoRPiJHT/tV3YHBd1ZW2B4UQAFfT0/eqIQUtmzLOUFxvsauZ+ULeP0ZmttZ/4bJl0JAMmV840noKb8bw4rg+6xeVi1vx5fpBjcE1K0vCPKSd+p6/bWob2o4e/dwZGFyt3YPeqplwmmiqNSd9PIGjLjUla7K8GVwlUuilGww6ajpWBZiuj3YidiJ9uhH3rbes8k06Z2MMoTVo4ZNa6BCpB3jX/t7VkpWwpE2nZfwUk0xNi7OzrJU/t5g+x/tSN7CkDMoOUaH03Eaba0vW7kfK3/DuwPQN5/P+K0xGGytl8v7HWP8AfrXSg+UbPPZsbxzcWb8GxF263c21Lu3hyADXrEfvUnHJGOt2XuPhmCKJMsuYADU5QSSABXbsjw9v/wDkkLEBgrlZ6tliB5mCT8VflNRQ5Mpzs85MOIIuX1buBJjUZm00Lbke3lvVw27YUAAAACABsANgB5VsBRQiG7CiiipFCiiigAooooAKKKKACiiigAopm5n5qs4G2HuySxhVXdjvpOgA86iKdpWLfxpgl7udM1w5iPsP7Urkl2WQxyn+1Fj1petBlKnZgQfY6GkPAeNJirK3V0OzKd0cbqfb9xFONT2JtMpvjhTh+MyG5GTxBwGJAIJUOADJHpofSpVwvHvZXNi7tt88FSbjFmnYJbnQfal/PPLGFvWnv3bWa4qZVIdlJJMIpIMRmI3qEcK5KxSXbV65cF/ugAEUlSyoDChhBJ999AT5Z3xxuvk13PKuT9FpYR1yZ/SdRqBvH++tKrYUbAAen/aopw3ha4g28Qt269lvzLaMQAp9Y1YDVRMxEbVJyphZYjWfDGo8ttvaKuTM8kRLm/s/s42blgpbvg6mPDcP88bH+cT6z0qbjXAb2Fud3eQo246hh5ow0I/t1ir/AMfgO9AKuQwmGBggHQjTp6Hr7VCe1zhQTAWe7Glq8sySSQyOupOpM5apywvZr8XO4NR9FQuawtyubMeoNchcg1ko7KyHbE2Q6lT1/b1FI1x05c31L4WHtqD/AJ+aWq1IcdbUOrkkA+FoE+xj30+fSr8E6dGTzcfKPNehyweLa1cS4jFXUhlI6EaivRnKfMS43DJeWATo6j9Ljce3UehFeY7LmMv2qcdm3Nv4TEAO35N3w3PJSNn+D+xPpWs41WX5RWAazTFYUUUUAFFFFABRRRQAUUUUAFFFFAFc9oOGL8QwwYSgtOyj+YNqf/bXTDcQTu8qoMwjXf7f+af+auEZ3tXwDNkONJ+loJkeWlRqxedrjAI0AaZVBnWNTmUCOssNxvXPzJudI7fhuKw2/kdeWrJsYo7hMQksOguKQFIHTMCR8CpkTFQrgeIFuWvMDl1UKZnxGAp6+vT1611x/HyRmuGFnw2x1PQHqxp4ZuEafZTm8V5Mlx69sfOIXVurlMd3IJY9YMgL8ga1HOEc2W7+Ku2rCnLYs3GLMIJcELAB1ESakfCcE5AuXtG/SnRB6/zf2ox3CrWe5cVALz2XTMNCy6fV56xqadQcnzmZJTUfoj+fnyJuTEy4HC+fcJPuyhqU49HtnOp/Kn8xSPpB/wDqWz0jcrsRPyzcs8Qe2VRlnDm1aCXB+llQLDDeGABB89OtSE3s4Yz4fpBGs+ZH9vir/RU00zRHloLQ2oK6Q46MOoP/AHGsCknMXDUxdk4d/wBfUfpYBirfDAUofl7DuQxtJmAAzRDaCBJGp086zhLUXXWSQgG8zLBSBPWMs/8AMKin0wTXa7R5yxts22ZHBDIxVh5Mpg6+4ptukHarK7SraYbHM7WULXYuq5yE+EZTo6GYhT8+tQm/y5fxBe9asKqKstGRSSB+hVAJY+ix6isbjTo6yz3FN0Ndi596637YdSD1EUkA8p06HQ+xB1+9KEeo6ZepKUaEOEukqf40MH3H+tLcPe6z8etNeMu91iM/6bgE/wBp+KXskHMvz6+1bk7VnDnHjJxPQXZdzN+JwgtsfzLEKfMp+k//AB+PWpnVF9ki3PxZuJGRFi4DMlW/hAG8ifiryt3QwkGRUqSuhJRa2bUUUUwgUVwxeOt2lzXHS2v8TsFH3NIuH80YS+2SzibNxv4VdSfgTJqLRNMdKKKKkgKKKKACiiigBl4lzAEYoonLozAr4fdSRI9elRrE4+xZRndsOANTq7SR/CqiAT5ClHEbbHFOQh0dsrJbDMNFBMsYWTO+/wAVXHaZxC539u0zMUUZofKDnM7hNK1zjCGNNq2ZYyyyyNRk0vdHTiHOFzGXwlr8pNAT7H1kifKalPK7KuK7xma4bQjJuFJG4/my6/eoHyqqIGu3gcuXOII+oGIIPSYqS8ncXT8Zce5mBcSSfLSDtETXHyXyckegxO4KMt+qLjsYlXEqZpBhcR3l675KAo/eSPmftUfxeJAANvaCYB+rc/eu/J5e4n4owtp7ZCLOp1+pug229elNHI5tL+ymfjxxRbb76Q44nl9WNsZstsBQQDBaAFCjyBAH2p17gAKAIA2A2A9BTVznazcPxA692Y8wwgqQRsQYNQTkbtExJfuL698V0DEwwH8xiG99/er3NRezNGMp9FnYm9lNv+Z8v3Vo/eKSXuH2FNy/dCAzmNxiBlCgKPEdlAE+5NccZjxctkZfIzOx6EEdR0NVtiOL3M9yy3eYt1eUW4RktAfTnaNI3zEFjPWq/wBaLdR2N+jJRt6HbmXn2w7BltMyJK23I8V5z+mwh1ZdJLmB5aa03WkxN7xYnLbtnXuQft3rdR1I20HrXThnCYud/ePeXSIzEaKN8tpf0r67mnDGEOYkZVHi139D6dT6e9UyduyUqRFuNcpriVa6kJdOoJEC4AIm7HnGh6ADzIqBNbKsysCrKYYHof8AT19jVu2fzTmP0fpB/V6n08qb+YuWreJloC3QNHH7BvNf7dKGXYsrh/BV2O4K2IRiglrSs8dSojNHqB4vg0l4VcOTKen9qkvBy1m+A8oVbI/oCAG1/pafYirg4D2U8OSz/wAI3S6xmuEyP6IgKR/ENfWrcbfQvkpOpr2VJyXzUMDeLshdWXKQN95BEmKtThHPlgpcxAuZVUBriNvqYAUCZadNKWcR7IsBdHhR7RiJtuf3DyCag3M/ZBcwq97Yd8RbBGe2FPeZToSoWQ/2EVMse+RVDNS4tFqcv824fGLmtOJkjKxAbTrlmYNPBNVLiuEYW7hUCRaFseFjoVbrmnrO89aTclccvh71l8StwAqQr3C2bee6YmdgNP2plmi4t+16HfiSUkvT9ijtHwhvubjZ2gMAg1KgkBCANBOpNVNiEyEFWmD6gg7g/wDer5xV22YJWTG+/wAVSnMt09/fARlRnlQQRpAWdehiaz4cjk2maPJwqEU0Wj2Wdp5uxhsXc8egtXG3bpkc/wAXkTv772tXmnkDhwu4yyqgk5hP9MHMR7CT8V6VArZE5817M0UUUxWFYZoE1muGPeLTn+U/2qVsCv3wlnEd+1wsUN1nIkghPCxGhBDSco9Sar3tCwy28QBAU5EYKNkO5X96sF7ipqVyhybxXaUUxbU/1vrVZ85XGa82f6oJPXU6natflpKKMviuUpt+hq/Hs6G2u2h/8f2qVXr6WcQXkOty3aCsIzAi2F26bbH0OtQ7BEgaCZ6+R6VKOXsGt9lt3SyFSBngka7K4H2B9h61yMi9nawyaeuyfcE4d36kKDtpBJBOkkyQMsHYHrU/wGAFqylpQoCqFhRCj2HQUx8vYH8Oq221YAww3VehI6fan+3iQEnUxpsZPxGp9hVuFVCmivym5ZOQh5hyth3tlhmYAeu46VWWP5au2L64iwC8NDiAJXzAnpTjzJzYmFvstwMoYllJUiQT6jcbGmsdqGHXRrh+xrHklOUrr7G7DihCP7l8k+wiE25OkioPd4hatXbuciS+iDdjA1gamm/i3bFaCxbOby9KzyhxEvZa/cAD3GJk7xsPioxQa20VZ5KqtXdirGYy66lspQdM2lNNm499lRSSi/W2+dpkn/HxUn4DgTjcTkYflKCW842iehJ+d/Ko5zRy1fw2MexavXLdiFe0B/AdCJ3JVpHnBWd61qNIwN2yRjwDxFUEfU5E/wCgrqz+sz186YOF8DtIZu3Hu3AJhmJj+roKWySZmB0A2HoKrcRkx44by/ZvYa/3qZgLy3PqIIlAhII6xr6wKmfAHKItlmzlEADHdlGkn1iKjPItsOcTbb6XRZH/AFAkeutPfD8HetujESBKMf5dswG+4B9qb6lJNdeyxcZQaffokNau4Ak7Cs0wcfxtxWjRLQG517xiNhB0A8tyfQa3zlxi2Z8cHOSiiAc+8COJxrQWFpwpzL9IIUhvTOcs1X3EuXlswAxZidgZ3Gg96tXmjj4TDOFCagCdon9WnUb1VBuKcQqLMAQI3ZzOvoBt/wCayYpyns6ObHHHFRa2dsDzPiMOwt3XLqNYnUemaJj3qYWb7cZRrFv8NYuFhIuMxd1AktbhY01ABJIE6AQagPEcTFw5hETpud9ZPWdTU17IOCNdxa3Y8OHlifVlKhfcyfsa0wxQl2jJPPkiqssPkLs3t8OzOX728wgvlyhV3hBJOvUk9OlTKiirTKFFFFABTFzxeVeH4gsxWLZggwc36Y+Y0p9ps42ykKrbGT03G2+lLJ0rGirdFJ2ufndW7x7XRiGUy+UBVSRpAPiges1x4Ry2eJ3ytpsoAl3MkeZIgaSTAHoafeduXcPq62wrjUMoCzrpmCgA/anTkPiP4OwLXcoxc5mZLy52n9TKzRousDSAdKt/UlljsiGNY5DhhOy/D4fXPKjfOp+87UsTgFu2WuA2tgQHYZSegaNQPI+Z2p8wHF7FxcqyrKPEl2VZRAOubfQgmJ3pPjuKWralnJZXIFtQTNxjpkUEydY1GmutUvHG7NsMrUaQ24Dj2HFx0ug2HkDVj4TA0zggwdwdOlSTCAoSSxIYjLLAjYbHckn1OlRDtD5NuXcPauYZYu2Jm2mzK8Fgq7GGEx1E9aS8O5axGDwf4l3AZbZe5ZafDEmLbqxysRHyaa/RW5xl2STi3LBxNwXMQbbBJ7u3lkKSRBzMfqI9OvWodzFy9hbt3K1pSLYjQAeL9R09gPimvinaLiUVMmHIBb8oMxIzk6O5OrlREA6AiTMCllvEFEGcy0S3qx1JM+ZrPkiuVrsdZPp43oZbvIuDU5u767TpSLmLj/cC2qLCkgBV3IH9vKfWnXFY4tJ6CodjLynH4cOJRTLaes6fIGppktWylbkkhRbNxrpdrtxFEKVRiuSSIBggmDNOXFuLuL9vDXL9y8iGA1w+NA+WCLsyVnLIJqc4XgGH1OVrnfRm00QBlPTaBOtQvtI4Tbt37Pdl3uFgDEEsoIIj+adB/aqI5bkbcuDjB/P4h+w+FS1aCowaTJIMyfUxSnQL7V04rgjYvtbP6YjfVTqCZ6wdekg0jxTeBvODVr7MKHvkPG/+uy9GtMPkFSP81ZVVB2Z3M3EPa23+BVti6MxWRIAJHUAzBjy0P2q9aRXI2GlI+McN7+y1uQuYbxMa7gHrSs3B6/Y0NcgSaKT0CbTtEI4v2aB7RFu8Q0HdAQ0jYwRAqlFwht4iSYZAw8vEAdPSTXqFbkjSduo8/Q1575/dVxlw5MvjbT5OVvkQfmqXFRejR+rKe5voixARjmJObSd/JiPeSB96szsYxv8A6y6imFa1JHmVZYj2BNVpcxpzGVHtGnn/AL+Ksbsb4T3mIN6CBZXQjqxkQf8AlJp0I2i6qKKKtKAooooAKjXOAuTa7oBm8UgmBGmtSWolzdiWW8sSYTwqCRLMTrIIBGg0NJPoeHZCuYMQ5uJbdcuXKzrBJOYlEEL0Lecf3rWzetfxWGX8y4VZDaPc2QVAkQPHckkkwRprSS7jG7y+5F8sLqSbJM/l2XuZWkfUGA09RWuJxgUMrXiAEw9gjEWswJP5rnMJJB9POr4KoiSexzvYh0W0e8aBbe6ys0spYiWs3ANWBYgajYaaVMuUeBSRi71oLdZYUFSCojViGYkE+WkSahuKTKzMptqmYC4oabd3ulRyEafA5uvEaHQVZvL/ABT8Rh0uwQSCCDuGUlWB8jINRMlN0ONQfnTmSw9+1gTcOZnHeKo02lbbHaWOsf0+YqcVRHaZyNirN176lr1m5cz5uquxgd4o+wYaRA0qtuiY0OvM2Isvi1REy28Km2om628g7ZRAH9RppxGIa6fIU2NeyPDEu5jMdyT6/wB//FY4lxsqMqiGbp1+3Ska2PZ3x1+BAOgqU2OzcXeF52YW8U7jEIxjYAqlpuuVgZPqw3iKgOLQWbYe45kxmG4A8o3JpkxPE3u3zeLuzZpV3PiAnSDPhA6AaCmjjc9Ii1HbLFxCYaV/Gs2Gv21X8trlxSddDbW22W5MQI1nSnHlu4rYs8Ru3Fs2LAyhWhnhiUJuWxLW2zZAJAO+3Wr8LjGLgXLtwW2uG48AMc5EG4AxEvGg1Fc2vak7nWTOupnXzner4f8AGyVNy6+39lmTznNVRcnaHiZxKMuqmyjBwZDAloj7E/IqOo5KMWO8/FRk8bVbFhVZmYBgQ0wvjYjKfIzMDy9aVYfFtlMknSfSegFZpwqTX3K09Ez7IsOTi7z9EtkfLMv+hp553xF38Sr4ditxQE8O7QScpG5Ek6U3dj14LZxd3yyD7Bj/AJFPHKt8XcYSdcqMwn+KQvzua0Y4ri5MpyN8kkc8Lj+LZFIw6nNr4mQeuo0I9qd8Fw7GswuYhrWmotKWgN6mI06aGpPWrVRxLebGr8RiSuq2bbdZctlH8X0gHSdKq/nzgpxl5jaUm5aR7twbZbagKqz1aBMeearRx2NGqyIXVwVJB8l9B1O+nuKb+W8Dbv4S6wkHEtdDsND9TIMpiQIEj3PnUdjdI84i2SZ1q++yLhzWsExYR3j5gfMZFiPTp7zTfhOyBYbOygh7eTLMMifUXnXM0naIIqxrNlUUKoCqoAAGwA0AFMkK2b0UUUwgUUUUAYmobzS2bFKCdFtg/JJPi+IqYXbmVST0BP2qmuL8zItx2F1bjv0EnX+YxCgUsvgePyMN3ENcv4wLbe6O8uHMjhCJVbUbanUa07vhGnJ/6pCMUG2DhRbsWzrMAiJP2qIYXNcvYlSouZlB1ud2BNxDI1Eipdcw1y22JurbvKUu3cuS6GGZrdu2pK6/xf2rRDoqfYy38ezW0vfkOoGa7a1XM1y4xzMgiG8KmRvpVz9n2EuJgLPemWcZ9ein6R/0xVWY3EAsyOynVLI763By2Vl27wSYzevWrywwGRYEDKIHkI2pJjLo6VH+fOIdzgbpBguBbH/PoY9csmpBUC7WMVCYe1MZ3Zv+kZf7tVb6JXZV95FtDMBBP0iZJPmfSs8D4SWuF3MtJj3rrb4K5Ys2pG0nf1p9SyESBsBr7DzpGyxIgHPuNAuJbBBg5mI+w9+tdcLj7P4TuzbPehswueY/hI8qeOauyfiDFrwtLcVgG8NxZVYnxBysR6TUI4apCamZ11rVhxxyNRl/IqzSxtuP8ClRWWNaZta3tWixygSToB5kmAI9a7sn9JgXY6cK4cbgDH6U3PQnUxP+96d8S4W2dIAE/NKMLhRYD2NSlm66rO8TIBI3IzR8U28duErlG5I/evNzlyly+ToKNaJHyTxoJg8Qo0Nx0+wDHT1NO/BOHviLoAZrehbMPqGyiPIknr60xco8DuOkrauXBMAKIU6bs3uatDhOGxNiwAlm2HOWQWGvuRIAWf2PnWpSUcVfJXGDllv4/wDDezwXGWwAmNLR/wDetKw+6FTXa3xbEWNMRbLwPrsqzA+cqPEp9II9a2w9/FBSbps5gTAUNBH9Z1H/AE10XGuVJgq09Y19jsaz8E/sbuDl3TODYvDYhCrm2Ymc0QGOpWZ3BKzr6dKWcrd1+GUWDNsM4BmZ8Z1nrO9Vn2o4a4MOL0qLmbxG2Mv5RhIePqOdl1P9iaduxvjqG01pngsQUB6mDmA9YAMe9Ql2Z80eLos2iiigpCiiigAooooAYOd+Ii1g7niyM4yKYJ1PoNTpNVva4xhrxBa0xbrpC6byJGnuKk3aTjz3lm0I0VnPyco/s1Q3FYfVbdofnYghVHuYk+Q6/FK0P0Q/jGIW5jbzoiZWMhXMLCIPCmXaSP7VLLy27l1xat22NzEW7jdzfOcW+7FzNlbX9PTy+Kb+c+D2sFxRLSlUVbNjUrmzkkIWZYOpILZup0pNwjGEXLLNcsMgw/eMHt5Qe6V1+rKCNY6j6orRj6Kpdjpd4gzIs3Lisbdw93ftTrfuFRDCY8PWOlXpw8/lW51ORdf+UVSeBuvntWst22zfhkzK3eIGDZ9J0EIdvY1eaiBFLMldGaqHte4hOLRAf+HbHwzk/vAWreqkOecAWx9+7M+OCP6VAH7AVSx4mnD8Q7KO9yjKJkf59aW8NHf37Voah7ihvVAczfEAimSwWuQGMIup9TUv7NMKLmMe5By2bfhnoXMA+8BqVLY96H7ta43+H4c6gw2IIsj2YEv/APoGHyK89lAda9Ic+8krxKyiG61prTFlIUMDIghlkT8EV5buXXzEopAk9d/XKdq2YMig9oomrQ4mzTry1xb8Libd4qGyHY9ZBHhJ2bWQfOok2LvDXX/fpXO9futAM+Y0rZk8iM4OLT3orjGnZ6KwPAVx9xXDgYc5r2gAaXCJl9JNs6mdQw6A1LsBytg7EFbCZujOMxn0Zp19qpXsv56GFsmx3IF3MC1zMT3lrxaPr4WQkQR0J087Y4dzEt9QApTNpBylWn+YZQPYwa5MIqC4/B0VB5fqJPcujb02H+AKRXsWRIAD9YmG+AYB+9Nt/AuFgXGIGy3FYQY/RdBlfnNUcxPMt203d3grGYC3vA50/wDp3vouH7GrOVF2PAq7JMMeSSoA0GofQgebKenqCRTVxBFzB9bbD9Vs5lP9S7/MfNMfEOaLYMOLtphtnE5f6HBBj2pixvOTtK50P80AN8jr9hSudmlOMBRz5xwXMHeEhmIRZBkZQ4YkfYVCuR+ItavJcVspRw3mCNj8xp81JcbyxexfDsRiEOlohiCDNxV8VzL5ZRBHnBGlQvgV1VlW0gyDRHb2czyJ8no9XK0gHzrNM3J+NN3B2iTLBcpP9OgP2inmpap0UBRWJomoAzRWKKAKr5y4kn465mUEoEQT/SG+0tSHs+4Zdv8AE/xFwDJaVmHoSMi/eWPxXbmThDXuIYhTlElGWQ2qm2onQHXMD0gASSNJmHJOETD4dgbis3eNnYeYgBdddB09anj7H9kA7aLWTiOGuDMM9mPy1lj3bluu48Q09qjl7GkYc22uXElrlvLiLGcZUa5cKrBGX9II9afu3LF2713BlCXyi8pCHWWCZTI21FMOAuFCfBilBN0kI4uSHsK8sXG/i3308qfH7Elpkj7K+Wbl3FvduXMq2Hz5bYKhrjdGDD6SsGJ20063VNV/2WcYRlu22e6bzFHIujUjura6HY6zpvU7zUsuxkjGLxYtozsYVFLH2Ak155xfFr9y5cuIty73js5YCFljMKxgZRt8VcnaBxIWsBdJiHhCTsA25PnoI+apO+MLiDlDgOfIlT8DQN9qrYyVG2L4s1tIdrak7WkOYj+ZmBge1W12PYIrgTdYa37hYf0KAg+JDH5qmuG8lXr19bVgh82xIjL5l/IDzr0nwnh64exasr9NpFQeuUAT870JCtitzAJrx5ecuSxkFiWMdCTJFerebcU1vA4l0urZdbL5bjEAI+U5SSdtYryW+IkAtPi+o9ZPU1ZD9wr6OYxUeI/STA9hOvzXJsWWJKjWI9h/rWmOaYHTp6Cullsq/SMvnpv8VdbehEOvKwjMzMQW0BPpr/n9qmXBeZ7lhwurK+hAJB+CNh9x6VEMJeiyGyNcdiQqgExBiSRtNI7+Mc3AGuQNA/d7prqJO5Hpp61mfZoxzcdovvA8aTKpXEYnDzr4wHT4OUpHyKV4/CW8bbKXnsYtD0go49QUY6+oFc+xng+XhoZrucXHdlAae7ExBP8AESMxHSafuL8EvFkCXSVLHMpVJCBTqCdzMDy1ovRrjni39Wvz89lRcf7Oit/LhGHd5Q3dtckoZYaA6lDG52M9Kzy1yS1zFW7Lgwxlo0IUfVPtt8jzqUYTspxS8QW+cSrW1uK5uZmF1lBBKFVXKJjKQGiOnSpyvC7eHxhvgGLqFYEQjyCSJ18QA20GX1qKEeSMtRTsecLw63btC0iKtsDKFA0jr7z18688cx8rjA8R/DK022KlCdIR9gSfL6Z6xNX6/GAJ8JjpruagfaDy3bxzWrxY2ja0vEDMWs6t4B1ddY/qO+lNTWyn9CdXQ7cj8TFlDauaAsoVgQVkiAGIOhMAVNy1NPAMHhThLa4UJ+HZfDA0Ydc06lp3nWaWo8HK2h6eoHl61M5W7KYxpUKM1YzVpmrGalGo6ZqK55qzQTRAeZOGrdxpJxdzD/kjMtsKGuIC0ZHYGCDMxrqIjqlxXBrVhWGFa7c0z3Ga610npLEk6n/FTLFcLs3WDXLSOy6AsoJA9CaU28OqjKqqo8gAB+1WUNR505v4mlwIpAlbikAmBvGp6DWuXBeCNiLqW0UB7qaNbcuVMKhJUNp9BB8pq2edOy63iwXsZUu7wfpJ+Nqd+W+HvhbSW0wy22CgOwynMwGpzAyalFfFtjZwbsvt2ERjaR7khvESzI0aw2zGZ006QdNZVwy7cLEMjBADqxGrTEKJLRE7x0rX8diOtnN7Monp/FSk4q6w0thZiSSug6xBkmkaLFpUVl2vcfJvDCMCEKKwIOksSCzjUkCNh6+YqrMLgi91UAzknKoX9TEwAs+Zr0vxTl7DYghr9i3dZfpZ1BI66HcVnhnLWFsHNZw9m238SoJ/6omooGmQ/s85JxWHGbEDu8xkgOCx8gSpI/erIDVpNE1JFED7XcJi7+FNmxaa4jFCwQAk5XDf4FUbjOX8Skq2Gvr/AFWbkfcLXq+a2z0dCyVnkFOAXiQws3jl3/KciPha2ucGuMfou+gFtz9gBvXr2awDU2LxPPfD+y7ieKt27lorYRLS2ovMyMygsdMqEgeI+VRPjvJ1/A3Cl+2Uj9WpQ+qvEEfv5ivWRatHgiCAR5GkeyUmedezPjGKw+JRcIO+N+c1mTlIX9bEwARvmB20PQVfuHS8wU3Ra7z9WUtCruQJ1Y+vhroeHINUUW2/iRVB9pjUUmxfC2uCDfvD+nIP/hRQ2xt5j5os4K1qQiyQPNiTJyjdiTOv3qtU7T7t/GqQAuHBICsRmIIiSdh8fvU7vdlWAuPnvJdvN53L1w/AAYAD0iluH7PeHWyCuCw8jYlAf/dNRv5GjJxaaRH7nHkRc9y4MnTUa67jrFMeM7QcIwIF7Qkzm0I9x1UnyqyW5bwh/wD81j/8Sf6V1scCwyfTh7K+1tP9Kbfya35cn0kV9yPz7hMBhbeGu4hXZSzF1VsgDvMBmAJEGZipn/8A3vB3SEF22zMAywwIncag6GnZ8JbO6Ien0jb7Uju8AwzfVh7Jnztp/pUJUYztgeKq5ySMwEj1A3+R1+D1pZmpswfA7Fp89u0qtBEidjuBS7NUslHbNRXLPRUBRrWxooqwYBW1ZooYBWBRRUAYNbW6zRUAb0CiioIA0UUVLFNxQKKKABqGooqANa1oooAwKw1FFAGhrNFFSAVqaKKCTArU70UVABRRRUgf/9k="/>
          <p:cNvSpPr>
            <a:spLocks noChangeAspect="1" noChangeArrowheads="1"/>
          </p:cNvSpPr>
          <p:nvPr/>
        </p:nvSpPr>
        <p:spPr bwMode="auto">
          <a:xfrm>
            <a:off x="155575" y="-2057400"/>
            <a:ext cx="3724275" cy="42957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1268" name="AutoShape 4" descr="data:image/jpeg;base64,/9j/4AAQSkZJRgABAQAAAQABAAD/2wCEAAkGBhQSERUUExQVFRUUFxkYGRgXGBodHhgXGhgaGBwYFRgXGyYfGRkjHRwcHy8gJCcpLSwsGx4xNTAqNSYrLCkBCQoKDgwOGg8PGiwkHyUsLCwsKSwsLCwsLCwsLCwsLCwsLCwsLCksLCwsLCwsLCwsLCwsLCwsLCwpLCwsLCwsLP/AABEIAPEA0QMBIgACEQEDEQH/xAAcAAABBAMBAAAAAAAAAAAAAAAABAUGBwECAwj/xABCEAACAQIEAwcCBAUCBQMEAwABAhEAAwQSITEFBkEHEyJRYXGBMpEUI0KhUmJyscHR8DOCkuHxJLLCQ1OTohUWRP/EABoBAAIDAQEAAAAAAAAAAAAAAAACAQMEBQb/xAAqEQACAgICAgEDBAIDAAAAAAAAAQIRAyESMQRBUSJh8BMycZGh8QUUgf/aAAwDAQACEQMRAD8AvGiiigAooooAKKKKACiiigAoorlicSttS7kKqiST0FAHWiua4lSAcwggHfzrcMDRZNGaKKKCAooqE9qvNT4PCqLTFbt5soYRKqurET12E+tQ3QIm1FeX8PzjjLRlcRfWTJ/MYyd9iSDVo9mvabcxNxcNifE7TkugAZiBOV1URMAnMPLXzqLJr4LPooopiAooooAKKKKACiiigAooooAKKKKACiiigAooooAKKKKACqx525ruPdu4dGCoAVYRqYOpnc+w6VZjtAJ8hNUAuN/E4pmj/iszGT0JmNKryOkXYVbNbOGv3XVcOz69ZIEdT7U/csHFYbHWrdy6fzWC9SD7z6VKOE37OHskeFCx0J3b+UU18wPnv2SttgLNy07PMQc6mF010M+01kWW2dCWDin3f+P6LRooFYdwASSABqSeg8zW85Jmqr7VbYv4vDoDPdK+YHozFCN9NtZ9KOY+25F7y3hbZZtVW6xAWds6rBzDqJiabOGYvGIlnE41C4uFjbLGWYNlMsq6gRsBrA20FUZJOtGnx4Rc6kdMXhrJwfdG0puTqQASYG3/AIrh2N8LBx9xwNLVo/DOwA/YNS3Fcaw6lPEsFGJCEAjN/DHiWI36edb9jfGbRxGKt5iHuZWUHZgpaYndhI+J8jVWBu9mrzFGk1RbVFFFbDmBRRRQAUUUUAFFFFABRRRQAUUUUAFFFFABRRRQAUUUUAFUxx3k3EYfiJuW7c2TcNxcuwUmSuuxGoj286ueuGMwS3VysPYjcHaQaScW1osxyUZJsgPBLNgsbjAlojf9oNceL4s2hniBJUkssFekCZLSf70iuKbF69bX80W3K5lMsPRl6nXWOtJcXxSwEdmdQW0MnX5nWB5Vy2ndHoY8WuadXstXg10th7RO5trPvGtVd2189hR+BtNqYN8joDqtr53PpA6mpLyrz5YucPYo4W5YtsMtwgFiqnKyz9QaPjavMuO4w95zcuMWdyWZjuWJkk/NdO7SR56f0ybH7gbM2ItBUW4xuIAjzlZiwAVoIJUmJr0JzbwvEfhFfOLl6y6OotpkE6qwUSTs2knoKqDsNwIu48XXHgw9trhPQOfAkz7sfdRXokXldZ/S2mo36bGpcbTIhLi0yqsPy/dxxZLjWcIzjMECKLlx4iWysY21BM7+Eb1UgZ8PeMMVe05hgSCGUkSDuDNeo8S+Hsqc+REJmQABI6yokN6/avO3aebI4jeaxcS5bu5bgKEEBmHiUkfqzAt/zCoUUtEznKTtln8h9r9u8q2sawS7sLsQr+WePob12PptVmg14+sXSD1q+OxXmG5es3LFwlhYylGPRWkZPYRI946CmQvZZVFFFMKFFFFABRRRQAUUUUAFFFFABRRRQAUl4nxO3h7TXbrBUQSSfsAPMk6RSqql7aeLM72sLbmE/MeP4joo+BJ+RSydIaKtjoed7+OYrhVa2g/Uxgn10/wadOTeKXg72r90XQD4W6qSYgnqCf8AHnUL4PxxMNhirT4UE+YYg6T11+1TLkzEJew7AooaZYDpPiGvpXPWSfOzrzxY44evj/ZNKi/PnOqYCwxBVr7D8tPU6Z2H8I/fak45uVL/AOHu50J0tsZhwI1VurCYNVp2j8uXbVxrzO163cP1kywM/S/xt09q0rOpaMH/AF5ReyO4bmbELeN7vczsczZtmJ/3tUlscy4K86vibQD7QVzCTEsSP0j186gRWuiWwRWaSV2dTE3x49jvzp3aOgVZLJqFyxufFvtEfaoFjOHlfEAcv9veKlbIhRYz95JBmMgSNMpnNmmdCI2rS0sTAkdR5jzHqKvwSrRm8zG5fWkIuRecHwN45bauLpQNMhoUmAjgEqCTB0MjyMEXLhO0zEOYxGEe2uutrXTUaZyCD7joNKpxeGLau27qELlYN4thB36xBjXYVJeKc9/l5H1ueQaCOujDqennVuSc01xRlwY8bT5yomHMvG1uWXFu5jHDA6EpbXb9cEuwHlpNV1wjhts3VYqx8P6ypBcSCUyxKeU670vw/Gbj2ld2brq8Zso0AOUAbRWbNoAqNfy9BHksZhHqCDVi+5W4q9CzjGEEaHpH/arH7EOG5MHcune7cgf0oI/uWquJDnzGsQd/Kf8AfzV38h4VbfD8OqzBTNr5sSx+JOnpFMxJD/RRRQVhRRRQAUUUUAFFFFABRRRQAUUUUAFV72rcLyWxi0MOMtth5gt4WH8wP3HtVhUxc68L/EYO4nUQ40nVDm6e1JP9pZjb5KiiGxRYeJmzFszQdTPkNtvOrc7O+EMtnvnIC3QIA6qNAfSq4wPBhfu20CEXLjDxzoRPiJHT/tV3YHBd1ZW2B4UQAFfT0/eqIQUtmzLOUFxvsauZ+ULeP0ZmttZ/4bJl0JAMmV840noKb8bw4rg+6xeVi1vx5fpBjcE1K0vCPKSd+p6/bWob2o4e/dwZGFyt3YPeqplwmmiqNSd9PIGjLjUla7K8GVwlUuilGww6ajpWBZiuj3YidiJ9uhH3rbes8k06Z2MMoTVo4ZNa6BCpB3jX/t7VkpWwpE2nZfwUk0xNi7OzrJU/t5g+x/tSN7CkDMoOUaH03Eaba0vW7kfK3/DuwPQN5/P+K0xGGytl8v7HWP8AfrXSg+UbPPZsbxzcWb8GxF263c21Lu3hyADXrEfvUnHJGOt2XuPhmCKJMsuYADU5QSSABXbsjw9v/wDkkLEBgrlZ6tliB5mCT8VflNRQ5Mpzs85MOIIuX1buBJjUZm00Lbke3lvVw27YUAAAACABsANgB5VsBRQiG7CiiipFCiiigAooooAKKKKACiiigAopm5n5qs4G2HuySxhVXdjvpOgA86iKdpWLfxpgl7udM1w5iPsP7Urkl2WQxyn+1Fj1petBlKnZgQfY6GkPAeNJirK3V0OzKd0cbqfb9xFONT2JtMpvjhTh+MyG5GTxBwGJAIJUOADJHpofSpVwvHvZXNi7tt88FSbjFmnYJbnQfal/PPLGFvWnv3bWa4qZVIdlJJMIpIMRmI3qEcK5KxSXbV65cF/ugAEUlSyoDChhBJ999AT5Z3xxuvk13PKuT9FpYR1yZ/SdRqBvH++tKrYUbAAen/aopw3ha4g28Qt269lvzLaMQAp9Y1YDVRMxEbVJyphZYjWfDGo8ttvaKuTM8kRLm/s/s42blgpbvg6mPDcP88bH+cT6z0qbjXAb2Fud3eQo246hh5ow0I/t1ir/AMfgO9AKuQwmGBggHQjTp6Hr7VCe1zhQTAWe7Glq8sySSQyOupOpM5apywvZr8XO4NR9FQuawtyubMeoNchcg1ko7KyHbE2Q6lT1/b1FI1x05c31L4WHtqD/AJ+aWq1IcdbUOrkkA+FoE+xj30+fSr8E6dGTzcfKPNehyweLa1cS4jFXUhlI6EaivRnKfMS43DJeWATo6j9Ljce3UehFeY7LmMv2qcdm3Nv4TEAO35N3w3PJSNn+D+xPpWs41WX5RWAazTFYUUUUAFFFFABRRRQAUUUUAFFFFAFc9oOGL8QwwYSgtOyj+YNqf/bXTDcQTu8qoMwjXf7f+af+auEZ3tXwDNkONJ+loJkeWlRqxedrjAI0AaZVBnWNTmUCOssNxvXPzJudI7fhuKw2/kdeWrJsYo7hMQksOguKQFIHTMCR8CpkTFQrgeIFuWvMDl1UKZnxGAp6+vT1611x/HyRmuGFnw2x1PQHqxp4ZuEafZTm8V5Mlx69sfOIXVurlMd3IJY9YMgL8ga1HOEc2W7+Ku2rCnLYs3GLMIJcELAB1ESakfCcE5AuXtG/SnRB6/zf2ox3CrWe5cVALz2XTMNCy6fV56xqadQcnzmZJTUfoj+fnyJuTEy4HC+fcJPuyhqU49HtnOp/Kn8xSPpB/wDqWz0jcrsRPyzcs8Qe2VRlnDm1aCXB+llQLDDeGABB89OtSE3s4Yz4fpBGs+ZH9vir/RU00zRHloLQ2oK6Q46MOoP/AHGsCknMXDUxdk4d/wBfUfpYBirfDAUofl7DuQxtJmAAzRDaCBJGp086zhLUXXWSQgG8zLBSBPWMs/8AMKin0wTXa7R5yxts22ZHBDIxVh5Mpg6+4ptukHarK7SraYbHM7WULXYuq5yE+EZTo6GYhT8+tQm/y5fxBe9asKqKstGRSSB+hVAJY+ix6isbjTo6yz3FN0Ndi596637YdSD1EUkA8p06HQ+xB1+9KEeo6ZepKUaEOEukqf40MH3H+tLcPe6z8etNeMu91iM/6bgE/wBp+KXskHMvz6+1bk7VnDnHjJxPQXZdzN+JwgtsfzLEKfMp+k//AB+PWpnVF9ki3PxZuJGRFi4DMlW/hAG8ifiryt3QwkGRUqSuhJRa2bUUUUwgUVwxeOt2lzXHS2v8TsFH3NIuH80YS+2SzibNxv4VdSfgTJqLRNMdKKKKkgKKKKACiiigBl4lzAEYoonLozAr4fdSRI9elRrE4+xZRndsOANTq7SR/CqiAT5ClHEbbHFOQh0dsrJbDMNFBMsYWTO+/wAVXHaZxC539u0zMUUZofKDnM7hNK1zjCGNNq2ZYyyyyNRk0vdHTiHOFzGXwlr8pNAT7H1kifKalPK7KuK7xma4bQjJuFJG4/my6/eoHyqqIGu3gcuXOII+oGIIPSYqS8ncXT8Zce5mBcSSfLSDtETXHyXyckegxO4KMt+qLjsYlXEqZpBhcR3l675KAo/eSPmftUfxeJAANvaCYB+rc/eu/J5e4n4owtp7ZCLOp1+pug229elNHI5tL+ymfjxxRbb76Q44nl9WNsZstsBQQDBaAFCjyBAH2p17gAKAIA2A2A9BTVznazcPxA692Y8wwgqQRsQYNQTkbtExJfuL698V0DEwwH8xiG99/er3NRezNGMp9FnYm9lNv+Z8v3Vo/eKSXuH2FNy/dCAzmNxiBlCgKPEdlAE+5NccZjxctkZfIzOx6EEdR0NVtiOL3M9yy3eYt1eUW4RktAfTnaNI3zEFjPWq/wBaLdR2N+jJRt6HbmXn2w7BltMyJK23I8V5z+mwh1ZdJLmB5aa03WkxN7xYnLbtnXuQft3rdR1I20HrXThnCYud/ePeXSIzEaKN8tpf0r67mnDGEOYkZVHi139D6dT6e9UyduyUqRFuNcpriVa6kJdOoJEC4AIm7HnGh6ADzIqBNbKsysCrKYYHof8AT19jVu2fzTmP0fpB/V6n08qb+YuWreJloC3QNHH7BvNf7dKGXYsrh/BV2O4K2IRiglrSs8dSojNHqB4vg0l4VcOTKen9qkvBy1m+A8oVbI/oCAG1/pafYirg4D2U8OSz/wAI3S6xmuEyP6IgKR/ENfWrcbfQvkpOpr2VJyXzUMDeLshdWXKQN95BEmKtThHPlgpcxAuZVUBriNvqYAUCZadNKWcR7IsBdHhR7RiJtuf3DyCag3M/ZBcwq97Yd8RbBGe2FPeZToSoWQ/2EVMse+RVDNS4tFqcv824fGLmtOJkjKxAbTrlmYNPBNVLiuEYW7hUCRaFseFjoVbrmnrO89aTclccvh71l8StwAqQr3C2bee6YmdgNP2plmi4t+16HfiSUkvT9ijtHwhvubjZ2gMAg1KgkBCANBOpNVNiEyEFWmD6gg7g/wDer5xV22YJWTG+/wAVSnMt09/fARlRnlQQRpAWdehiaz4cjk2maPJwqEU0Wj2Wdp5uxhsXc8egtXG3bpkc/wAXkTv772tXmnkDhwu4yyqgk5hP9MHMR7CT8V6VArZE5817M0UUUxWFYZoE1muGPeLTn+U/2qVsCv3wlnEd+1wsUN1nIkghPCxGhBDSco9Sar3tCwy28QBAU5EYKNkO5X96sF7ipqVyhybxXaUUxbU/1vrVZ85XGa82f6oJPXU6natflpKKMviuUpt+hq/Hs6G2u2h/8f2qVXr6WcQXkOty3aCsIzAi2F26bbH0OtQ7BEgaCZ6+R6VKOXsGt9lt3SyFSBngka7K4H2B9h61yMi9nawyaeuyfcE4d36kKDtpBJBOkkyQMsHYHrU/wGAFqylpQoCqFhRCj2HQUx8vYH8Oq221YAww3VehI6fan+3iQEnUxpsZPxGp9hVuFVCmivym5ZOQh5hyth3tlhmYAeu46VWWP5au2L64iwC8NDiAJXzAnpTjzJzYmFvstwMoYllJUiQT6jcbGmsdqGHXRrh+xrHklOUrr7G7DihCP7l8k+wiE25OkioPd4hatXbuciS+iDdjA1gamm/i3bFaCxbOby9KzyhxEvZa/cAD3GJk7xsPioxQa20VZ5KqtXdirGYy66lspQdM2lNNm499lRSSi/W2+dpkn/HxUn4DgTjcTkYflKCW842iehJ+d/Ko5zRy1fw2MexavXLdiFe0B/AdCJ3JVpHnBWd61qNIwN2yRjwDxFUEfU5E/wCgrqz+sz186YOF8DtIZu3Hu3AJhmJj+roKWySZmB0A2HoKrcRkx44by/ZvYa/3qZgLy3PqIIlAhII6xr6wKmfAHKItlmzlEADHdlGkn1iKjPItsOcTbb6XRZH/AFAkeutPfD8HetujESBKMf5dswG+4B9qb6lJNdeyxcZQaffokNau4Ak7Cs0wcfxtxWjRLQG517xiNhB0A8tyfQa3zlxi2Z8cHOSiiAc+8COJxrQWFpwpzL9IIUhvTOcs1X3EuXlswAxZidgZ3Gg96tXmjj4TDOFCagCdon9WnUb1VBuKcQqLMAQI3ZzOvoBt/wCayYpyns6ObHHHFRa2dsDzPiMOwt3XLqNYnUemaJj3qYWb7cZRrFv8NYuFhIuMxd1AktbhY01ABJIE6AQagPEcTFw5hETpud9ZPWdTU17IOCNdxa3Y8OHlifVlKhfcyfsa0wxQl2jJPPkiqssPkLs3t8OzOX728wgvlyhV3hBJOvUk9OlTKiirTKFFFFABTFzxeVeH4gsxWLZggwc36Y+Y0p9ps42ykKrbGT03G2+lLJ0rGirdFJ2ufndW7x7XRiGUy+UBVSRpAPiges1x4Ry2eJ3ytpsoAl3MkeZIgaSTAHoafeduXcPq62wrjUMoCzrpmCgA/anTkPiP4OwLXcoxc5mZLy52n9TKzRousDSAdKt/UlljsiGNY5DhhOy/D4fXPKjfOp+87UsTgFu2WuA2tgQHYZSegaNQPI+Z2p8wHF7FxcqyrKPEl2VZRAOubfQgmJ3pPjuKWralnJZXIFtQTNxjpkUEydY1GmutUvHG7NsMrUaQ24Dj2HFx0ug2HkDVj4TA0zggwdwdOlSTCAoSSxIYjLLAjYbHckn1OlRDtD5NuXcPauYZYu2Jm2mzK8Fgq7GGEx1E9aS8O5axGDwf4l3AZbZe5ZafDEmLbqxysRHyaa/RW5xl2STi3LBxNwXMQbbBJ7u3lkKSRBzMfqI9OvWodzFy9hbt3K1pSLYjQAeL9R09gPimvinaLiUVMmHIBb8oMxIzk6O5OrlREA6AiTMCllvEFEGcy0S3qx1JM+ZrPkiuVrsdZPp43oZbvIuDU5u767TpSLmLj/cC2qLCkgBV3IH9vKfWnXFY4tJ6CodjLynH4cOJRTLaes6fIGppktWylbkkhRbNxrpdrtxFEKVRiuSSIBggmDNOXFuLuL9vDXL9y8iGA1w+NA+WCLsyVnLIJqc4XgGH1OVrnfRm00QBlPTaBOtQvtI4Tbt37Pdl3uFgDEEsoIIj+adB/aqI5bkbcuDjB/P4h+w+FS1aCowaTJIMyfUxSnQL7V04rgjYvtbP6YjfVTqCZ6wdekg0jxTeBvODVr7MKHvkPG/+uy9GtMPkFSP81ZVVB2Z3M3EPa23+BVti6MxWRIAJHUAzBjy0P2q9aRXI2GlI+McN7+y1uQuYbxMa7gHrSs3B6/Y0NcgSaKT0CbTtEI4v2aB7RFu8Q0HdAQ0jYwRAqlFwht4iSYZAw8vEAdPSTXqFbkjSduo8/Q1575/dVxlw5MvjbT5OVvkQfmqXFRejR+rKe5voixARjmJObSd/JiPeSB96szsYxv8A6y6imFa1JHmVZYj2BNVpcxpzGVHtGnn/AL+Ksbsb4T3mIN6CBZXQjqxkQf8AlJp0I2i6qKKKtKAooooAKjXOAuTa7oBm8UgmBGmtSWolzdiWW8sSYTwqCRLMTrIIBGg0NJPoeHZCuYMQ5uJbdcuXKzrBJOYlEEL0Lecf3rWzetfxWGX8y4VZDaPc2QVAkQPHckkkwRprSS7jG7y+5F8sLqSbJM/l2XuZWkfUGA09RWuJxgUMrXiAEw9gjEWswJP5rnMJJB9POr4KoiSexzvYh0W0e8aBbe6ys0spYiWs3ANWBYgajYaaVMuUeBSRi71oLdZYUFSCojViGYkE+WkSahuKTKzMptqmYC4oabd3ulRyEafA5uvEaHQVZvL/ABT8Rh0uwQSCCDuGUlWB8jINRMlN0ONQfnTmSw9+1gTcOZnHeKo02lbbHaWOsf0+YqcVRHaZyNirN176lr1m5cz5uquxgd4o+wYaRA0qtuiY0OvM2Isvi1REy28Km2om628g7ZRAH9RppxGIa6fIU2NeyPDEu5jMdyT6/wB//FY4lxsqMqiGbp1+3Ska2PZ3x1+BAOgqU2OzcXeF52YW8U7jEIxjYAqlpuuVgZPqw3iKgOLQWbYe45kxmG4A8o3JpkxPE3u3zeLuzZpV3PiAnSDPhA6AaCmjjc9Ii1HbLFxCYaV/Gs2Gv21X8trlxSddDbW22W5MQI1nSnHlu4rYs8Ru3Fs2LAyhWhnhiUJuWxLW2zZAJAO+3Wr8LjGLgXLtwW2uG48AMc5EG4AxEvGg1Fc2vak7nWTOupnXzner4f8AGyVNy6+39lmTznNVRcnaHiZxKMuqmyjBwZDAloj7E/IqOo5KMWO8/FRk8bVbFhVZmYBgQ0wvjYjKfIzMDy9aVYfFtlMknSfSegFZpwqTX3K09Ez7IsOTi7z9EtkfLMv+hp553xF38Sr4ditxQE8O7QScpG5Ek6U3dj14LZxd3yyD7Bj/AJFPHKt8XcYSdcqMwn+KQvzua0Y4ri5MpyN8kkc8Lj+LZFIw6nNr4mQeuo0I9qd8Fw7GswuYhrWmotKWgN6mI06aGpPWrVRxLebGr8RiSuq2bbdZctlH8X0gHSdKq/nzgpxl5jaUm5aR7twbZbagKqz1aBMeearRx2NGqyIXVwVJB8l9B1O+nuKb+W8Dbv4S6wkHEtdDsND9TIMpiQIEj3PnUdjdI84i2SZ1q++yLhzWsExYR3j5gfMZFiPTp7zTfhOyBYbOygh7eTLMMifUXnXM0naIIqxrNlUUKoCqoAAGwA0AFMkK2b0UUUwgUUUUAYmobzS2bFKCdFtg/JJPi+IqYXbmVST0BP2qmuL8zItx2F1bjv0EnX+YxCgUsvgePyMN3ENcv4wLbe6O8uHMjhCJVbUbanUa07vhGnJ/6pCMUG2DhRbsWzrMAiJP2qIYXNcvYlSouZlB1ud2BNxDI1Eipdcw1y22JurbvKUu3cuS6GGZrdu2pK6/xf2rRDoqfYy38ezW0vfkOoGa7a1XM1y4xzMgiG8KmRvpVz9n2EuJgLPemWcZ9ein6R/0xVWY3EAsyOynVLI763By2Vl27wSYzevWrywwGRYEDKIHkI2pJjLo6VH+fOIdzgbpBguBbH/PoY9csmpBUC7WMVCYe1MZ3Zv+kZf7tVb6JXZV95FtDMBBP0iZJPmfSs8D4SWuF3MtJj3rrb4K5Ys2pG0nf1p9SyESBsBr7DzpGyxIgHPuNAuJbBBg5mI+w9+tdcLj7P4TuzbPehswueY/hI8qeOauyfiDFrwtLcVgG8NxZVYnxBysR6TUI4apCamZ11rVhxxyNRl/IqzSxtuP8ClRWWNaZta3tWixygSToB5kmAI9a7sn9JgXY6cK4cbgDH6U3PQnUxP+96d8S4W2dIAE/NKMLhRYD2NSlm66rO8TIBI3IzR8U28duErlG5I/evNzlyly+ToKNaJHyTxoJg8Qo0Nx0+wDHT1NO/BOHviLoAZrehbMPqGyiPIknr60xco8DuOkrauXBMAKIU6bs3uatDhOGxNiwAlm2HOWQWGvuRIAWf2PnWpSUcVfJXGDllv4/wDDezwXGWwAmNLR/wDetKw+6FTXa3xbEWNMRbLwPrsqzA+cqPEp9II9a2w9/FBSbps5gTAUNBH9Z1H/AE10XGuVJgq09Y19jsaz8E/sbuDl3TODYvDYhCrm2Ymc0QGOpWZ3BKzr6dKWcrd1+GUWDNsM4BmZ8Z1nrO9Vn2o4a4MOL0qLmbxG2Mv5RhIePqOdl1P9iaduxvjqG01pngsQUB6mDmA9YAMe9Ql2Z80eLos2iiigpCiiigAooooAYOd+Ii1g7niyM4yKYJ1PoNTpNVva4xhrxBa0xbrpC6byJGnuKk3aTjz3lm0I0VnPyco/s1Q3FYfVbdofnYghVHuYk+Q6/FK0P0Q/jGIW5jbzoiZWMhXMLCIPCmXaSP7VLLy27l1xat22NzEW7jdzfOcW+7FzNlbX9PTy+Kb+c+D2sFxRLSlUVbNjUrmzkkIWZYOpILZup0pNwjGEXLLNcsMgw/eMHt5Qe6V1+rKCNY6j6orRj6Kpdjpd4gzIs3Lisbdw93ftTrfuFRDCY8PWOlXpw8/lW51ORdf+UVSeBuvntWst22zfhkzK3eIGDZ9J0EIdvY1eaiBFLMldGaqHte4hOLRAf+HbHwzk/vAWreqkOecAWx9+7M+OCP6VAH7AVSx4mnD8Q7KO9yjKJkf59aW8NHf37Voah7ihvVAczfEAimSwWuQGMIup9TUv7NMKLmMe5By2bfhnoXMA+8BqVLY96H7ta43+H4c6gw2IIsj2YEv/APoGHyK89lAda9Ic+8krxKyiG61prTFlIUMDIghlkT8EV5buXXzEopAk9d/XKdq2YMig9oomrQ4mzTry1xb8Libd4qGyHY9ZBHhJ2bWQfOok2LvDXX/fpXO9futAM+Y0rZk8iM4OLT3orjGnZ6KwPAVx9xXDgYc5r2gAaXCJl9JNs6mdQw6A1LsBytg7EFbCZujOMxn0Zp19qpXsv56GFsmx3IF3MC1zMT3lrxaPr4WQkQR0J087Y4dzEt9QApTNpBylWn+YZQPYwa5MIqC4/B0VB5fqJPcujb02H+AKRXsWRIAD9YmG+AYB+9Nt/AuFgXGIGy3FYQY/RdBlfnNUcxPMt203d3grGYC3vA50/wDp3vouH7GrOVF2PAq7JMMeSSoA0GofQgebKenqCRTVxBFzB9bbD9Vs5lP9S7/MfNMfEOaLYMOLtphtnE5f6HBBj2pixvOTtK50P80AN8jr9hSudmlOMBRz5xwXMHeEhmIRZBkZQ4YkfYVCuR+ItavJcVspRw3mCNj8xp81JcbyxexfDsRiEOlohiCDNxV8VzL5ZRBHnBGlQvgV1VlW0gyDRHb2czyJ8no9XK0gHzrNM3J+NN3B2iTLBcpP9OgP2inmpap0UBRWJomoAzRWKKAKr5y4kn465mUEoEQT/SG+0tSHs+4Zdv8AE/xFwDJaVmHoSMi/eWPxXbmThDXuIYhTlElGWQ2qm2onQHXMD0gASSNJmHJOETD4dgbis3eNnYeYgBdddB09anj7H9kA7aLWTiOGuDMM9mPy1lj3bluu48Q09qjl7GkYc22uXElrlvLiLGcZUa5cKrBGX9II9afu3LF2713BlCXyi8pCHWWCZTI21FMOAuFCfBilBN0kI4uSHsK8sXG/i3308qfH7Elpkj7K+Wbl3FvduXMq2Hz5bYKhrjdGDD6SsGJ20063VNV/2WcYRlu22e6bzFHIujUjura6HY6zpvU7zUsuxkjGLxYtozsYVFLH2Ak155xfFr9y5cuIty73js5YCFljMKxgZRt8VcnaBxIWsBdJiHhCTsA25PnoI+apO+MLiDlDgOfIlT8DQN9qrYyVG2L4s1tIdrak7WkOYj+ZmBge1W12PYIrgTdYa37hYf0KAg+JDH5qmuG8lXr19bVgh82xIjL5l/IDzr0nwnh64exasr9NpFQeuUAT870JCtitzAJrx5ecuSxkFiWMdCTJFerebcU1vA4l0urZdbL5bjEAI+U5SSdtYryW+IkAtPi+o9ZPU1ZD9wr6OYxUeI/STA9hOvzXJsWWJKjWI9h/rWmOaYHTp6Cullsq/SMvnpv8VdbehEOvKwjMzMQW0BPpr/n9qmXBeZ7lhwurK+hAJB+CNh9x6VEMJeiyGyNcdiQqgExBiSRtNI7+Mc3AGuQNA/d7prqJO5Hpp61mfZoxzcdovvA8aTKpXEYnDzr4wHT4OUpHyKV4/CW8bbKXnsYtD0go49QUY6+oFc+xng+XhoZrucXHdlAae7ExBP8AESMxHSafuL8EvFkCXSVLHMpVJCBTqCdzMDy1ovRrjni39Wvz89lRcf7Oit/LhGHd5Q3dtckoZYaA6lDG52M9Kzy1yS1zFW7Lgwxlo0IUfVPtt8jzqUYTspxS8QW+cSrW1uK5uZmF1lBBKFVXKJjKQGiOnSpyvC7eHxhvgGLqFYEQjyCSJ18QA20GX1qKEeSMtRTsecLw63btC0iKtsDKFA0jr7z18688cx8rjA8R/DK022KlCdIR9gSfL6Z6xNX6/GAJ8JjpruagfaDy3bxzWrxY2ja0vEDMWs6t4B1ddY/qO+lNTWyn9CdXQ7cj8TFlDauaAsoVgQVkiAGIOhMAVNy1NPAMHhThLa4UJ+HZfDA0Ydc06lp3nWaWo8HK2h6eoHl61M5W7KYxpUKM1YzVpmrGalGo6ZqK55qzQTRAeZOGrdxpJxdzD/kjMtsKGuIC0ZHYGCDMxrqIjqlxXBrVhWGFa7c0z3Ga610npLEk6n/FTLFcLs3WDXLSOy6AsoJA9CaU28OqjKqqo8gAB+1WUNR505v4mlwIpAlbikAmBvGp6DWuXBeCNiLqW0UB7qaNbcuVMKhJUNp9BB8pq2edOy63iwXsZUu7wfpJ+Nqd+W+HvhbSW0wy22CgOwynMwGpzAyalFfFtjZwbsvt2ERjaR7khvESzI0aw2zGZ006QdNZVwy7cLEMjBADqxGrTEKJLRE7x0rX8diOtnN7Monp/FSk4q6w0thZiSSug6xBkmkaLFpUVl2vcfJvDCMCEKKwIOksSCzjUkCNh6+YqrMLgi91UAzknKoX9TEwAs+Zr0vxTl7DYghr9i3dZfpZ1BI66HcVnhnLWFsHNZw9m238SoJ/6omooGmQ/s85JxWHGbEDu8xkgOCx8gSpI/erIDVpNE1JFED7XcJi7+FNmxaa4jFCwQAk5XDf4FUbjOX8Skq2Gvr/AFWbkfcLXq+a2z0dCyVnkFOAXiQws3jl3/KciPha2ucGuMfou+gFtz9gBvXr2awDU2LxPPfD+y7ieKt27lorYRLS2ovMyMygsdMqEgeI+VRPjvJ1/A3Cl+2Uj9WpQ+qvEEfv5ivWRatHgiCAR5GkeyUmedezPjGKw+JRcIO+N+c1mTlIX9bEwARvmB20PQVfuHS8wU3Ra7z9WUtCruQJ1Y+vhroeHINUUW2/iRVB9pjUUmxfC2uCDfvD+nIP/hRQ2xt5j5os4K1qQiyQPNiTJyjdiTOv3qtU7T7t/GqQAuHBICsRmIIiSdh8fvU7vdlWAuPnvJdvN53L1w/AAYAD0iluH7PeHWyCuCw8jYlAf/dNRv5GjJxaaRH7nHkRc9y4MnTUa67jrFMeM7QcIwIF7Qkzm0I9x1UnyqyW5bwh/wD81j/8Sf6V1scCwyfTh7K+1tP9Kbfya35cn0kV9yPz7hMBhbeGu4hXZSzF1VsgDvMBmAJEGZipn/8A3vB3SEF22zMAywwIncag6GnZ8JbO6Ien0jb7Uju8AwzfVh7Jnztp/pUJUYztgeKq5ySMwEj1A3+R1+D1pZmpswfA7Fp89u0qtBEidjuBS7NUslHbNRXLPRUBRrWxooqwYBW1ZooYBWBRRUAYNbW6zRUAb0CiioIA0UUVLFNxQKKKABqGooqANa1oooAwKw1FFAGhrNFFSAVqaKKCTArU70UVABRRRUgf/9k="/>
          <p:cNvSpPr>
            <a:spLocks noChangeAspect="1" noChangeArrowheads="1"/>
          </p:cNvSpPr>
          <p:nvPr/>
        </p:nvSpPr>
        <p:spPr bwMode="auto">
          <a:xfrm>
            <a:off x="155575" y="-2057400"/>
            <a:ext cx="3724275" cy="42957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12290" name="Picture 2" descr="http://i2.cdnds.net/13/04/618x712/movies-kindergarten-cop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1752600"/>
            <a:ext cx="3724275" cy="4295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2667000" cy="3810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effectLst/>
                <a:latin typeface="Arial" pitchFamily="34" charset="0"/>
                <a:cs typeface="Arial" pitchFamily="34" charset="0"/>
              </a:rPr>
              <a:t>Transfer of Power</a:t>
            </a:r>
            <a:endParaRPr lang="en-US" sz="18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335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Individual  Accomplishment, Growth &amp; the Character of Life in Management, History, Literature, and Psychology</a:t>
            </a:r>
            <a:endParaRPr lang="en-US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7620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smtClean="0">
                <a:latin typeface="Arial" pitchFamily="34" charset="0"/>
                <a:cs typeface="Arial" pitchFamily="34" charset="0"/>
              </a:rPr>
              <a:t>Role of authority in social development</a:t>
            </a:r>
            <a:endParaRPr lang="en-IN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4" name="Picture 2" descr="http://www.carmagblog.co.za/wp-content/uploads/2013/05/Traffic-chaos-Mumbai-style-vide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1752600"/>
            <a:ext cx="6353175" cy="4000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2667000" cy="3810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effectLst/>
                <a:latin typeface="Arial" pitchFamily="34" charset="0"/>
                <a:cs typeface="Arial" pitchFamily="34" charset="0"/>
              </a:rPr>
              <a:t>Transfer of Power</a:t>
            </a:r>
            <a:endParaRPr lang="en-US" sz="18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335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Individual  Accomplishment, Growth &amp; the Character of Life in Management, History, Literature, and Psychology</a:t>
            </a:r>
            <a:endParaRPr lang="en-US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7620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smtClean="0">
                <a:latin typeface="Arial" pitchFamily="34" charset="0"/>
                <a:cs typeface="Arial" pitchFamily="34" charset="0"/>
              </a:rPr>
              <a:t>Ways in which society imposes authority</a:t>
            </a:r>
            <a:endParaRPr lang="en-IN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47800" y="2209800"/>
          <a:ext cx="7162800" cy="3505200"/>
        </p:xfrm>
        <a:graphic>
          <a:graphicData uri="http://schemas.openxmlformats.org/drawingml/2006/table">
            <a:tbl>
              <a:tblPr/>
              <a:tblGrid>
                <a:gridCol w="1447800"/>
                <a:gridCol w="2819400"/>
                <a:gridCol w="2895600"/>
              </a:tblGrid>
              <a:tr h="8763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IN" sz="1800" b="1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of Authority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IN" sz="1800" b="1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Negative Authority</a:t>
                      </a:r>
                      <a:endParaRPr lang="en-IN" sz="1800" i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IN" sz="1800" b="1" i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Positive Authority</a:t>
                      </a:r>
                      <a:endParaRPr lang="en-IN" sz="1800" i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63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IN" sz="1800" b="1" i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Physical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IN" sz="1800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Physical punishment, exile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IN" sz="1800" i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Rights of inclusion, protection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63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IN" sz="1800" b="1" i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Emotional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IN" sz="1800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Ostracism, subordinate status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IN" sz="1800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Acceptance, prestige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63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IN" sz="1800" b="1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Mental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IN" sz="1800" i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Indifference, scepticism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IN" sz="1800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Recognition, respect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2667000" cy="3810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effectLst/>
                <a:latin typeface="Arial" pitchFamily="34" charset="0"/>
                <a:cs typeface="Arial" pitchFamily="34" charset="0"/>
              </a:rPr>
              <a:t>Transfer of Power</a:t>
            </a:r>
            <a:endParaRPr lang="en-US" sz="18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335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Individual  Accomplishment, Growth &amp; the Character of Life in Management, History, Literature, and Psychology</a:t>
            </a:r>
            <a:endParaRPr lang="en-US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7620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smtClean="0">
                <a:latin typeface="Arial" pitchFamily="34" charset="0"/>
                <a:cs typeface="Arial" pitchFamily="34" charset="0"/>
              </a:rPr>
              <a:t>Conformity in the individual</a:t>
            </a:r>
          </a:p>
        </p:txBody>
      </p:sp>
      <p:sp>
        <p:nvSpPr>
          <p:cNvPr id="7170" name="AutoShape 2" descr="data:image/jpeg;base64,/9j/4AAQSkZJRgABAQAAAQABAAD/2wCEAAkGBxQTEhUUExQUFRUXGBwXGRgYFxgeFxwXFxkXGhcaHxccHCggHBolHRccITEiJSkrLi4uGB8zODMsNygtLisBCgoKDg0OGxAQGywkICQsLCwsLCwsLCwsLCwsLCwsLCwsLCwsLCwsLCwsLCwsLCwsLCwsLCwsLCwsLCwsLCwsLP/AABEIALcBEwMBIgACEQEDEQH/xAAbAAABBQEBAAAAAAAAAAAAAAAEAAIDBQYBB//EAEUQAAIBAgQDBQUFBgUCBQUAAAECAwARBBIhMQVBUQYTImFxMkKBkaEUI1JisQczcsHR4RUWgpKyJENjk9Lw8TRzg4TC/8QAGgEAAgMBAQAAAAAAAAAAAAAAAwQBAgUABv/EADARAAICAgIBAwMDAwMFAAAAAAECAAMEERIhMQUTQSJRYRQygXGRocHR8AYjQ1Ji/9oADAMBAAIRAxEAPwAGOLx2CnLbmOdGLGANBapwtdK0jsx8iQ5z1NOxptH6kV06VDjH8HxFMVN3EsqraTMSbn1ptcNMkkC6k2pncxD5ieZRuQKaMUn4hQGNAcgqy/E0NJDb3l+tRuGWoES+ikDC4N6kFVuASUKbKgXe7E/pRPfOti8ZKnZk2PwJvbzFDGRXvW4y3pmSF5cTr/nxCav+CcGLkM49F/mfLy50DwEws4DsAxOgcFQPM30J8hWr4txuLB5VZJGuLkrl0A5m7D6VxtBHUtThsp3YNfiHQYJUHUncnc9B5Dyp7uqC5IUdToKjwOOWaNZEvlba4sflUPFgCiqdmdAfTMCf0oM0P6TmI45hkJVp4VI0ILrcH0qJe0eEJsMTDf8AjFV0WUIpJyk66IDckm/uGhONlDhZ9c5EZ0KqPj7AqdSZY8c7PpMMy2BPTY1k0WbDSXU5Ttci6kdGHMV6RAPAv8Iv62FDcR4asqnQXqu5YSjSSPGJr4JVGxOo+PvJ9RVBisM0TFW0P0I6g0ZjMA0T3UkMuqsN1Pl/ejocYuJURygBxrYc/wAyHr1T5UZLfiJZOLy+pZQUBxWVlC5SQb8qtsZg2jOuoPssNj/fyqEUfzMvRU9iUC46Ue83yqeXGSWUhjqDfT5Vc2rhFRL+5+JSjHSdfpROAxbs9mtb0oKSSTM3t79K4cZIo3I+H9q4S5UGbLi7eGP1b+VVf2odKm4nOTHFf8Tf8VquzVmZKfXPT4D6xwIUcUvSmHEj8IobNXSaEFEZNjSVsV5CojITXK5VgNSpJM5LKEUk0JhksLnc6miDhu+ljiLZQbszHkqAk/pUSnpty9OVaWEBszB9Vc6A+IFi/aPw/QUq5i/aPw/QUqbPmZij6RPTGxCA2LWPxrn2uP8AEPr/AErkbtmIXIb9WN/0pv2tjcCO+452vWNPRxxcMLg3B51DivZNLDAqgBU6CuTyAxluX/zV6/3CByO6zMlNi0UkFrGgcdOsgADAa8wajxJVmLZrA/lNMaFQAxYkE8h/enNzGWtRJG4eQLll+tEYrgOJ9sQu2WxZRlLqvIlASw22Iv5URBhp5mVYIpe8X7xboQBl1BJbStbwjHYjOmIgjUYYhTNIosXCs2Y2ZmJYFtSbEiqM3xGsetj9RErODtAQ7kHECOIyEkZYkcbIUPiJ9em1QxEnxNqzak/yHQDpWr7WdkEmDy4b7uZh4spIWQdCBpfasfg5swsfaXQj00/WsrKqKjYnq/SsgWWHme/iPxSgrYgG+ljtRfY7hkE0jCeMOyqCoe58JPO+5qEVadjDfEyEagRi/wAWP9KHiOd8Yz6vUpr5k+PAmxSJVAVQFUaAAWAHpQfFRon/ANxf1o8igOL7IBuZFt661qTzEoGJCpo5GUahTr8pAfpQvE3Jw0182oA1Djdh1Yii8RhJDltEx8I5Q2uBro4vQeOjcQyDuyCcotaK/tDlHr86tudNsTXRXSKVVM6Q4zCrINRr1rIcU4UUPOwNwRyPIg9a2tMmhDixFRqWBmPw2OEg7uW2Y6AnQSdNdll8+dVXGMCyBrXI2HUH8JHJqu+NcGy3IF1P/v50DBjL2jlI10WRtj0ST+T7iio+uovdjizsTHBJRyf61O5k7se3mzed7WrQ4qAqSLEW3B3H9R0POhjIOo+dHmYxIOiJRJiphzf5GrDh2Ids2ck26ihcTBJmNs1vI/3qIrKB7/1rpbWxNN2j9mD/AFfoKpzV3xPhWKmjiMC5st73KjcL1oD/ACxxH8Cf70pG5CW3NzEtVKgDAqVG/wCVsfzVB/rSl/lfHfhUf60oft/mM++v2gVqRYDfQUTP2axyqTkv6Mh+nOr7CDh+FymeLEyym1nkhJGbbwpfKNdNdag1yPfHwJiGIZ2axyiwBscvz2ogV6xhuJM8xieFu4cDKzRZLPY3Rgd7gXBGnKsb2+4AsMsb4ZQokDEx65cykbX2uDsKdoylUcSJl5eE1h5qZisX7Z+H6ClUOKxiZjrb+ttaVNmxfvERRYBrU9VgQ5sxXLpbe9cGHZb5WABN7Ecz50NNx7DKSrSqCDYjW9/S1PPEgwvHHK465co+b2rGY8fPU31+rxHSoxBGYf7f71BiovuyL7W/nUkOPVjlIZH/AAsN/Q7H4VWdpwSii5AzWYjfUG31olbDe4K9SUIEyv8AhZ/F9KfJgV+7Dk5Awz2GuUkZj8BU/D+C94lzM4YEgjoQaI/y5/48n0po2LMsY9m/M9LhnI7tocS+IhXdFZXYC1lII8RA/Dr9Knw2OM8cxWIrDZlUsLM5scxCDZfPmb1luyk+GhgEGLUeBmyylDkIc31ZdVPLWtHN2swUS2EykAaCNWYC3LwiwpVyPM1qVJGo7h/E2yQZ4pFWQKgZrA5svNDqAbGqTtrwiNXTFFLoG+9tcWB0zabefoKssLjWlkMww+JkjFu6ZsiBdPGRG7BifO2x0obtH2ywkcMqZyZSpURFGzZiLDMCLAUT9y6gztG2JmcXHCl0VO8cEnMZmeNU3W40zNbltU/ZeVnxoKk2VDnsLJY+ytgLb1l+4kWJRnJFvEBYb+gqXgnEmw8olj15MpJsw6EX386URNNvc0bLt1cQO/kn/Sev0NjsEsoAbMLHMCrFSCNtRSwmOSWJZlN0K5vluPUHShMFx6KQkNeI2zDORZl6gjpzB11pnkJncTJl4eo96Y+ssh//AKrh4epOjTA+Ur/1rmL43h4jaSVFI1O+nrYaVLwqdcWCcPPEQps1hmbUclJGnnVpWEKLcyfMnX59a7QPG5ZcIqM5SYMSCqrlcHkwuxuvXpQM/avDxhRKzBiuYhVLWuLgXHM1w7M49DZl5ThVCva3DdMSPXDy/wAhRvDuOwTPkRnzWJAeKRLgb2zKL2qdGRLBkBFjsazHaDhCopc2yc9OvlWrJF7XF+l9flUeKwiSqUkF1Nri9tj1qDLIe555hsUjFYJHNjpFLqWjPJW/FGfpVTxfhb57eEkaHKwIPmDVvjuz2eVlZXiS7ZWU8gbDcmmnseo2xEw+VFrsGu4HKx+TbWZ3/D5Pwn51HLhJRsr/AAvWhbsnbbEy/SiMN2Kza/a5R6Af1q/urFf0tk2HBYysKXvcqCfiBRhWguC4QwwrGZGly38TWva+g05DajgaVdtmaNacV1K7EcYiRyjFsy75UY2uL7gVA/H4d/vf/Kasf20kOeWxI+93B/IKBmY9/ALn2V50Va1I3ANYwOhPTopAyhhsRcX6Gsh22xKM8cIde8ciMC9yC7AAkcta1WBP3Sfwg/SsbxjgEuLxBkwiB0OjuWCoJFPJjqT6A1RVBbUKWIXYE9CXDyqLSyI6rlObLksVOtxcgjTfSqTtDiOHzOhmxQPd5vBG175iNyoJ5Vm+N9m8euFkafFqUUXMZkc3tsLlRc/GslDlyi6sx+J/tRK8UMezB35hrA0JqeMcc4eZmyRjLZQPuOiqOnUUqxeKk8R+7I25DoKVH/TqPmK/qmPeppII4xjJWZblLso5XvWi4jgpIZIbSAviAAwY+yb3uAdLAaVBNwWJhoCH/He7XHUnfajeJ9osQI1jXCxytszNZkIGxy3BBrHLLYdn/M0qrQo+0G4sy3aNmRwua8in2Cut7cj6GhGZpcEXOpK3BHOx0P0p/Fp2fupJ40VE8Lxp7PiIux15WGlWXEVtBIF0AQ2ttV6lC/thDZ7glL2ZjDzMrHL3ihxprmX2h8q0WLwMMSl5HIUc9BWa4hE8EyNErOwAmVVBPhsO825a7+dWj8PnxWIiAlkETR5wSoCsAPvCLaizlVsR7u9qYMW0d6EBxoeQFVPdo2YIos0smW+o1y2NtNdeVaLsr2YWMI2IRCwJEastjsCCUzsuYWNgPX0veD8Fjw9yt2kIGZza5IAF7DQE25V328UN7Qpf/XLcD5ID/uobHcbrUqJZ15v+0Ph6Pi1uBdork87hiAa9IBryztbjHkxrMtgqoEQsDZgpOYrbcZiR8Ko2+J1DVFQ4LeJVFylg+w0DDb49KGx2E99PiOvmKMZnIIORvLUUB37xn2bL0JuPgaEm99w161eaz/E037P+MqrfZ3PhkuUvsGtqvx/WjcXw8IzYaUXja5ibyvcrfky/UVgsUyhwwGlw2UkixBB3H6ivU8c6YnBLICQCqsrH2ka4F79RzorV811FFsNb7mY4z3cAzySSyMxuEzABiFABNhyAFUEnEXidZmw0kYPsuHlQ25WfY1aYGD7XjikhSRYka2UnIxWwBv0JNzV9NjnfJEe6K953TwkeLJe1wvQC+vpVUBXp+zCuwftBoSCMnFsiRu7F0zu7MWZYx7tzzJFrac6ycqFlJOrh8xBO7K3sny0tWq7AcVgiL4QKVk7xyG3zgE2BPIgCgO0vDXOMdcOpzN3btsVUOSpbLe97gbedN4wSrzM/M9y7WviOxHa4uSY1lU31DYp0A8giike15BjKRu0qiQAPJ3igvazd50FtqZx7guEw7KsuJmLka6J8DbuzZSepoPAcJinw8r4aaQTpr3bNHlIB3uEXQ0X3az8Qfs3a7Il/2FgaSeaaQmRlAXO34m1IA5AC23WthxPBd9G0ebLe2tr7G9V/ZURJg43W6KV7xixubnVmJ6afKgMd2imcEwd3DGDpNLrmHkmlgepoVrqOzC0VMeh2ZUYPuu98EjkgMCrLYaEDfMauJGqpw/EXDLJMcHJGLhu5ULJlPvb623IrV4j7Oih3ZFW1wS1gQdrdaGrg9iMWqwOiJSsKlw2ORLqTdvwqCzfJQTQWO49DYiCN5D+Ikon11Pwp3AOJsAkQRljRTJOwYeN83gC63JdiAR+WuVkLaJkPRcqc+PUtF4mOceIH/wCvN/6aKwvEonvlkQkbgmzD1U2IpuB41I+dZDArhWfIkhLRoObtsCTYaHrT8FhcI4R+5iLyBdWXMSWXNbO1ydKY9pT8xU2MPied9s3BeSxBvMdjfZRQc0i/aYvENFXmOlbqTCYKTFqpw8MnhdiRlEaLGQCWA3YsdL1aTYXCiIMuFi8ZCoDGozE7Ha4XmT0FFC6HUAT33KfCSLMiZyxgWyZAPFPIPcA3yDn9dL1Y8CSeLPCBAqxWZIyCtkkLEXkUEEqQRtUuG7NxqwkSRonFxeERqtjuuXKdPXWo+O8NcJKxxZTNHkJaJSxFyQq5bXY3ttzqFr1DrcNdzBdre0MmKlMZKiKM6BC2Ukczffy0qtj2HSmcQ4ZNh2WOZCjEZuoI8mGh9KelOVroTIynZm7gWL9s/D9BSqWfCsxv4Re27C9rC2lKoMlQdCehIttOmlD8RxyxLma172UX3Y7CqTEdoXDFIwkmtg4zWb0WoOH8dyTMcTGrn2fZ8SdfCf8A5rz4oIPc1lqJEsIm73CSE2LsGzWOgYcr9BUmJ7RwGDICzMyWsF2JFtSaoeLcRWR37m6xMdtgxHO3L0qvBq4HHcYrqImwTGjGy4ZcMsnexIwkzHIO7KhT4hcFb2052r0LhnC4oFVY1AIUJfW9h6na+tZL9leBAjmn5uwQfwoLn6n6VuauzbhETUV6qez4uskvOWVm/wBK+BB6WW/xp/E+JWvFD45mFgo2QH33OyqPmaMwWHEcaRjUIoX1sKrCyDjOIZIrJo8hEaEcmfS/wF2+FUXbXgo+zRtEuuH5c+6tZh/Oge1PaUx42IIBIuHuZB5uLED8wW/zra4WeOaNXQ5o5FuPMEVaU3PI0N6cwvvUvEMCcPiJYOSkMhO+RtV+W3wqG9LsNGEB3BJ8EDtp5EXH9qL4bx5oYzhmVWjJuEY253IDDkehpVVcRgLyBVtcrzIH1NXqYltSLCNdjc0XZYYWGYyrJJGxRs0MiAKASD4JQ1mt0OtqObt0mcGOESAtlFnHeHl7FtPiaoOzfBpZe9TMFeMKcji6sGvzvp5EXFcXDiOS+VoZVYjMv4hvY6g0VwR9RH8iWoVH+lG0fsf94bwXDxpK+M7+BmVmPcgMxUuSALqbltbaAiqvj/aN5ZW+57l7pZruJEy7dNDvYiju9xAJK4h9dDolz8ctB4zDtKQZTK5Ate63ty1trVFyVhm9MuPcI4fwfF4l2xhiTEIrWI18TADZPeUcxehsfwiaJmmeOODxD7hkIV1a+uW9ilxYr1q04dxyaGIQxyzIi3sABzNzrlvUOMxffWMzvKRtnzG3W19q45SjwDOX0uxvLAf3lh/mqOfDyxYkCMqqlO5Ng9tlCnbW1xtahRMjoO+DYht8oGWIfDnQqSRrsAPRT/Sn/al8/kaXtuL+BNDH9Nrq8tJZQrKVEMMankFBNvUjSoocKqgbm2gzEkgdBfb4UvtA5An4VzvXOyfMigcn+8fWqle1H+JOajeMHcX/ALbVHlfmVH1phI5szeQqAp35ly3WiJNM9ozHmCIxBfKAGa2ys25Ub2oczKAAGksLZQrvYWvawvyvXJAPIeQGZ/pRGEwcr5xFF4kFz3hysR1CnU0wvuH7zPtOOmy2h/G4zAsyd5lUJ3gUFjvZGzEEcw2l79KGx/HpCZSHkeVhkEhPhRfeCjYE6DQbCgnmZr5z6jkKgflbamK3dT2Zn5CU2LtR5+fmb/gnaETZI3kiVXcBsjNnJZARa4FlLAqba3q5l4ckOMjky3SQd34iWySD2CuYnLm1U28q8iiFttCpuD0INxWwxXb1pIXjlgXMVGRkYizjUMb+YvpWwgJUGeYd+LlT8Geg8a4RHiozHKL/AIW95W6g15Pxng08DtCVu1rq/uspNg1+WpGnWtnN+0CJcPEyhZJ20aMkgKw3LW5aaetYzi/F5sRIZHazGwyrfJZTcLlvqLi9XAaCd69jlNXj+DRwuIwinIiC51JORbm/reuVW8V7YQySlysikhbi17EKoOoOouKVD00Pyrjuw+BDRGWNYzKsmW73sqi17Ac9aP7WYTJFLM6xksMqju1uGY+1ntcnSqeLHS5hJCY4iR4iqk5/NrnU+dV3G5JnBaSd3BYEroE8rCspqm5ctzXW9eOtSrVdKv8AgXAO9jMsgOSxyjXUgbnyvVApJIVQWJIUAC5JPICt/wAL7ESui99LJGmWwjViWA6Ek5QfIA1OvvOZvgSx7E4yOHAqXIXM72FiWJvsFGpPpVxaebe+HjP/AJxH6Jf4n0ofAYPCYLwQr4+YUNJKfW1yB8hRMmIxDn7uJYx+OVrkf/jTf4sKjQkiFYPBxwqQgCruzE6nqWY6k+ZNBtxFpvDhtRzmYfdr/D+NvTTqacnCA2s7mc72YARg+UY0+d6sWHhPkNKgSZ44kQEs5UlgZW8Te0bHc1t/2bYk5Z4SbhGDr5Bwbj0uL/GsLhm0P8TX9cxrZfs2T7zEtytGvx8RrgfqkDWoL+0ED7ZGRuYTf4Np+pqgp/bfiBfiEpU6RhYvkAW+p+lVg4keafIiosrZj1OVwJY1Vw4mPvs8iuyA+4xVxbZgeo6VyfFFxa2UetCltQoFyaJXVrsyljg+J6NicTBhljxkZ+6cBHt7RVj4SB1Vr3HmaC4nxDh0qGQvdjyUsGLcjlOhI6ms9wzgUkkbiIITGRodX8QvdQdN6GMGUskl8x1IdbH5Wp7HTa631M3Lu02wO4pOJLosaMGuddwy+74QbK297G1Ew41reJLehvTIowo8IAHlTJJ1Xnc9Bv8AKrNgUt5E6r1vLq6Q9fmH4efPfKrkjUgKTb5U4yAb6eosfrTez2MMOJjfYMRG/wDC2g+RsaH/AGgceeWYRho2WK9ilzqd7k6E+lI2+mIvgmbON/1Da4+pRCe+X8S/MUjiEHvL86ynDuDzzk9zE8lt7DQfE6Vc8J4fLhpsk0ZikPijY7XU3BHI60v+hX/2jo9bc/8Ajlo7WFyr265Wt87UxZixsq6+bKv6mtnj+LLjYoYmOVi5MsYO3di/+0sQRR0WDjyle7S3TKv9KEaUQ6O4QeoX2DoATDx8JmkBu8agEiygsbjcXsB+tETdnYLX/wCqY/huoUnzYbD0F60OH7NRquXvJctyQobKBc35C/1puM4NFGpfvpovPvC3oMrXvfoKKvAeIpY9rn6juB8OwiwoFUAcyR1O+p1tUeOnCESgqGjN7XFyh9sW5i16fJwvEyx5QVS//ccHN5ERjbluaIwvZ5bGOWLDuCLGQBu8va17tc3870QOIBlYief8Zcd/Nl9kkkenWgz7tP4rF3eVeYLxn/S1h9KYV9mpsUA7E7GsLLo/EZMcra7H9acy3FOxMeYEV3G5LI0XhDIMyb5ZF0e3kdx609h3bHEzN9VxdP7g+ZHE17qdxU0L6lTuP0qFYgRp63rZ9ieGR4zD4mB7LIrLIjgeIXXLf001HnTxOu5kLX7jcZh8WPGfh+gpUbxfhU8Uzo8LFlsCV1U6CxB6EUqoWEMMdgNQ6BWuyhyANRoNjrUh4c0to0LPI2igtpf9KHW4K62IOVvTlVnwicYbECYkkCORdQW8ZAyaDzFvjWaZprNr2R7JJhQJHs85Grcl6hf686H7e9ozCoghuZpBuPcXmfU8qom7d4l0yoiqST94wtZeVlJ9qqMYlLks+Z2N2Ym7E0MIfmGawa0stOxPEhh8YRJdVnQIWY3+8S5BJuTrc/SvUlFeGcVfMvhDaG97WHrXo3Z6RcXArNLK5HhePPlVWXllQC4561b2+RlVv4DuX+L4tFGcpe7fgUFn/wBq3NDSPNNyMEZ3vYykdLC4T11O+1TYfDogsiKg/KAL+vWpb0ZaAPME+ST4mJ432VdsUgw2REkBzX9lWXcgbkka28jWnGFTh+DlaIZiil2Y7u4FgT/Sg+2GMEUKubfvFFiL3BDAi1xy86y3FO0ffQLhYgyoAO9ZlCliNQALnTTUk60K1ADuFofY1M3Jg2c5r2Zrs9ybsxNz6VG+HkHuE+lv61a2pYaTMt/Mj5Glha0Y4CVS4SRtlt5mrDCYILqdW606fEqm7fAan5VzCS94MwOnTn8elczsRJULvUKwnGzg5c+XOHGUi9ttQRXoHY9UxkDYiaJD3jFQrANlRNLXI5m5ry7jiDID0P616Z+ynEhsAqg6pI6n4m4+hpihzx1AXIOUF7VdgI3HeYVArgax5mCMPIX8LfSsEsWUkZcrA2ZSLMD517vVF2k7LRYsZv3co2kUa+jD3l9abS0joxK/FD9jzPI8Qt1Yc7VXdm8PB36/aWsmcXUg2I1vduQvbTnWi4xwafDG0yWXlIusZ+PunyNFdnuD4d8OM6KztcsTuDc29Baq5t6qnKV9Ox29wqZtXDKpMWVgbBVzBVA63ArDdtMM0mJiRXzmNbsC2oDNerHD8F7u2SaREW/hXmD1uSPjan9m+BRYrEESBv8Ap0ADIbZ+8JIZmGpNqzsd1Z+jNrI5KnYgmFnWGdJW9kKyMbEkA2sdOQtWnHG8OFzd/HblZgSfgNamx3YWHI+WWYHKbXKkbH8t6y/BZ80SZEzsFAYgCwNtbttemLqQ53BJkcRqXr8czfuUZ/zMMifM6n4ChGWTMJGcM49kFR3ak9F6+e9cOEnb344vQF2/UCpBwnTxTzE+WVR8gKhcbUo2Ysnh40V/fRMPzR+IepX2h9afL2jw4FwzMfwqj5vS1tKFPCSPZnmHqVP6rQ+JjmjViWWRQpJIBVwLdNQfpXHG+ZAzQepgOPSlyr2t3ju9ugLaA+ddIp/GFJEZXxZRcnpfWgyGO5t6URqWtICylWUmOpL/ADJJJB6npVjiuHYZcMrLKzYm+Z1CNkykAZcxAFx150f2R7PLiVe2IWORWtlMeYlSNDfMCedaOLsBf95ibr0SIA/MsalKXrPUmzLqvTuecwNuPl6VrP2b4zJjsnKSNh8VIYfzqi7Q8KOFxDRakLqrH3kPP1G1RcOxRimWZNWjZWHnbcfEEitA9rMNPos3PSu0X/1D+i/8FpVmOK9sBJKziAgELpnB2VRvbypUvuanKU+MTX+Lwn13FdgRnUFnYEaELYbeddncMpCgt58r+tQGMg3aS191TXX1pWWhLhFHiIP8WpriSE+wlh1PhH9ahhCjUBV82N2pYjFIAQ+Y62IINr9KmRGYjFJs8mb8qbadatuyoPe5iWiwoI7wi+UyLqis3u+Z22BqveFmf7PHGFcsE5bm2unIA3r13hPDUw8KwpsosTb2j7xPW9QbAsItPOcVgQCCCDsRsfjTZpgilmNgouT5VWcZWLCoWiVxK98kcWzN1KeyB1OlTrwoYhF+0OJUsDlUFVY25+LUX5VYZCkShxGB6mV7YOk8Su8qo4YGKHMM+U7syj3yNR0FZdFKsCTe+n9K2v7QeBxx4eOaGJE7qTxZFAJRhYkkamxtvWOnF8tuv96Xufloxmqrh1JZ2IFl1ZiFUdWJsK1p7GRRYVmdpXdY2Y2bKuaxOyi+/nVP2awhkxSNa6RHO19r2so9db/Ct5jps8boBbOrLfpmFr0ut9dfTGEat2PU897ZYSOJoO7RUBiBOUDU8yTzNZWDFGORiNjuK9L7Qdnzie6tIFyIE1W99tdDXnPE+GtFiGhuGbMFvyOa1v1phL6rBpTFPYsSzkRDuIuHiDDUXBq//ZDi5FxMsKrmjZc76jwldA2u972+VVON4S+GVoZLE2LAj2SD/Q1quwHBfs0ceMYkmU5Db2RE9gjemYA36GrUkEdQloPIEz0i9KuXpkslthc8h1o0oZX9pOLx4aB3kXOLWCWvcnQXG1rnnWF4HAJIpmUH7RAbkA+F4W8Soq7KF1At086u/wBoUR+y5bguzK7n8kbA2HlcgfGq3sBicuNlQ+y8QF+WdWJA9SM3yNcwDKQZwOm2IzHYkdyWU3zLZfV9B+tXPYmHJPOvMxxH4LmU/WqHjHD8mMGFZfuWLSqQbWUhiFt+Vx+lEdj+J5pcPIb3bPA3rupPxW/xrPqr9p49Zb7iT0ZhcVgOCx5YUUC1rj45mvXoFYOBrPMtvYmcW9TmH/KtRfMzLfELpVAMSt7EgE7AkAn0vUwv0osWnb1XdoJSIGUe09o1Pm5C/wA6bjuLxxnJcvIdo01b4jkPM0Nx6BpDAgJDGQNYGxuvi3G1rVSw6UmWRdsBCuIcFEeGdQ5Nkt7EY2H8N682w6FiqKCzMQoA3JOgFbzjcE4iYB5GZgVVc5JYnkBVt2R7KrhVEklmnI1PJPyj+ZquJYCCRL5leyAZJ2V7MrhVzMAZmHibp+UVoBSJqvHFUeRoomV5FF2F/CovbU+vIUcmAVdDUo/2jcI7yETqPFFofOM7/LevOMGBYnlc29K9sjwy2JkOa4IN/ZAO9hyrGdl+xgaRpZP3IkYxRkasMxylvy+XOrhoOyvlMLiOEYgtdUaxAI9CARpSr07tCv37200X/gtKo3LhTqZ7hfAo5UBlxDXGjRrZLMNx1q6j4Rg091NPxNf53OtZzFTrJK8iqVVrbixJGhNqjry+Q7s5HI6nscfAQoCRIe1oRZrxZbZQfABa4PlQ0eDhvhpJHZklYtMC3vA2BNtQNqfj4bjMOW/od6i7P8JOIxKQaZP3jH8gsT87gU7SSawN+Jm5eOKbjvwfE3fYns+kby4kZiJDaINuE5t8eXkBWj4lj0gjLufIDmSdABRDuka3NlRR6AKo/pXmPFeMHGSmT/tKSsa/q5HU/pXFyq7MJRVzcIJqMH7TSu4aR99RZV5IvkPrT+FY7uJ+6Zh3Ux8Gvsy6lh5K3Lz9axYFNdL+t7g8weR9aSRiH5GaTYG10DPWsThxIjRt7LgqfQ6V4zPhWhmMD7xEi/Vfdb4ivTeyfG/tEeV/30ej/mHJx68/Ohu2fZ77QhmiH36Lb+Nfwnz6U+OxqZDqVOjBuzEKx4ddRme7sb/iOnyFqtjIOo+Yry7DYu1hrl29CNCD0qyDVmXUnmSZqY1K2JsGbwzr+JfmKwfGcLEzyysCzByc2Y30Om3wpUFK33c4G2n6a0xgqFcj8SmZjBEB3NL2yyPFGysCb5dCCbMK2fZFw+Aw21u6VCOV0GU/pXlPEGAVT+YVv/2aYwNBJDfxRSMbfkk8Sn0vcUziDS6iGdWEYD8TXkUkUA350jVTie0+EjbK+JhVumYfyp2Iyj7XyZo8Y/4TFAPiyu/zzD5VleGYTvMS695Ih7vvEyNl8amwJ9M31NXHarGxDAT5J4ZHkxAkAVwTq65RbfQKKxkc7mdCxAIViMt/1qHB9skTqyptVD8zQY3E5I0m1LHMCSSWJ7txqx13onshhrth2zAu0uZolAuFVSMzHcWFj8RWbx07PhY0CSAlmbMRZTubA896N4bxhIXSeOVI5AhQh+jWuCOewqiJvzGG63rxPaKx3FU7vGS/+KiSD1UZG/QfOqVP2iS29rCN53YfQE1V4ztc0k0cksqFVuto4zYBh1JJOoFMDQij1sw6E02IgSQWkUMPMXrK9nuGpOs7nvLEHJ944C+0BYBvIUu2GNlAjaGUgG48LDW+uoG4rMcM4sVGRmKi1rgkX33qLwxT6ZXFC89NPR+AxRiCNkRUzICbDmRrrudaD4zxmPDzI0jexG7BRuzNZVH60Hg+OR4fAwszBmKAKoIud6wfFMe88hkkOp2HIDkBVynNNGB5cH2PiFcX43LiJO8ZipHshSRl9PPzrf8AYXtfnhePEMWkS2SwJdw3Kw5g8+h1rzjhuBMpsCABv1+ArT4HCiL2Lg8zfU/GgW5CULwXzNDEwLMk826E9BlaSUeMlF/AOY5Zm/kKD4lH3YSZLKYje2gBQ+2vy28wKyUmLZQSXYAfmNZniPHJJCMrsApuNSdRqDY6Vn1+9fYDuO5NFWNXonv/ADPaoQcRZmBEOhVSCGbmCw6eXzq0vWW7DdpvtOGZp2UPEcrsbAEEXVvInUfCqftD+0hVLJhFDnbvW9n1Ubn41u/E88ZZdoj/ANQ/ov8AwWu155jOId45d5XLMAT4jvYX2NKh8/wYf2P/AKH95cE00ms3hOOOujjN9DRo48hBuGB+BrCbEsU+Nz1yep4zDzo/YyzmksCa3HYjgYw0BkcZZJfG9/dX3V+A+tZf9nnBHxJGIn/dI10U++wO9vwirTtpxjvHOHjNkX94RzP4P60ZU9oHZiNt36phwED7Q8Wkx0ncYe3dKCxJa3eFTtc+7VXF2ZxCXcd0o1JUyAg/IaGozGu1hTTCvT9bfKqjITWiIQ+m2BgyPqdglzC9PNIC21dpU6+JrAEAb8wzgN/tQKtlcIxQ8i1xdT1BHLyr0XheP71b5SjjR0O6t/MdDXlrDbe42INiPiKIwHEJIJRKjMxGjAsTnX8JJ+lM1XqF4mZeVhO9hdT/ABLPtl2eCYhZldYopiRJnHgWS2h02zW+dU2JwywgZcTDMt7EI3iU+l9RXo6PFj8KQNVkFiDurdCPxA15y0JjZonHjQ5TpvbYjyNFuI49iLYdbG3ptfiMnlspO9DCaMRsuYlm38LbnppRtKlab/b8Ca2Rje9rZ1qD4mMNEcwvYX+Iq44R2TmVVl+1PBMV0EdiLW0DE+1+lV7aioHwinU5v9zf1olF6p+6L52C12uB8RuLnxrSvFjJZTYbZvCw6+EC4NOjw6qLKoA8hTosOF2vfqSSfmTUlqpfcXbY8QuHiClNMBuVfEo1zJYDNe97chvTHkCvmbQZSoPQ1ZTYfNzI9Ki/wxD7RZh0J0purKqWng25m5Pp2Q+WLk4gCHcRZlTBiTMFWD2iDlux67XtQcnEVhmhkVVkKNmy6WIsRa9vOiGjuuUvJltbL3j5bdLX2oRuExcgV9CaEb6ywbuNV4l6VGv6e/6x/wDiKzTyuyJGXa4UWtbQWBtXeIyqsZvta1ch4eim+pPmb1NicMrjKwuKA1il996jNVDrSUOt/EyDSEIAEi0Nw+X7z/deuYkA+MbHfyPMVpP8Ei/N/uNV3EOElSe7HhI231rSpzEJ1MHJ9KuVeQ0f6SkCirDhPD+9uT7I+porAcDJsZNB051fRxKosoAHlVcjNUDSS+B6S5YPcND7THMGja6kgg1eYHjqkfeeEjpsabxrAf8AcH+ofzrPMtjaiVrXkp9XmBta/AtITwf7Q/ifEjKbDReQ/nUWEwbSGyj1PIVLwrh5lOvsjf8ApWphjVRlUWAql16444VwuNh2Zje7ceoHhOEKqspJYNa4J00208qocfhe6cry5ela9TQvEsEJV/MNqWx8pls2x8zRzPTq3p41jRHiYubf/wB9K5TsSCGII1FcrZ9wfeeXNTjoiaLHcFDHMpsenKq+Xg0ii9gfQ1qKa63Fqwa8qxep6270yiwk60fxKjg3a/FYaFoIiuUnTMpJUtvl1qywqEL4iSx1JO5J3NCYThKI2YkseV9qPNXyLlfpYP0/Cekln8/H9J0mlXDSFKamrHUq5SvUzp2lXL02SQKLk2Fdr7SCwHmd4Zx2TA4gy2LQNo6KRc9GAPvCrPtj2hwM8aTQy/fAgFcrBih3DdCOVYXinETIbDReQrmF4S7rmGg5X5+laioBX/3J5iywvkH9OCfmamCUMoYbGn1X8EiZI7MLamrC9ZdigMQPE9JQ7PWGYaMVKlSqkLFSrlKukztOFNrtdOnaVcpV0mdFOportdOipVw1yunTtcNKuGunRksYYEHY1TngV2GoAG9udXdKjV3PXvjFr8Wq7Rcb1GYeBUXKosKeKVcJqhJPZhQABoR4p6UxaHx/EVhGupOwqVUsdCUssVFLMdCA8UjXvW0HL/iKVUON4gzOWuNf6CuVrLQ4AE81ZnVFiR95sq5SpVkT1MaaVKlUyBFXBSpVM4xGkaVKqmdO1DisMsgs17etcpVAJB2JzKGGjIo+FxDXLr50cBSpVJdm8mVSpE/aAJ2lXKVRLztKuUq6dOiu0qVQZInaVKlUSZ2lSpV0mKuGu0q6dOUqVKukRVylSrp0VKlSrpxipUqVWErHrXHiVvaAI8xXaVSPMqw2O5TcQwyCQ2ReXujoK7SpU6pPETIsReZ6+TP/2Q=="/>
          <p:cNvSpPr>
            <a:spLocks noChangeAspect="1" noChangeArrowheads="1"/>
          </p:cNvSpPr>
          <p:nvPr/>
        </p:nvSpPr>
        <p:spPr bwMode="auto">
          <a:xfrm>
            <a:off x="155575" y="-1089025"/>
            <a:ext cx="3419475" cy="22764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7172" name="AutoShape 4" descr="data:image/jpeg;base64,/9j/4AAQSkZJRgABAQAAAQABAAD/2wCEAAkGBxQTEhUUExQUFRUXGBwXGRgYFxgeFxwXFxkXGhcaHxccHCggHBolHRccITEiJSkrLi4uGB8zODMsNygtLisBCgoKDg0OGxAQGywkICQsLCwsLCwsLCwsLCwsLCwsLCwsLCwsLCwsLCwsLCwsLCwsLCwsLCwsLCwsLCwsLCwsLP/AABEIALcBEwMBIgACEQEDEQH/xAAbAAABBQEBAAAAAAAAAAAAAAAEAAIDBQYBB//EAEUQAAIBAgQDBQUFBgUCBQUAAAECAwARBBIhMQVBUQYTImFxMkKBkaEUI1JisQczcsHR4RUWgpKyJENjk9Lw8TRzg4TC/8QAGgEAAgMBAQAAAAAAAAAAAAAAAwQBAgUABv/EADARAAICAgIBAwMDAwMFAAAAAAECAAMEERIhMQUTQSJRYRQygXGRocHR8AYjQ1Ji/9oADAMBAAIRAxEAPwAGOLx2CnLbmOdGLGANBapwtdK0jsx8iQ5z1NOxptH6kV06VDjH8HxFMVN3EsqraTMSbn1ptcNMkkC6k2pncxD5ieZRuQKaMUn4hQGNAcgqy/E0NJDb3l+tRuGWoES+ikDC4N6kFVuASUKbKgXe7E/pRPfOti8ZKnZk2PwJvbzFDGRXvW4y3pmSF5cTr/nxCav+CcGLkM49F/mfLy50DwEws4DsAxOgcFQPM30J8hWr4txuLB5VZJGuLkrl0A5m7D6VxtBHUtThsp3YNfiHQYJUHUncnc9B5Dyp7uqC5IUdToKjwOOWaNZEvlba4sflUPFgCiqdmdAfTMCf0oM0P6TmI45hkJVp4VI0ILrcH0qJe0eEJsMTDf8AjFV0WUIpJyk66IDckm/uGhONlDhZ9c5EZ0KqPj7AqdSZY8c7PpMMy2BPTY1k0WbDSXU5Ttci6kdGHMV6RAPAv8Iv62FDcR4asqnQXqu5YSjSSPGJr4JVGxOo+PvJ9RVBisM0TFW0P0I6g0ZjMA0T3UkMuqsN1Pl/ejocYuJURygBxrYc/wAyHr1T5UZLfiJZOLy+pZQUBxWVlC5SQb8qtsZg2jOuoPssNj/fyqEUfzMvRU9iUC46Ue83yqeXGSWUhjqDfT5Vc2rhFRL+5+JSjHSdfpROAxbs9mtb0oKSSTM3t79K4cZIo3I+H9q4S5UGbLi7eGP1b+VVf2odKm4nOTHFf8Tf8VquzVmZKfXPT4D6xwIUcUvSmHEj8IobNXSaEFEZNjSVsV5CojITXK5VgNSpJM5LKEUk0JhksLnc6miDhu+ljiLZQbszHkqAk/pUSnpty9OVaWEBszB9Vc6A+IFi/aPw/QUq5i/aPw/QUqbPmZij6RPTGxCA2LWPxrn2uP8AEPr/AErkbtmIXIb9WN/0pv2tjcCO+452vWNPRxxcMLg3B51DivZNLDAqgBU6CuTyAxluX/zV6/3CByO6zMlNi0UkFrGgcdOsgADAa8wajxJVmLZrA/lNMaFQAxYkE8h/enNzGWtRJG4eQLll+tEYrgOJ9sQu2WxZRlLqvIlASw22Iv5URBhp5mVYIpe8X7xboQBl1BJbStbwjHYjOmIgjUYYhTNIosXCs2Y2ZmJYFtSbEiqM3xGsetj9RErODtAQ7kHECOIyEkZYkcbIUPiJ9em1QxEnxNqzak/yHQDpWr7WdkEmDy4b7uZh4spIWQdCBpfasfg5swsfaXQj00/WsrKqKjYnq/SsgWWHme/iPxSgrYgG+ljtRfY7hkE0jCeMOyqCoe58JPO+5qEVadjDfEyEagRi/wAWP9KHiOd8Yz6vUpr5k+PAmxSJVAVQFUaAAWAHpQfFRon/ANxf1o8igOL7IBuZFt661qTzEoGJCpo5GUahTr8pAfpQvE3Jw0182oA1Djdh1Yii8RhJDltEx8I5Q2uBro4vQeOjcQyDuyCcotaK/tDlHr86tudNsTXRXSKVVM6Q4zCrINRr1rIcU4UUPOwNwRyPIg9a2tMmhDixFRqWBmPw2OEg7uW2Y6AnQSdNdll8+dVXGMCyBrXI2HUH8JHJqu+NcGy3IF1P/v50DBjL2jlI10WRtj0ST+T7iio+uovdjizsTHBJRyf61O5k7se3mzed7WrQ4qAqSLEW3B3H9R0POhjIOo+dHmYxIOiJRJiphzf5GrDh2Ids2ck26ihcTBJmNs1vI/3qIrKB7/1rpbWxNN2j9mD/AFfoKpzV3xPhWKmjiMC5st73KjcL1oD/ACxxH8Cf70pG5CW3NzEtVKgDAqVG/wCVsfzVB/rSl/lfHfhUf60oft/mM++v2gVqRYDfQUTP2axyqTkv6Mh+nOr7CDh+FymeLEyym1nkhJGbbwpfKNdNdag1yPfHwJiGIZ2axyiwBscvz2ogV6xhuJM8xieFu4cDKzRZLPY3Rgd7gXBGnKsb2+4AsMsb4ZQokDEx65cykbX2uDsKdoylUcSJl5eE1h5qZisX7Z+H6ClUOKxiZjrb+ttaVNmxfvERRYBrU9VgQ5sxXLpbe9cGHZb5WABN7Ecz50NNx7DKSrSqCDYjW9/S1PPEgwvHHK465co+b2rGY8fPU31+rxHSoxBGYf7f71BiovuyL7W/nUkOPVjlIZH/AAsN/Q7H4VWdpwSii5AzWYjfUG31olbDe4K9SUIEyv8AhZ/F9KfJgV+7Dk5Awz2GuUkZj8BU/D+C94lzM4YEgjoQaI/y5/48n0po2LMsY9m/M9LhnI7tocS+IhXdFZXYC1lII8RA/Dr9Knw2OM8cxWIrDZlUsLM5scxCDZfPmb1luyk+GhgEGLUeBmyylDkIc31ZdVPLWtHN2swUS2EykAaCNWYC3LwiwpVyPM1qVJGo7h/E2yQZ4pFWQKgZrA5svNDqAbGqTtrwiNXTFFLoG+9tcWB0zabefoKssLjWlkMww+JkjFu6ZsiBdPGRG7BifO2x0obtH2ywkcMqZyZSpURFGzZiLDMCLAUT9y6gztG2JmcXHCl0VO8cEnMZmeNU3W40zNbltU/ZeVnxoKk2VDnsLJY+ytgLb1l+4kWJRnJFvEBYb+gqXgnEmw8olj15MpJsw6EX386URNNvc0bLt1cQO/kn/Sev0NjsEsoAbMLHMCrFSCNtRSwmOSWJZlN0K5vluPUHShMFx6KQkNeI2zDORZl6gjpzB11pnkJncTJl4eo96Y+ssh//AKrh4epOjTA+Ur/1rmL43h4jaSVFI1O+nrYaVLwqdcWCcPPEQps1hmbUclJGnnVpWEKLcyfMnX59a7QPG5ZcIqM5SYMSCqrlcHkwuxuvXpQM/avDxhRKzBiuYhVLWuLgXHM1w7M49DZl5ThVCva3DdMSPXDy/wAhRvDuOwTPkRnzWJAeKRLgb2zKL2qdGRLBkBFjsazHaDhCopc2yc9OvlWrJF7XF+l9flUeKwiSqUkF1Nri9tj1qDLIe555hsUjFYJHNjpFLqWjPJW/FGfpVTxfhb57eEkaHKwIPmDVvjuz2eVlZXiS7ZWU8gbDcmmnseo2xEw+VFrsGu4HKx+TbWZ3/D5Pwn51HLhJRsr/AAvWhbsnbbEy/SiMN2Kza/a5R6Af1q/urFf0tk2HBYysKXvcqCfiBRhWguC4QwwrGZGly38TWva+g05DajgaVdtmaNacV1K7EcYiRyjFsy75UY2uL7gVA/H4d/vf/Kasf20kOeWxI+93B/IKBmY9/ALn2V50Va1I3ANYwOhPTopAyhhsRcX6Gsh22xKM8cIde8ciMC9yC7AAkcta1WBP3Sfwg/SsbxjgEuLxBkwiB0OjuWCoJFPJjqT6A1RVBbUKWIXYE9CXDyqLSyI6rlObLksVOtxcgjTfSqTtDiOHzOhmxQPd5vBG175iNyoJ5Vm+N9m8euFkafFqUUXMZkc3tsLlRc/GslDlyi6sx+J/tRK8UMezB35hrA0JqeMcc4eZmyRjLZQPuOiqOnUUqxeKk8R+7I25DoKVH/TqPmK/qmPeppII4xjJWZblLso5XvWi4jgpIZIbSAviAAwY+yb3uAdLAaVBNwWJhoCH/He7XHUnfajeJ9osQI1jXCxytszNZkIGxy3BBrHLLYdn/M0qrQo+0G4sy3aNmRwua8in2Cut7cj6GhGZpcEXOpK3BHOx0P0p/Fp2fupJ40VE8Lxp7PiIux15WGlWXEVtBIF0AQ2ttV6lC/thDZ7glL2ZjDzMrHL3ihxprmX2h8q0WLwMMSl5HIUc9BWa4hE8EyNErOwAmVVBPhsO825a7+dWj8PnxWIiAlkETR5wSoCsAPvCLaizlVsR7u9qYMW0d6EBxoeQFVPdo2YIos0smW+o1y2NtNdeVaLsr2YWMI2IRCwJEastjsCCUzsuYWNgPX0veD8Fjw9yt2kIGZza5IAF7DQE25V328UN7Qpf/XLcD5ID/uobHcbrUqJZ15v+0Ph6Pi1uBdork87hiAa9IBryztbjHkxrMtgqoEQsDZgpOYrbcZiR8Ko2+J1DVFQ4LeJVFylg+w0DDb49KGx2E99PiOvmKMZnIIORvLUUB37xn2bL0JuPgaEm99w161eaz/E037P+MqrfZ3PhkuUvsGtqvx/WjcXw8IzYaUXja5ibyvcrfky/UVgsUyhwwGlw2UkixBB3H6ivU8c6YnBLICQCqsrH2ka4F79RzorV811FFsNb7mY4z3cAzySSyMxuEzABiFABNhyAFUEnEXidZmw0kYPsuHlQ25WfY1aYGD7XjikhSRYka2UnIxWwBv0JNzV9NjnfJEe6K953TwkeLJe1wvQC+vpVUBXp+zCuwftBoSCMnFsiRu7F0zu7MWZYx7tzzJFrac6ycqFlJOrh8xBO7K3sny0tWq7AcVgiL4QKVk7xyG3zgE2BPIgCgO0vDXOMdcOpzN3btsVUOSpbLe97gbedN4wSrzM/M9y7WviOxHa4uSY1lU31DYp0A8giike15BjKRu0qiQAPJ3igvazd50FtqZx7guEw7KsuJmLka6J8DbuzZSepoPAcJinw8r4aaQTpr3bNHlIB3uEXQ0X3az8Qfs3a7Il/2FgaSeaaQmRlAXO34m1IA5AC23WthxPBd9G0ebLe2tr7G9V/ZURJg43W6KV7xixubnVmJ6afKgMd2imcEwd3DGDpNLrmHkmlgepoVrqOzC0VMeh2ZUYPuu98EjkgMCrLYaEDfMauJGqpw/EXDLJMcHJGLhu5ULJlPvb623IrV4j7Oih3ZFW1wS1gQdrdaGrg9iMWqwOiJSsKlw2ORLqTdvwqCzfJQTQWO49DYiCN5D+Ikon11Pwp3AOJsAkQRljRTJOwYeN83gC63JdiAR+WuVkLaJkPRcqc+PUtF4mOceIH/wCvN/6aKwvEonvlkQkbgmzD1U2IpuB41I+dZDArhWfIkhLRoObtsCTYaHrT8FhcI4R+5iLyBdWXMSWXNbO1ydKY9pT8xU2MPied9s3BeSxBvMdjfZRQc0i/aYvENFXmOlbqTCYKTFqpw8MnhdiRlEaLGQCWA3YsdL1aTYXCiIMuFi8ZCoDGozE7Ha4XmT0FFC6HUAT33KfCSLMiZyxgWyZAPFPIPcA3yDn9dL1Y8CSeLPCBAqxWZIyCtkkLEXkUEEqQRtUuG7NxqwkSRonFxeERqtjuuXKdPXWo+O8NcJKxxZTNHkJaJSxFyQq5bXY3ttzqFr1DrcNdzBdre0MmKlMZKiKM6BC2Ukczffy0qtj2HSmcQ4ZNh2WOZCjEZuoI8mGh9KelOVroTIynZm7gWL9s/D9BSqWfCsxv4Re27C9rC2lKoMlQdCehIttOmlD8RxyxLma172UX3Y7CqTEdoXDFIwkmtg4zWb0WoOH8dyTMcTGrn2fZ8SdfCf8A5rz4oIPc1lqJEsIm73CSE2LsGzWOgYcr9BUmJ7RwGDICzMyWsF2JFtSaoeLcRWR37m6xMdtgxHO3L0qvBq4HHcYrqImwTGjGy4ZcMsnexIwkzHIO7KhT4hcFb2052r0LhnC4oFVY1AIUJfW9h6na+tZL9leBAjmn5uwQfwoLn6n6VuauzbhETUV6qez4uskvOWVm/wBK+BB6WW/xp/E+JWvFD45mFgo2QH33OyqPmaMwWHEcaRjUIoX1sKrCyDjOIZIrJo8hEaEcmfS/wF2+FUXbXgo+zRtEuuH5c+6tZh/Oge1PaUx42IIBIuHuZB5uLED8wW/zra4WeOaNXQ5o5FuPMEVaU3PI0N6cwvvUvEMCcPiJYOSkMhO+RtV+W3wqG9LsNGEB3BJ8EDtp5EXH9qL4bx5oYzhmVWjJuEY253IDDkehpVVcRgLyBVtcrzIH1NXqYltSLCNdjc0XZYYWGYyrJJGxRs0MiAKASD4JQ1mt0OtqObt0mcGOESAtlFnHeHl7FtPiaoOzfBpZe9TMFeMKcji6sGvzvp5EXFcXDiOS+VoZVYjMv4hvY6g0VwR9RH8iWoVH+lG0fsf94bwXDxpK+M7+BmVmPcgMxUuSALqbltbaAiqvj/aN5ZW+57l7pZruJEy7dNDvYiju9xAJK4h9dDolz8ctB4zDtKQZTK5Ate63ty1trVFyVhm9MuPcI4fwfF4l2xhiTEIrWI18TADZPeUcxehsfwiaJmmeOODxD7hkIV1a+uW9ilxYr1q04dxyaGIQxyzIi3sABzNzrlvUOMxffWMzvKRtnzG3W19q45SjwDOX0uxvLAf3lh/mqOfDyxYkCMqqlO5Ng9tlCnbW1xtahRMjoO+DYht8oGWIfDnQqSRrsAPRT/Sn/al8/kaXtuL+BNDH9Nrq8tJZQrKVEMMankFBNvUjSoocKqgbm2gzEkgdBfb4UvtA5An4VzvXOyfMigcn+8fWqle1H+JOajeMHcX/ALbVHlfmVH1phI5szeQqAp35ly3WiJNM9ozHmCIxBfKAGa2ys25Ub2oczKAAGksLZQrvYWvawvyvXJAPIeQGZ/pRGEwcr5xFF4kFz3hysR1CnU0wvuH7zPtOOmy2h/G4zAsyd5lUJ3gUFjvZGzEEcw2l79KGx/HpCZSHkeVhkEhPhRfeCjYE6DQbCgnmZr5z6jkKgflbamK3dT2Zn5CU2LtR5+fmb/gnaETZI3kiVXcBsjNnJZARa4FlLAqba3q5l4ckOMjky3SQd34iWySD2CuYnLm1U28q8iiFttCpuD0INxWwxXb1pIXjlgXMVGRkYizjUMb+YvpWwgJUGeYd+LlT8Geg8a4RHiozHKL/AIW95W6g15Pxng08DtCVu1rq/uspNg1+WpGnWtnN+0CJcPEyhZJ20aMkgKw3LW5aaetYzi/F5sRIZHazGwyrfJZTcLlvqLi9XAaCd69jlNXj+DRwuIwinIiC51JORbm/reuVW8V7YQySlysikhbi17EKoOoOouKVD00Pyrjuw+BDRGWNYzKsmW73sqi17Ac9aP7WYTJFLM6xksMqju1uGY+1ntcnSqeLHS5hJCY4iR4iqk5/NrnU+dV3G5JnBaSd3BYEroE8rCspqm5ctzXW9eOtSrVdKv8AgXAO9jMsgOSxyjXUgbnyvVApJIVQWJIUAC5JPICt/wAL7ESui99LJGmWwjViWA6Ek5QfIA1OvvOZvgSx7E4yOHAqXIXM72FiWJvsFGpPpVxaebe+HjP/AJxH6Jf4n0ofAYPCYLwQr4+YUNJKfW1yB8hRMmIxDn7uJYx+OVrkf/jTf4sKjQkiFYPBxwqQgCruzE6nqWY6k+ZNBtxFpvDhtRzmYfdr/D+NvTTqacnCA2s7mc72YARg+UY0+d6sWHhPkNKgSZ44kQEs5UlgZW8Te0bHc1t/2bYk5Z4SbhGDr5Bwbj0uL/GsLhm0P8TX9cxrZfs2T7zEtytGvx8RrgfqkDWoL+0ED7ZGRuYTf4Np+pqgp/bfiBfiEpU6RhYvkAW+p+lVg4keafIiosrZj1OVwJY1Vw4mPvs8iuyA+4xVxbZgeo6VyfFFxa2UetCltQoFyaJXVrsyljg+J6NicTBhljxkZ+6cBHt7RVj4SB1Vr3HmaC4nxDh0qGQvdjyUsGLcjlOhI6ms9wzgUkkbiIITGRodX8QvdQdN6GMGUskl8x1IdbH5Wp7HTa631M3Lu02wO4pOJLosaMGuddwy+74QbK297G1Ew41reJLehvTIowo8IAHlTJJ1Xnc9Bv8AKrNgUt5E6r1vLq6Q9fmH4efPfKrkjUgKTb5U4yAb6eosfrTez2MMOJjfYMRG/wDC2g+RsaH/AGgceeWYRho2WK9ilzqd7k6E+lI2+mIvgmbON/1Da4+pRCe+X8S/MUjiEHvL86ynDuDzzk9zE8lt7DQfE6Vc8J4fLhpsk0ZikPijY7XU3BHI60v+hX/2jo9bc/8Ajlo7WFyr265Wt87UxZixsq6+bKv6mtnj+LLjYoYmOVi5MsYO3di/+0sQRR0WDjyle7S3TKv9KEaUQ6O4QeoX2DoATDx8JmkBu8agEiygsbjcXsB+tETdnYLX/wCqY/huoUnzYbD0F60OH7NRquXvJctyQobKBc35C/1puM4NFGpfvpovPvC3oMrXvfoKKvAeIpY9rn6juB8OwiwoFUAcyR1O+p1tUeOnCESgqGjN7XFyh9sW5i16fJwvEyx5QVS//ccHN5ERjbluaIwvZ5bGOWLDuCLGQBu8va17tc3870QOIBlYief8Zcd/Nl9kkkenWgz7tP4rF3eVeYLxn/S1h9KYV9mpsUA7E7GsLLo/EZMcra7H9acy3FOxMeYEV3G5LI0XhDIMyb5ZF0e3kdx609h3bHEzN9VxdP7g+ZHE17qdxU0L6lTuP0qFYgRp63rZ9ieGR4zD4mB7LIrLIjgeIXXLf001HnTxOu5kLX7jcZh8WPGfh+gpUbxfhU8Uzo8LFlsCV1U6CxB6EUqoWEMMdgNQ6BWuyhyANRoNjrUh4c0to0LPI2igtpf9KHW4K62IOVvTlVnwicYbECYkkCORdQW8ZAyaDzFvjWaZprNr2R7JJhQJHs85Grcl6hf686H7e9ozCoghuZpBuPcXmfU8qom7d4l0yoiqST94wtZeVlJ9qqMYlLks+Z2N2Ym7E0MIfmGawa0stOxPEhh8YRJdVnQIWY3+8S5BJuTrc/SvUlFeGcVfMvhDaG97WHrXo3Z6RcXArNLK5HhePPlVWXllQC4561b2+RlVv4DuX+L4tFGcpe7fgUFn/wBq3NDSPNNyMEZ3vYykdLC4T11O+1TYfDogsiKg/KAL+vWpb0ZaAPME+ST4mJ432VdsUgw2REkBzX9lWXcgbkka28jWnGFTh+DlaIZiil2Y7u4FgT/Sg+2GMEUKubfvFFiL3BDAi1xy86y3FO0ffQLhYgyoAO9ZlCliNQALnTTUk60K1ADuFofY1M3Jg2c5r2Zrs9ybsxNz6VG+HkHuE+lv61a2pYaTMt/Mj5Glha0Y4CVS4SRtlt5mrDCYILqdW606fEqm7fAan5VzCS94MwOnTn8elczsRJULvUKwnGzg5c+XOHGUi9ttQRXoHY9UxkDYiaJD3jFQrANlRNLXI5m5ry7jiDID0P616Z+ynEhsAqg6pI6n4m4+hpihzx1AXIOUF7VdgI3HeYVArgax5mCMPIX8LfSsEsWUkZcrA2ZSLMD517vVF2k7LRYsZv3co2kUa+jD3l9abS0joxK/FD9jzPI8Qt1Yc7VXdm8PB36/aWsmcXUg2I1vduQvbTnWi4xwafDG0yWXlIusZ+PunyNFdnuD4d8OM6KztcsTuDc29Baq5t6qnKV9Ox29wqZtXDKpMWVgbBVzBVA63ArDdtMM0mJiRXzmNbsC2oDNerHD8F7u2SaREW/hXmD1uSPjan9m+BRYrEESBv8Ap0ADIbZ+8JIZmGpNqzsd1Z+jNrI5KnYgmFnWGdJW9kKyMbEkA2sdOQtWnHG8OFzd/HblZgSfgNamx3YWHI+WWYHKbXKkbH8t6y/BZ80SZEzsFAYgCwNtbttemLqQ53BJkcRqXr8czfuUZ/zMMifM6n4ChGWTMJGcM49kFR3ak9F6+e9cOEnb344vQF2/UCpBwnTxTzE+WVR8gKhcbUo2Ysnh40V/fRMPzR+IepX2h9afL2jw4FwzMfwqj5vS1tKFPCSPZnmHqVP6rQ+JjmjViWWRQpJIBVwLdNQfpXHG+ZAzQepgOPSlyr2t3ju9ugLaA+ddIp/GFJEZXxZRcnpfWgyGO5t6URqWtICylWUmOpL/ADJJJB6npVjiuHYZcMrLKzYm+Z1CNkykAZcxAFx150f2R7PLiVe2IWORWtlMeYlSNDfMCedaOLsBf95ibr0SIA/MsalKXrPUmzLqvTuecwNuPl6VrP2b4zJjsnKSNh8VIYfzqi7Q8KOFxDRakLqrH3kPP1G1RcOxRimWZNWjZWHnbcfEEitA9rMNPos3PSu0X/1D+i/8FpVmOK9sBJKziAgELpnB2VRvbypUvuanKU+MTX+Lwn13FdgRnUFnYEaELYbeddncMpCgt58r+tQGMg3aS191TXX1pWWhLhFHiIP8WpriSE+wlh1PhH9ahhCjUBV82N2pYjFIAQ+Y62IINr9KmRGYjFJs8mb8qbadatuyoPe5iWiwoI7wi+UyLqis3u+Z22BqveFmf7PHGFcsE5bm2unIA3r13hPDUw8KwpsosTb2j7xPW9QbAsItPOcVgQCCCDsRsfjTZpgilmNgouT5VWcZWLCoWiVxK98kcWzN1KeyB1OlTrwoYhF+0OJUsDlUFVY25+LUX5VYZCkShxGB6mV7YOk8Su8qo4YGKHMM+U7syj3yNR0FZdFKsCTe+n9K2v7QeBxx4eOaGJE7qTxZFAJRhYkkamxtvWOnF8tuv96Xufloxmqrh1JZ2IFl1ZiFUdWJsK1p7GRRYVmdpXdY2Y2bKuaxOyi+/nVP2awhkxSNa6RHO19r2so9db/Ct5jps8boBbOrLfpmFr0ut9dfTGEat2PU897ZYSOJoO7RUBiBOUDU8yTzNZWDFGORiNjuK9L7Qdnzie6tIFyIE1W99tdDXnPE+GtFiGhuGbMFvyOa1v1phL6rBpTFPYsSzkRDuIuHiDDUXBq//ZDi5FxMsKrmjZc76jwldA2u972+VVON4S+GVoZLE2LAj2SD/Q1quwHBfs0ceMYkmU5Db2RE9gjemYA36GrUkEdQloPIEz0i9KuXpkslthc8h1o0oZX9pOLx4aB3kXOLWCWvcnQXG1rnnWF4HAJIpmUH7RAbkA+F4W8Soq7KF1At086u/wBoUR+y5bguzK7n8kbA2HlcgfGq3sBicuNlQ+y8QF+WdWJA9SM3yNcwDKQZwOm2IzHYkdyWU3zLZfV9B+tXPYmHJPOvMxxH4LmU/WqHjHD8mMGFZfuWLSqQbWUhiFt+Vx+lEdj+J5pcPIb3bPA3rupPxW/xrPqr9p49Zb7iT0ZhcVgOCx5YUUC1rj45mvXoFYOBrPMtvYmcW9TmH/KtRfMzLfELpVAMSt7EgE7AkAn0vUwv0osWnb1XdoJSIGUe09o1Pm5C/wA6bjuLxxnJcvIdo01b4jkPM0Nx6BpDAgJDGQNYGxuvi3G1rVSw6UmWRdsBCuIcFEeGdQ5Nkt7EY2H8N682w6FiqKCzMQoA3JOgFbzjcE4iYB5GZgVVc5JYnkBVt2R7KrhVEklmnI1PJPyj+ZquJYCCRL5leyAZJ2V7MrhVzMAZmHibp+UVoBSJqvHFUeRoomV5FF2F/CovbU+vIUcmAVdDUo/2jcI7yETqPFFofOM7/LevOMGBYnlc29K9sjwy2JkOa4IN/ZAO9hyrGdl+xgaRpZP3IkYxRkasMxylvy+XOrhoOyvlMLiOEYgtdUaxAI9CARpSr07tCv37200X/gtKo3LhTqZ7hfAo5UBlxDXGjRrZLMNx1q6j4Rg091NPxNf53OtZzFTrJK8iqVVrbixJGhNqjry+Q7s5HI6nscfAQoCRIe1oRZrxZbZQfABa4PlQ0eDhvhpJHZklYtMC3vA2BNtQNqfj4bjMOW/od6i7P8JOIxKQaZP3jH8gsT87gU7SSawN+Jm5eOKbjvwfE3fYns+kby4kZiJDaINuE5t8eXkBWj4lj0gjLufIDmSdABRDuka3NlRR6AKo/pXmPFeMHGSmT/tKSsa/q5HU/pXFyq7MJRVzcIJqMH7TSu4aR99RZV5IvkPrT+FY7uJ+6Zh3Ux8Gvsy6lh5K3Lz9axYFNdL+t7g8weR9aSRiH5GaTYG10DPWsThxIjRt7LgqfQ6V4zPhWhmMD7xEi/Vfdb4ivTeyfG/tEeV/30ej/mHJx68/Ohu2fZ77QhmiH36Lb+Nfwnz6U+OxqZDqVOjBuzEKx4ddRme7sb/iOnyFqtjIOo+Yry7DYu1hrl29CNCD0qyDVmXUnmSZqY1K2JsGbwzr+JfmKwfGcLEzyysCzByc2Y30Om3wpUFK33c4G2n6a0xgqFcj8SmZjBEB3NL2yyPFGysCb5dCCbMK2fZFw+Aw21u6VCOV0GU/pXlPEGAVT+YVv/2aYwNBJDfxRSMbfkk8Sn0vcUziDS6iGdWEYD8TXkUkUA350jVTie0+EjbK+JhVumYfyp2Iyj7XyZo8Y/4TFAPiyu/zzD5VleGYTvMS695Ih7vvEyNl8amwJ9M31NXHarGxDAT5J4ZHkxAkAVwTq65RbfQKKxkc7mdCxAIViMt/1qHB9skTqyptVD8zQY3E5I0m1LHMCSSWJ7txqx13onshhrth2zAu0uZolAuFVSMzHcWFj8RWbx07PhY0CSAlmbMRZTubA896N4bxhIXSeOVI5AhQh+jWuCOewqiJvzGG63rxPaKx3FU7vGS/+KiSD1UZG/QfOqVP2iS29rCN53YfQE1V4ztc0k0cksqFVuto4zYBh1JJOoFMDQij1sw6E02IgSQWkUMPMXrK9nuGpOs7nvLEHJ944C+0BYBvIUu2GNlAjaGUgG48LDW+uoG4rMcM4sVGRmKi1rgkX33qLwxT6ZXFC89NPR+AxRiCNkRUzICbDmRrrudaD4zxmPDzI0jexG7BRuzNZVH60Hg+OR4fAwszBmKAKoIud6wfFMe88hkkOp2HIDkBVynNNGB5cH2PiFcX43LiJO8ZipHshSRl9PPzrf8AYXtfnhePEMWkS2SwJdw3Kw5g8+h1rzjhuBMpsCABv1+ArT4HCiL2Lg8zfU/GgW5CULwXzNDEwLMk826E9BlaSUeMlF/AOY5Zm/kKD4lH3YSZLKYje2gBQ+2vy28wKyUmLZQSXYAfmNZniPHJJCMrsApuNSdRqDY6Vn1+9fYDuO5NFWNXonv/ADPaoQcRZmBEOhVSCGbmCw6eXzq0vWW7DdpvtOGZp2UPEcrsbAEEXVvInUfCqftD+0hVLJhFDnbvW9n1Ubn41u/E88ZZdoj/ANQ/ov8AwWu155jOId45d5XLMAT4jvYX2NKh8/wYf2P/AKH95cE00ms3hOOOujjN9DRo48hBuGB+BrCbEsU+Nz1yep4zDzo/YyzmksCa3HYjgYw0BkcZZJfG9/dX3V+A+tZf9nnBHxJGIn/dI10U++wO9vwirTtpxjvHOHjNkX94RzP4P60ZU9oHZiNt36phwED7Q8Wkx0ncYe3dKCxJa3eFTtc+7VXF2ZxCXcd0o1JUyAg/IaGozGu1hTTCvT9bfKqjITWiIQ+m2BgyPqdglzC9PNIC21dpU6+JrAEAb8wzgN/tQKtlcIxQ8i1xdT1BHLyr0XheP71b5SjjR0O6t/MdDXlrDbe42INiPiKIwHEJIJRKjMxGjAsTnX8JJ+lM1XqF4mZeVhO9hdT/ABLPtl2eCYhZldYopiRJnHgWS2h02zW+dU2JwywgZcTDMt7EI3iU+l9RXo6PFj8KQNVkFiDurdCPxA15y0JjZonHjQ5TpvbYjyNFuI49iLYdbG3ptfiMnlspO9DCaMRsuYlm38LbnppRtKlab/b8Ca2Rje9rZ1qD4mMNEcwvYX+Iq44R2TmVVl+1PBMV0EdiLW0DE+1+lV7aioHwinU5v9zf1olF6p+6L52C12uB8RuLnxrSvFjJZTYbZvCw6+EC4NOjw6qLKoA8hTosOF2vfqSSfmTUlqpfcXbY8QuHiClNMBuVfEo1zJYDNe97chvTHkCvmbQZSoPQ1ZTYfNzI9Ki/wxD7RZh0J0purKqWng25m5Pp2Q+WLk4gCHcRZlTBiTMFWD2iDlux67XtQcnEVhmhkVVkKNmy6WIsRa9vOiGjuuUvJltbL3j5bdLX2oRuExcgV9CaEb6ywbuNV4l6VGv6e/6x/wDiKzTyuyJGXa4UWtbQWBtXeIyqsZvta1ch4eim+pPmb1NicMrjKwuKA1il996jNVDrSUOt/EyDSEIAEi0Nw+X7z/deuYkA+MbHfyPMVpP8Ei/N/uNV3EOElSe7HhI231rSpzEJ1MHJ9KuVeQ0f6SkCirDhPD+9uT7I+porAcDJsZNB051fRxKosoAHlVcjNUDSS+B6S5YPcND7THMGja6kgg1eYHjqkfeeEjpsabxrAf8AcH+ofzrPMtjaiVrXkp9XmBta/AtITwf7Q/ifEjKbDReQ/nUWEwbSGyj1PIVLwrh5lOvsjf8ApWphjVRlUWAql16444VwuNh2Zje7ceoHhOEKqspJYNa4J00208qocfhe6cry5ela9TQvEsEJV/MNqWx8pls2x8zRzPTq3p41jRHiYubf/wB9K5TsSCGII1FcrZ9wfeeXNTjoiaLHcFDHMpsenKq+Xg0ii9gfQ1qKa63Fqwa8qxep6270yiwk60fxKjg3a/FYaFoIiuUnTMpJUtvl1qywqEL4iSx1JO5J3NCYThKI2YkseV9qPNXyLlfpYP0/Cekln8/H9J0mlXDSFKamrHUq5SvUzp2lXL02SQKLk2Fdr7SCwHmd4Zx2TA4gy2LQNo6KRc9GAPvCrPtj2hwM8aTQy/fAgFcrBih3DdCOVYXinETIbDReQrmF4S7rmGg5X5+laioBX/3J5iywvkH9OCfmamCUMoYbGn1X8EiZI7MLamrC9ZdigMQPE9JQ7PWGYaMVKlSqkLFSrlKukztOFNrtdOnaVcpV0mdFOportdOipVw1yunTtcNKuGunRksYYEHY1TngV2GoAG9udXdKjV3PXvjFr8Wq7Rcb1GYeBUXKosKeKVcJqhJPZhQABoR4p6UxaHx/EVhGupOwqVUsdCUssVFLMdCA8UjXvW0HL/iKVUON4gzOWuNf6CuVrLQ4AE81ZnVFiR95sq5SpVkT1MaaVKlUyBFXBSpVM4xGkaVKqmdO1DisMsgs17etcpVAJB2JzKGGjIo+FxDXLr50cBSpVJdm8mVSpE/aAJ2lXKVRLztKuUq6dOiu0qVQZInaVKlUSZ2lSpV0mKuGu0q6dOUqVKukRVylSrp0VKlSrpxipUqVWErHrXHiVvaAI8xXaVSPMqw2O5TcQwyCQ2ReXujoK7SpU6pPETIsReZ6+TP/2Q=="/>
          <p:cNvSpPr>
            <a:spLocks noChangeAspect="1" noChangeArrowheads="1"/>
          </p:cNvSpPr>
          <p:nvPr/>
        </p:nvSpPr>
        <p:spPr bwMode="auto">
          <a:xfrm>
            <a:off x="155575" y="-1089025"/>
            <a:ext cx="3419475" cy="22764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7174" name="AutoShape 6" descr="data:image/jpeg;base64,/9j/4AAQSkZJRgABAQAAAQABAAD/2wCEAAkGBxQTEhUUExQUFRUXGBwXGRgYFxgeFxwXFxkXGhcaHxccHCggHBolHRccITEiJSkrLi4uGB8zODMsNygtLisBCgoKDg0OGxAQGywkICQsLCwsLCwsLCwsLCwsLCwsLCwsLCwsLCwsLCwsLCwsLCwsLCwsLCwsLCwsLCwsLCwsLP/AABEIALcBEwMBIgACEQEDEQH/xAAbAAABBQEBAAAAAAAAAAAAAAAEAAIDBQYBB//EAEUQAAIBAgQDBQUFBgUCBQUAAAECAwARBBIhMQVBUQYTImFxMkKBkaEUI1JisQczcsHR4RUWgpKyJENjk9Lw8TRzg4TC/8QAGgEAAgMBAQAAAAAAAAAAAAAAAwQBAgUABv/EADARAAICAgIBAwMDAwMFAAAAAAECAAMEERIhMQUTQSJRYRQygXGRocHR8AYjQ1Ji/9oADAMBAAIRAxEAPwAGOLx2CnLbmOdGLGANBapwtdK0jsx8iQ5z1NOxptH6kV06VDjH8HxFMVN3EsqraTMSbn1ptcNMkkC6k2pncxD5ieZRuQKaMUn4hQGNAcgqy/E0NJDb3l+tRuGWoES+ikDC4N6kFVuASUKbKgXe7E/pRPfOti8ZKnZk2PwJvbzFDGRXvW4y3pmSF5cTr/nxCav+CcGLkM49F/mfLy50DwEws4DsAxOgcFQPM30J8hWr4txuLB5VZJGuLkrl0A5m7D6VxtBHUtThsp3YNfiHQYJUHUncnc9B5Dyp7uqC5IUdToKjwOOWaNZEvlba4sflUPFgCiqdmdAfTMCf0oM0P6TmI45hkJVp4VI0ILrcH0qJe0eEJsMTDf8AjFV0WUIpJyk66IDckm/uGhONlDhZ9c5EZ0KqPj7AqdSZY8c7PpMMy2BPTY1k0WbDSXU5Ttci6kdGHMV6RAPAv8Iv62FDcR4asqnQXqu5YSjSSPGJr4JVGxOo+PvJ9RVBisM0TFW0P0I6g0ZjMA0T3UkMuqsN1Pl/ejocYuJURygBxrYc/wAyHr1T5UZLfiJZOLy+pZQUBxWVlC5SQb8qtsZg2jOuoPssNj/fyqEUfzMvRU9iUC46Ue83yqeXGSWUhjqDfT5Vc2rhFRL+5+JSjHSdfpROAxbs9mtb0oKSSTM3t79K4cZIo3I+H9q4S5UGbLi7eGP1b+VVf2odKm4nOTHFf8Tf8VquzVmZKfXPT4D6xwIUcUvSmHEj8IobNXSaEFEZNjSVsV5CojITXK5VgNSpJM5LKEUk0JhksLnc6miDhu+ljiLZQbszHkqAk/pUSnpty9OVaWEBszB9Vc6A+IFi/aPw/QUq5i/aPw/QUqbPmZij6RPTGxCA2LWPxrn2uP8AEPr/AErkbtmIXIb9WN/0pv2tjcCO+452vWNPRxxcMLg3B51DivZNLDAqgBU6CuTyAxluX/zV6/3CByO6zMlNi0UkFrGgcdOsgADAa8wajxJVmLZrA/lNMaFQAxYkE8h/enNzGWtRJG4eQLll+tEYrgOJ9sQu2WxZRlLqvIlASw22Iv5URBhp5mVYIpe8X7xboQBl1BJbStbwjHYjOmIgjUYYhTNIosXCs2Y2ZmJYFtSbEiqM3xGsetj9RErODtAQ7kHECOIyEkZYkcbIUPiJ9em1QxEnxNqzak/yHQDpWr7WdkEmDy4b7uZh4spIWQdCBpfasfg5swsfaXQj00/WsrKqKjYnq/SsgWWHme/iPxSgrYgG+ljtRfY7hkE0jCeMOyqCoe58JPO+5qEVadjDfEyEagRi/wAWP9KHiOd8Yz6vUpr5k+PAmxSJVAVQFUaAAWAHpQfFRon/ANxf1o8igOL7IBuZFt661qTzEoGJCpo5GUahTr8pAfpQvE3Jw0182oA1Djdh1Yii8RhJDltEx8I5Q2uBro4vQeOjcQyDuyCcotaK/tDlHr86tudNsTXRXSKVVM6Q4zCrINRr1rIcU4UUPOwNwRyPIg9a2tMmhDixFRqWBmPw2OEg7uW2Y6AnQSdNdll8+dVXGMCyBrXI2HUH8JHJqu+NcGy3IF1P/v50DBjL2jlI10WRtj0ST+T7iio+uovdjizsTHBJRyf61O5k7se3mzed7WrQ4qAqSLEW3B3H9R0POhjIOo+dHmYxIOiJRJiphzf5GrDh2Ids2ck26ihcTBJmNs1vI/3qIrKB7/1rpbWxNN2j9mD/AFfoKpzV3xPhWKmjiMC5st73KjcL1oD/ACxxH8Cf70pG5CW3NzEtVKgDAqVG/wCVsfzVB/rSl/lfHfhUf60oft/mM++v2gVqRYDfQUTP2axyqTkv6Mh+nOr7CDh+FymeLEyym1nkhJGbbwpfKNdNdag1yPfHwJiGIZ2axyiwBscvz2ogV6xhuJM8xieFu4cDKzRZLPY3Rgd7gXBGnKsb2+4AsMsb4ZQokDEx65cykbX2uDsKdoylUcSJl5eE1h5qZisX7Z+H6ClUOKxiZjrb+ttaVNmxfvERRYBrU9VgQ5sxXLpbe9cGHZb5WABN7Ecz50NNx7DKSrSqCDYjW9/S1PPEgwvHHK465co+b2rGY8fPU31+rxHSoxBGYf7f71BiovuyL7W/nUkOPVjlIZH/AAsN/Q7H4VWdpwSii5AzWYjfUG31olbDe4K9SUIEyv8AhZ/F9KfJgV+7Dk5Awz2GuUkZj8BU/D+C94lzM4YEgjoQaI/y5/48n0po2LMsY9m/M9LhnI7tocS+IhXdFZXYC1lII8RA/Dr9Knw2OM8cxWIrDZlUsLM5scxCDZfPmb1luyk+GhgEGLUeBmyylDkIc31ZdVPLWtHN2swUS2EykAaCNWYC3LwiwpVyPM1qVJGo7h/E2yQZ4pFWQKgZrA5svNDqAbGqTtrwiNXTFFLoG+9tcWB0zabefoKssLjWlkMww+JkjFu6ZsiBdPGRG7BifO2x0obtH2ywkcMqZyZSpURFGzZiLDMCLAUT9y6gztG2JmcXHCl0VO8cEnMZmeNU3W40zNbltU/ZeVnxoKk2VDnsLJY+ytgLb1l+4kWJRnJFvEBYb+gqXgnEmw8olj15MpJsw6EX386URNNvc0bLt1cQO/kn/Sev0NjsEsoAbMLHMCrFSCNtRSwmOSWJZlN0K5vluPUHShMFx6KQkNeI2zDORZl6gjpzB11pnkJncTJl4eo96Y+ssh//AKrh4epOjTA+Ur/1rmL43h4jaSVFI1O+nrYaVLwqdcWCcPPEQps1hmbUclJGnnVpWEKLcyfMnX59a7QPG5ZcIqM5SYMSCqrlcHkwuxuvXpQM/avDxhRKzBiuYhVLWuLgXHM1w7M49DZl5ThVCva3DdMSPXDy/wAhRvDuOwTPkRnzWJAeKRLgb2zKL2qdGRLBkBFjsazHaDhCopc2yc9OvlWrJF7XF+l9flUeKwiSqUkF1Nri9tj1qDLIe555hsUjFYJHNjpFLqWjPJW/FGfpVTxfhb57eEkaHKwIPmDVvjuz2eVlZXiS7ZWU8gbDcmmnseo2xEw+VFrsGu4HKx+TbWZ3/D5Pwn51HLhJRsr/AAvWhbsnbbEy/SiMN2Kza/a5R6Af1q/urFf0tk2HBYysKXvcqCfiBRhWguC4QwwrGZGly38TWva+g05DajgaVdtmaNacV1K7EcYiRyjFsy75UY2uL7gVA/H4d/vf/Kasf20kOeWxI+93B/IKBmY9/ALn2V50Va1I3ANYwOhPTopAyhhsRcX6Gsh22xKM8cIde8ciMC9yC7AAkcta1WBP3Sfwg/SsbxjgEuLxBkwiB0OjuWCoJFPJjqT6A1RVBbUKWIXYE9CXDyqLSyI6rlObLksVOtxcgjTfSqTtDiOHzOhmxQPd5vBG175iNyoJ5Vm+N9m8euFkafFqUUXMZkc3tsLlRc/GslDlyi6sx+J/tRK8UMezB35hrA0JqeMcc4eZmyRjLZQPuOiqOnUUqxeKk8R+7I25DoKVH/TqPmK/qmPeppII4xjJWZblLso5XvWi4jgpIZIbSAviAAwY+yb3uAdLAaVBNwWJhoCH/He7XHUnfajeJ9osQI1jXCxytszNZkIGxy3BBrHLLYdn/M0qrQo+0G4sy3aNmRwua8in2Cut7cj6GhGZpcEXOpK3BHOx0P0p/Fp2fupJ40VE8Lxp7PiIux15WGlWXEVtBIF0AQ2ttV6lC/thDZ7glL2ZjDzMrHL3ihxprmX2h8q0WLwMMSl5HIUc9BWa4hE8EyNErOwAmVVBPhsO825a7+dWj8PnxWIiAlkETR5wSoCsAPvCLaizlVsR7u9qYMW0d6EBxoeQFVPdo2YIos0smW+o1y2NtNdeVaLsr2YWMI2IRCwJEastjsCCUzsuYWNgPX0veD8Fjw9yt2kIGZza5IAF7DQE25V328UN7Qpf/XLcD5ID/uobHcbrUqJZ15v+0Ph6Pi1uBdork87hiAa9IBryztbjHkxrMtgqoEQsDZgpOYrbcZiR8Ko2+J1DVFQ4LeJVFylg+w0DDb49KGx2E99PiOvmKMZnIIORvLUUB37xn2bL0JuPgaEm99w161eaz/E037P+MqrfZ3PhkuUvsGtqvx/WjcXw8IzYaUXja5ibyvcrfky/UVgsUyhwwGlw2UkixBB3H6ivU8c6YnBLICQCqsrH2ka4F79RzorV811FFsNb7mY4z3cAzySSyMxuEzABiFABNhyAFUEnEXidZmw0kYPsuHlQ25WfY1aYGD7XjikhSRYka2UnIxWwBv0JNzV9NjnfJEe6K953TwkeLJe1wvQC+vpVUBXp+zCuwftBoSCMnFsiRu7F0zu7MWZYx7tzzJFrac6ycqFlJOrh8xBO7K3sny0tWq7AcVgiL4QKVk7xyG3zgE2BPIgCgO0vDXOMdcOpzN3btsVUOSpbLe97gbedN4wSrzM/M9y7WviOxHa4uSY1lU31DYp0A8giike15BjKRu0qiQAPJ3igvazd50FtqZx7guEw7KsuJmLka6J8DbuzZSepoPAcJinw8r4aaQTpr3bNHlIB3uEXQ0X3az8Qfs3a7Il/2FgaSeaaQmRlAXO34m1IA5AC23WthxPBd9G0ebLe2tr7G9V/ZURJg43W6KV7xixubnVmJ6afKgMd2imcEwd3DGDpNLrmHkmlgepoVrqOzC0VMeh2ZUYPuu98EjkgMCrLYaEDfMauJGqpw/EXDLJMcHJGLhu5ULJlPvb623IrV4j7Oih3ZFW1wS1gQdrdaGrg9iMWqwOiJSsKlw2ORLqTdvwqCzfJQTQWO49DYiCN5D+Ikon11Pwp3AOJsAkQRljRTJOwYeN83gC63JdiAR+WuVkLaJkPRcqc+PUtF4mOceIH/wCvN/6aKwvEonvlkQkbgmzD1U2IpuB41I+dZDArhWfIkhLRoObtsCTYaHrT8FhcI4R+5iLyBdWXMSWXNbO1ydKY9pT8xU2MPied9s3BeSxBvMdjfZRQc0i/aYvENFXmOlbqTCYKTFqpw8MnhdiRlEaLGQCWA3YsdL1aTYXCiIMuFi8ZCoDGozE7Ha4XmT0FFC6HUAT33KfCSLMiZyxgWyZAPFPIPcA3yDn9dL1Y8CSeLPCBAqxWZIyCtkkLEXkUEEqQRtUuG7NxqwkSRonFxeERqtjuuXKdPXWo+O8NcJKxxZTNHkJaJSxFyQq5bXY3ttzqFr1DrcNdzBdre0MmKlMZKiKM6BC2Ukczffy0qtj2HSmcQ4ZNh2WOZCjEZuoI8mGh9KelOVroTIynZm7gWL9s/D9BSqWfCsxv4Re27C9rC2lKoMlQdCehIttOmlD8RxyxLma172UX3Y7CqTEdoXDFIwkmtg4zWb0WoOH8dyTMcTGrn2fZ8SdfCf8A5rz4oIPc1lqJEsIm73CSE2LsGzWOgYcr9BUmJ7RwGDICzMyWsF2JFtSaoeLcRWR37m6xMdtgxHO3L0qvBq4HHcYrqImwTGjGy4ZcMsnexIwkzHIO7KhT4hcFb2052r0LhnC4oFVY1AIUJfW9h6na+tZL9leBAjmn5uwQfwoLn6n6VuauzbhETUV6qez4uskvOWVm/wBK+BB6WW/xp/E+JWvFD45mFgo2QH33OyqPmaMwWHEcaRjUIoX1sKrCyDjOIZIrJo8hEaEcmfS/wF2+FUXbXgo+zRtEuuH5c+6tZh/Oge1PaUx42IIBIuHuZB5uLED8wW/zra4WeOaNXQ5o5FuPMEVaU3PI0N6cwvvUvEMCcPiJYOSkMhO+RtV+W3wqG9LsNGEB3BJ8EDtp5EXH9qL4bx5oYzhmVWjJuEY253IDDkehpVVcRgLyBVtcrzIH1NXqYltSLCNdjc0XZYYWGYyrJJGxRs0MiAKASD4JQ1mt0OtqObt0mcGOESAtlFnHeHl7FtPiaoOzfBpZe9TMFeMKcji6sGvzvp5EXFcXDiOS+VoZVYjMv4hvY6g0VwR9RH8iWoVH+lG0fsf94bwXDxpK+M7+BmVmPcgMxUuSALqbltbaAiqvj/aN5ZW+57l7pZruJEy7dNDvYiju9xAJK4h9dDolz8ctB4zDtKQZTK5Ate63ty1trVFyVhm9MuPcI4fwfF4l2xhiTEIrWI18TADZPeUcxehsfwiaJmmeOODxD7hkIV1a+uW9ilxYr1q04dxyaGIQxyzIi3sABzNzrlvUOMxffWMzvKRtnzG3W19q45SjwDOX0uxvLAf3lh/mqOfDyxYkCMqqlO5Ng9tlCnbW1xtahRMjoO+DYht8oGWIfDnQqSRrsAPRT/Sn/al8/kaXtuL+BNDH9Nrq8tJZQrKVEMMankFBNvUjSoocKqgbm2gzEkgdBfb4UvtA5An4VzvXOyfMigcn+8fWqle1H+JOajeMHcX/ALbVHlfmVH1phI5szeQqAp35ly3WiJNM9ozHmCIxBfKAGa2ys25Ub2oczKAAGksLZQrvYWvawvyvXJAPIeQGZ/pRGEwcr5xFF4kFz3hysR1CnU0wvuH7zPtOOmy2h/G4zAsyd5lUJ3gUFjvZGzEEcw2l79KGx/HpCZSHkeVhkEhPhRfeCjYE6DQbCgnmZr5z6jkKgflbamK3dT2Zn5CU2LtR5+fmb/gnaETZI3kiVXcBsjNnJZARa4FlLAqba3q5l4ckOMjky3SQd34iWySD2CuYnLm1U28q8iiFttCpuD0INxWwxXb1pIXjlgXMVGRkYizjUMb+YvpWwgJUGeYd+LlT8Geg8a4RHiozHKL/AIW95W6g15Pxng08DtCVu1rq/uspNg1+WpGnWtnN+0CJcPEyhZJ20aMkgKw3LW5aaetYzi/F5sRIZHazGwyrfJZTcLlvqLi9XAaCd69jlNXj+DRwuIwinIiC51JORbm/reuVW8V7YQySlysikhbi17EKoOoOouKVD00Pyrjuw+BDRGWNYzKsmW73sqi17Ac9aP7WYTJFLM6xksMqju1uGY+1ntcnSqeLHS5hJCY4iR4iqk5/NrnU+dV3G5JnBaSd3BYEroE8rCspqm5ctzXW9eOtSrVdKv8AgXAO9jMsgOSxyjXUgbnyvVApJIVQWJIUAC5JPICt/wAL7ESui99LJGmWwjViWA6Ek5QfIA1OvvOZvgSx7E4yOHAqXIXM72FiWJvsFGpPpVxaebe+HjP/AJxH6Jf4n0ofAYPCYLwQr4+YUNJKfW1yB8hRMmIxDn7uJYx+OVrkf/jTf4sKjQkiFYPBxwqQgCruzE6nqWY6k+ZNBtxFpvDhtRzmYfdr/D+NvTTqacnCA2s7mc72YARg+UY0+d6sWHhPkNKgSZ44kQEs5UlgZW8Te0bHc1t/2bYk5Z4SbhGDr5Bwbj0uL/GsLhm0P8TX9cxrZfs2T7zEtytGvx8RrgfqkDWoL+0ED7ZGRuYTf4Np+pqgp/bfiBfiEpU6RhYvkAW+p+lVg4keafIiosrZj1OVwJY1Vw4mPvs8iuyA+4xVxbZgeo6VyfFFxa2UetCltQoFyaJXVrsyljg+J6NicTBhljxkZ+6cBHt7RVj4SB1Vr3HmaC4nxDh0qGQvdjyUsGLcjlOhI6ms9wzgUkkbiIITGRodX8QvdQdN6GMGUskl8x1IdbH5Wp7HTa631M3Lu02wO4pOJLosaMGuddwy+74QbK297G1Ew41reJLehvTIowo8IAHlTJJ1Xnc9Bv8AKrNgUt5E6r1vLq6Q9fmH4efPfKrkjUgKTb5U4yAb6eosfrTez2MMOJjfYMRG/wDC2g+RsaH/AGgceeWYRho2WK9ilzqd7k6E+lI2+mIvgmbON/1Da4+pRCe+X8S/MUjiEHvL86ynDuDzzk9zE8lt7DQfE6Vc8J4fLhpsk0ZikPijY7XU3BHI60v+hX/2jo9bc/8Ajlo7WFyr265Wt87UxZixsq6+bKv6mtnj+LLjYoYmOVi5MsYO3di/+0sQRR0WDjyle7S3TKv9KEaUQ6O4QeoX2DoATDx8JmkBu8agEiygsbjcXsB+tETdnYLX/wCqY/huoUnzYbD0F60OH7NRquXvJctyQobKBc35C/1puM4NFGpfvpovPvC3oMrXvfoKKvAeIpY9rn6juB8OwiwoFUAcyR1O+p1tUeOnCESgqGjN7XFyh9sW5i16fJwvEyx5QVS//ccHN5ERjbluaIwvZ5bGOWLDuCLGQBu8va17tc3870QOIBlYief8Zcd/Nl9kkkenWgz7tP4rF3eVeYLxn/S1h9KYV9mpsUA7E7GsLLo/EZMcra7H9acy3FOxMeYEV3G5LI0XhDIMyb5ZF0e3kdx609h3bHEzN9VxdP7g+ZHE17qdxU0L6lTuP0qFYgRp63rZ9ieGR4zD4mB7LIrLIjgeIXXLf001HnTxOu5kLX7jcZh8WPGfh+gpUbxfhU8Uzo8LFlsCV1U6CxB6EUqoWEMMdgNQ6BWuyhyANRoNjrUh4c0to0LPI2igtpf9KHW4K62IOVvTlVnwicYbECYkkCORdQW8ZAyaDzFvjWaZprNr2R7JJhQJHs85Grcl6hf686H7e9ozCoghuZpBuPcXmfU8qom7d4l0yoiqST94wtZeVlJ9qqMYlLks+Z2N2Ym7E0MIfmGawa0stOxPEhh8YRJdVnQIWY3+8S5BJuTrc/SvUlFeGcVfMvhDaG97WHrXo3Z6RcXArNLK5HhePPlVWXllQC4561b2+RlVv4DuX+L4tFGcpe7fgUFn/wBq3NDSPNNyMEZ3vYykdLC4T11O+1TYfDogsiKg/KAL+vWpb0ZaAPME+ST4mJ432VdsUgw2REkBzX9lWXcgbkka28jWnGFTh+DlaIZiil2Y7u4FgT/Sg+2GMEUKubfvFFiL3BDAi1xy86y3FO0ffQLhYgyoAO9ZlCliNQALnTTUk60K1ADuFofY1M3Jg2c5r2Zrs9ybsxNz6VG+HkHuE+lv61a2pYaTMt/Mj5Glha0Y4CVS4SRtlt5mrDCYILqdW606fEqm7fAan5VzCS94MwOnTn8elczsRJULvUKwnGzg5c+XOHGUi9ttQRXoHY9UxkDYiaJD3jFQrANlRNLXI5m5ry7jiDID0P616Z+ynEhsAqg6pI6n4m4+hpihzx1AXIOUF7VdgI3HeYVArgax5mCMPIX8LfSsEsWUkZcrA2ZSLMD517vVF2k7LRYsZv3co2kUa+jD3l9abS0joxK/FD9jzPI8Qt1Yc7VXdm8PB36/aWsmcXUg2I1vduQvbTnWi4xwafDG0yWXlIusZ+PunyNFdnuD4d8OM6KztcsTuDc29Baq5t6qnKV9Ox29wqZtXDKpMWVgbBVzBVA63ArDdtMM0mJiRXzmNbsC2oDNerHD8F7u2SaREW/hXmD1uSPjan9m+BRYrEESBv8Ap0ADIbZ+8JIZmGpNqzsd1Z+jNrI5KnYgmFnWGdJW9kKyMbEkA2sdOQtWnHG8OFzd/HblZgSfgNamx3YWHI+WWYHKbXKkbH8t6y/BZ80SZEzsFAYgCwNtbttemLqQ53BJkcRqXr8czfuUZ/zMMifM6n4ChGWTMJGcM49kFR3ak9F6+e9cOEnb344vQF2/UCpBwnTxTzE+WVR8gKhcbUo2Ysnh40V/fRMPzR+IepX2h9afL2jw4FwzMfwqj5vS1tKFPCSPZnmHqVP6rQ+JjmjViWWRQpJIBVwLdNQfpXHG+ZAzQepgOPSlyr2t3ju9ugLaA+ddIp/GFJEZXxZRcnpfWgyGO5t6URqWtICylWUmOpL/ADJJJB6npVjiuHYZcMrLKzYm+Z1CNkykAZcxAFx150f2R7PLiVe2IWORWtlMeYlSNDfMCedaOLsBf95ibr0SIA/MsalKXrPUmzLqvTuecwNuPl6VrP2b4zJjsnKSNh8VIYfzqi7Q8KOFxDRakLqrH3kPP1G1RcOxRimWZNWjZWHnbcfEEitA9rMNPos3PSu0X/1D+i/8FpVmOK9sBJKziAgELpnB2VRvbypUvuanKU+MTX+Lwn13FdgRnUFnYEaELYbeddncMpCgt58r+tQGMg3aS191TXX1pWWhLhFHiIP8WpriSE+wlh1PhH9ahhCjUBV82N2pYjFIAQ+Y62IINr9KmRGYjFJs8mb8qbadatuyoPe5iWiwoI7wi+UyLqis3u+Z22BqveFmf7PHGFcsE5bm2unIA3r13hPDUw8KwpsosTb2j7xPW9QbAsItPOcVgQCCCDsRsfjTZpgilmNgouT5VWcZWLCoWiVxK98kcWzN1KeyB1OlTrwoYhF+0OJUsDlUFVY25+LUX5VYZCkShxGB6mV7YOk8Su8qo4YGKHMM+U7syj3yNR0FZdFKsCTe+n9K2v7QeBxx4eOaGJE7qTxZFAJRhYkkamxtvWOnF8tuv96Xufloxmqrh1JZ2IFl1ZiFUdWJsK1p7GRRYVmdpXdY2Y2bKuaxOyi+/nVP2awhkxSNa6RHO19r2so9db/Ct5jps8boBbOrLfpmFr0ut9dfTGEat2PU897ZYSOJoO7RUBiBOUDU8yTzNZWDFGORiNjuK9L7Qdnzie6tIFyIE1W99tdDXnPE+GtFiGhuGbMFvyOa1v1phL6rBpTFPYsSzkRDuIuHiDDUXBq//ZDi5FxMsKrmjZc76jwldA2u972+VVON4S+GVoZLE2LAj2SD/Q1quwHBfs0ceMYkmU5Db2RE9gjemYA36GrUkEdQloPIEz0i9KuXpkslthc8h1o0oZX9pOLx4aB3kXOLWCWvcnQXG1rnnWF4HAJIpmUH7RAbkA+F4W8Soq7KF1At086u/wBoUR+y5bguzK7n8kbA2HlcgfGq3sBicuNlQ+y8QF+WdWJA9SM3yNcwDKQZwOm2IzHYkdyWU3zLZfV9B+tXPYmHJPOvMxxH4LmU/WqHjHD8mMGFZfuWLSqQbWUhiFt+Vx+lEdj+J5pcPIb3bPA3rupPxW/xrPqr9p49Zb7iT0ZhcVgOCx5YUUC1rj45mvXoFYOBrPMtvYmcW9TmH/KtRfMzLfELpVAMSt7EgE7AkAn0vUwv0osWnb1XdoJSIGUe09o1Pm5C/wA6bjuLxxnJcvIdo01b4jkPM0Nx6BpDAgJDGQNYGxuvi3G1rVSw6UmWRdsBCuIcFEeGdQ5Nkt7EY2H8N682w6FiqKCzMQoA3JOgFbzjcE4iYB5GZgVVc5JYnkBVt2R7KrhVEklmnI1PJPyj+ZquJYCCRL5leyAZJ2V7MrhVzMAZmHibp+UVoBSJqvHFUeRoomV5FF2F/CovbU+vIUcmAVdDUo/2jcI7yETqPFFofOM7/LevOMGBYnlc29K9sjwy2JkOa4IN/ZAO9hyrGdl+xgaRpZP3IkYxRkasMxylvy+XOrhoOyvlMLiOEYgtdUaxAI9CARpSr07tCv37200X/gtKo3LhTqZ7hfAo5UBlxDXGjRrZLMNx1q6j4Rg091NPxNf53OtZzFTrJK8iqVVrbixJGhNqjry+Q7s5HI6nscfAQoCRIe1oRZrxZbZQfABa4PlQ0eDhvhpJHZklYtMC3vA2BNtQNqfj4bjMOW/od6i7P8JOIxKQaZP3jH8gsT87gU7SSawN+Jm5eOKbjvwfE3fYns+kby4kZiJDaINuE5t8eXkBWj4lj0gjLufIDmSdABRDuka3NlRR6AKo/pXmPFeMHGSmT/tKSsa/q5HU/pXFyq7MJRVzcIJqMH7TSu4aR99RZV5IvkPrT+FY7uJ+6Zh3Ux8Gvsy6lh5K3Lz9axYFNdL+t7g8weR9aSRiH5GaTYG10DPWsThxIjRt7LgqfQ6V4zPhWhmMD7xEi/Vfdb4ivTeyfG/tEeV/30ej/mHJx68/Ohu2fZ77QhmiH36Lb+Nfwnz6U+OxqZDqVOjBuzEKx4ddRme7sb/iOnyFqtjIOo+Yry7DYu1hrl29CNCD0qyDVmXUnmSZqY1K2JsGbwzr+JfmKwfGcLEzyysCzByc2Y30Om3wpUFK33c4G2n6a0xgqFcj8SmZjBEB3NL2yyPFGysCb5dCCbMK2fZFw+Aw21u6VCOV0GU/pXlPEGAVT+YVv/2aYwNBJDfxRSMbfkk8Sn0vcUziDS6iGdWEYD8TXkUkUA350jVTie0+EjbK+JhVumYfyp2Iyj7XyZo8Y/4TFAPiyu/zzD5VleGYTvMS695Ih7vvEyNl8amwJ9M31NXHarGxDAT5J4ZHkxAkAVwTq65RbfQKKxkc7mdCxAIViMt/1qHB9skTqyptVD8zQY3E5I0m1LHMCSSWJ7txqx13onshhrth2zAu0uZolAuFVSMzHcWFj8RWbx07PhY0CSAlmbMRZTubA896N4bxhIXSeOVI5AhQh+jWuCOewqiJvzGG63rxPaKx3FU7vGS/+KiSD1UZG/QfOqVP2iS29rCN53YfQE1V4ztc0k0cksqFVuto4zYBh1JJOoFMDQij1sw6E02IgSQWkUMPMXrK9nuGpOs7nvLEHJ944C+0BYBvIUu2GNlAjaGUgG48LDW+uoG4rMcM4sVGRmKi1rgkX33qLwxT6ZXFC89NPR+AxRiCNkRUzICbDmRrrudaD4zxmPDzI0jexG7BRuzNZVH60Hg+OR4fAwszBmKAKoIud6wfFMe88hkkOp2HIDkBVynNNGB5cH2PiFcX43LiJO8ZipHshSRl9PPzrf8AYXtfnhePEMWkS2SwJdw3Kw5g8+h1rzjhuBMpsCABv1+ArT4HCiL2Lg8zfU/GgW5CULwXzNDEwLMk826E9BlaSUeMlF/AOY5Zm/kKD4lH3YSZLKYje2gBQ+2vy28wKyUmLZQSXYAfmNZniPHJJCMrsApuNSdRqDY6Vn1+9fYDuO5NFWNXonv/ADPaoQcRZmBEOhVSCGbmCw6eXzq0vWW7DdpvtOGZp2UPEcrsbAEEXVvInUfCqftD+0hVLJhFDnbvW9n1Ubn41u/E88ZZdoj/ANQ/ov8AwWu155jOId45d5XLMAT4jvYX2NKh8/wYf2P/AKH95cE00ms3hOOOujjN9DRo48hBuGB+BrCbEsU+Nz1yep4zDzo/YyzmksCa3HYjgYw0BkcZZJfG9/dX3V+A+tZf9nnBHxJGIn/dI10U++wO9vwirTtpxjvHOHjNkX94RzP4P60ZU9oHZiNt36phwED7Q8Wkx0ncYe3dKCxJa3eFTtc+7VXF2ZxCXcd0o1JUyAg/IaGozGu1hTTCvT9bfKqjITWiIQ+m2BgyPqdglzC9PNIC21dpU6+JrAEAb8wzgN/tQKtlcIxQ8i1xdT1BHLyr0XheP71b5SjjR0O6t/MdDXlrDbe42INiPiKIwHEJIJRKjMxGjAsTnX8JJ+lM1XqF4mZeVhO9hdT/ABLPtl2eCYhZldYopiRJnHgWS2h02zW+dU2JwywgZcTDMt7EI3iU+l9RXo6PFj8KQNVkFiDurdCPxA15y0JjZonHjQ5TpvbYjyNFuI49iLYdbG3ptfiMnlspO9DCaMRsuYlm38LbnppRtKlab/b8Ca2Rje9rZ1qD4mMNEcwvYX+Iq44R2TmVVl+1PBMV0EdiLW0DE+1+lV7aioHwinU5v9zf1olF6p+6L52C12uB8RuLnxrSvFjJZTYbZvCw6+EC4NOjw6qLKoA8hTosOF2vfqSSfmTUlqpfcXbY8QuHiClNMBuVfEo1zJYDNe97chvTHkCvmbQZSoPQ1ZTYfNzI9Ki/wxD7RZh0J0purKqWng25m5Pp2Q+WLk4gCHcRZlTBiTMFWD2iDlux67XtQcnEVhmhkVVkKNmy6WIsRa9vOiGjuuUvJltbL3j5bdLX2oRuExcgV9CaEb6ywbuNV4l6VGv6e/6x/wDiKzTyuyJGXa4UWtbQWBtXeIyqsZvta1ch4eim+pPmb1NicMrjKwuKA1il996jNVDrSUOt/EyDSEIAEi0Nw+X7z/deuYkA+MbHfyPMVpP8Ei/N/uNV3EOElSe7HhI231rSpzEJ1MHJ9KuVeQ0f6SkCirDhPD+9uT7I+porAcDJsZNB051fRxKosoAHlVcjNUDSS+B6S5YPcND7THMGja6kgg1eYHjqkfeeEjpsabxrAf8AcH+ofzrPMtjaiVrXkp9XmBta/AtITwf7Q/ifEjKbDReQ/nUWEwbSGyj1PIVLwrh5lOvsjf8ApWphjVRlUWAql16444VwuNh2Zje7ceoHhOEKqspJYNa4J00208qocfhe6cry5ela9TQvEsEJV/MNqWx8pls2x8zRzPTq3p41jRHiYubf/wB9K5TsSCGII1FcrZ9wfeeXNTjoiaLHcFDHMpsenKq+Xg0ii9gfQ1qKa63Fqwa8qxep6270yiwk60fxKjg3a/FYaFoIiuUnTMpJUtvl1qywqEL4iSx1JO5J3NCYThKI2YkseV9qPNXyLlfpYP0/Cekln8/H9J0mlXDSFKamrHUq5SvUzp2lXL02SQKLk2Fdr7SCwHmd4Zx2TA4gy2LQNo6KRc9GAPvCrPtj2hwM8aTQy/fAgFcrBih3DdCOVYXinETIbDReQrmF4S7rmGg5X5+laioBX/3J5iywvkH9OCfmamCUMoYbGn1X8EiZI7MLamrC9ZdigMQPE9JQ7PWGYaMVKlSqkLFSrlKukztOFNrtdOnaVcpV0mdFOportdOipVw1yunTtcNKuGunRksYYEHY1TngV2GoAG9udXdKjV3PXvjFr8Wq7Rcb1GYeBUXKosKeKVcJqhJPZhQABoR4p6UxaHx/EVhGupOwqVUsdCUssVFLMdCA8UjXvW0HL/iKVUON4gzOWuNf6CuVrLQ4AE81ZnVFiR95sq5SpVkT1MaaVKlUyBFXBSpVM4xGkaVKqmdO1DisMsgs17etcpVAJB2JzKGGjIo+FxDXLr50cBSpVJdm8mVSpE/aAJ2lXKVRLztKuUq6dOiu0qVQZInaVKlUSZ2lSpV0mKuGu0q6dOUqVKukRVylSrp0VKlSrpxipUqVWErHrXHiVvaAI8xXaVSPMqw2O5TcQwyCQ2ReXujoK7SpU6pPETIsReZ6+TP/2Q=="/>
          <p:cNvSpPr>
            <a:spLocks noChangeAspect="1" noChangeArrowheads="1"/>
          </p:cNvSpPr>
          <p:nvPr/>
        </p:nvSpPr>
        <p:spPr bwMode="auto">
          <a:xfrm>
            <a:off x="155575" y="-1089025"/>
            <a:ext cx="3419475" cy="22764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6146" name="Picture 2" descr="http://www.pauljenkins.tv/wp-content/uploads/2014/01/the_emperors_new_cloth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1905000"/>
            <a:ext cx="5943600" cy="40119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2667000" cy="3810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effectLst/>
                <a:latin typeface="Arial" pitchFamily="34" charset="0"/>
                <a:cs typeface="Arial" pitchFamily="34" charset="0"/>
              </a:rPr>
              <a:t>Transfer of Power</a:t>
            </a:r>
            <a:endParaRPr lang="en-US" sz="18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335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Individual  Accomplishment, Growth &amp; the Character of Life in Management, History, Literature, and Psychology</a:t>
            </a:r>
            <a:endParaRPr lang="en-US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7620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smtClean="0">
                <a:latin typeface="Arial" pitchFamily="34" charset="0"/>
                <a:cs typeface="Arial" pitchFamily="34" charset="0"/>
              </a:rPr>
              <a:t>Role of Conformity</a:t>
            </a:r>
          </a:p>
        </p:txBody>
      </p:sp>
      <p:pic>
        <p:nvPicPr>
          <p:cNvPr id="5126" name="Picture 6" descr="http://www.parsons.com/SiteCollectionImages/content/p-trex-xchng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2200" y="1600200"/>
            <a:ext cx="5334000" cy="41148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2667000" cy="3810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effectLst/>
                <a:latin typeface="Arial" pitchFamily="34" charset="0"/>
                <a:cs typeface="Arial" pitchFamily="34" charset="0"/>
              </a:rPr>
              <a:t>Transfer of Power</a:t>
            </a:r>
            <a:endParaRPr lang="en-US" sz="18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335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Individual  Accomplishment, Growth &amp; the Character of Life in Management, History, Literature, and Psychology</a:t>
            </a:r>
            <a:endParaRPr lang="en-US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7620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smtClean="0">
                <a:latin typeface="Arial" pitchFamily="34" charset="0"/>
                <a:cs typeface="Arial" pitchFamily="34" charset="0"/>
              </a:rPr>
              <a:t>Beyond a point, rigid conformity stifles growth </a:t>
            </a:r>
            <a:endParaRPr lang="en-IN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E:\WAAS\Online Education\WUC site\images\Site\01\theme-individuality-image-01-w620-h45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1752600"/>
            <a:ext cx="5905500" cy="4314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1437</TotalTime>
  <Words>233</Words>
  <Application>Microsoft Office PowerPoint</Application>
  <PresentationFormat>On-screen Show (4:3)</PresentationFormat>
  <Paragraphs>43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Solstice</vt:lpstr>
      <vt:lpstr>Transfer of Power</vt:lpstr>
      <vt:lpstr>Transfer of Power</vt:lpstr>
      <vt:lpstr>Transfer of Power</vt:lpstr>
      <vt:lpstr>Transfer of Power</vt:lpstr>
      <vt:lpstr>Transfer of Power</vt:lpstr>
      <vt:lpstr>Transfer of Power</vt:lpstr>
      <vt:lpstr>Transfer of Power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Ramanathan</dc:creator>
  <cp:lastModifiedBy>Ranganayaki Somaskandan</cp:lastModifiedBy>
  <cp:revision>177</cp:revision>
  <dcterms:created xsi:type="dcterms:W3CDTF">2013-05-22T11:03:12Z</dcterms:created>
  <dcterms:modified xsi:type="dcterms:W3CDTF">2014-09-08T12:06:57Z</dcterms:modified>
</cp:coreProperties>
</file>