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62" r:id="rId3"/>
    <p:sldId id="257" r:id="rId4"/>
    <p:sldId id="258" r:id="rId5"/>
    <p:sldId id="259" r:id="rId6"/>
    <p:sldId id="280" r:id="rId7"/>
    <p:sldId id="260" r:id="rId8"/>
    <p:sldId id="263" r:id="rId9"/>
    <p:sldId id="264" r:id="rId10"/>
    <p:sldId id="265" r:id="rId11"/>
    <p:sldId id="268" r:id="rId12"/>
    <p:sldId id="266" r:id="rId13"/>
    <p:sldId id="267" r:id="rId14"/>
    <p:sldId id="269" r:id="rId15"/>
    <p:sldId id="270" r:id="rId16"/>
    <p:sldId id="271" r:id="rId17"/>
    <p:sldId id="272" r:id="rId18"/>
    <p:sldId id="285" r:id="rId19"/>
    <p:sldId id="274" r:id="rId20"/>
    <p:sldId id="275" r:id="rId21"/>
    <p:sldId id="276" r:id="rId22"/>
    <p:sldId id="277" r:id="rId23"/>
    <p:sldId id="278" r:id="rId24"/>
    <p:sldId id="279" r:id="rId25"/>
    <p:sldId id="281" r:id="rId26"/>
    <p:sldId id="282" r:id="rId27"/>
    <p:sldId id="283" r:id="rId28"/>
    <p:sldId id="284"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6600"/>
    <a:srgbClr val="FF0066"/>
    <a:srgbClr val="3B3B3B"/>
    <a:srgbClr val="CC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A29B4-70BD-407D-BF2F-34678B66E05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3700456E-04D4-42CD-A2B2-C0D6254129F5}">
      <dgm:prSet phldrT="[Text]" custT="1"/>
      <dgm:spPr>
        <a:solidFill>
          <a:srgbClr val="006600"/>
        </a:solidFill>
      </dgm:spPr>
      <dgm:t>
        <a:bodyPr/>
        <a:lstStyle/>
        <a:p>
          <a:pPr algn="l"/>
          <a:r>
            <a:rPr lang="en-IN" sz="3100" b="1" spc="-150" dirty="0" smtClean="0"/>
            <a:t>25% of the American workforce unemployed</a:t>
          </a:r>
          <a:endParaRPr lang="en-IN" sz="3100" b="1" spc="-150" dirty="0"/>
        </a:p>
      </dgm:t>
    </dgm:pt>
    <dgm:pt modelId="{10081649-669D-4572-9ABE-BF7F3228D261}" type="parTrans" cxnId="{B351B0F2-A790-44EF-AC9F-C2524BAF63FC}">
      <dgm:prSet/>
      <dgm:spPr/>
      <dgm:t>
        <a:bodyPr/>
        <a:lstStyle/>
        <a:p>
          <a:endParaRPr lang="en-IN"/>
        </a:p>
      </dgm:t>
    </dgm:pt>
    <dgm:pt modelId="{F93CA8F4-E1D5-4DFF-B9FE-B9AAEE1C6D07}" type="sibTrans" cxnId="{B351B0F2-A790-44EF-AC9F-C2524BAF63FC}">
      <dgm:prSet/>
      <dgm:spPr/>
      <dgm:t>
        <a:bodyPr/>
        <a:lstStyle/>
        <a:p>
          <a:endParaRPr lang="en-IN"/>
        </a:p>
      </dgm:t>
    </dgm:pt>
    <dgm:pt modelId="{91035F65-9EAA-4C3D-9ECB-34E9C2356B6B}">
      <dgm:prSet phldrT="[Text]" custT="1"/>
      <dgm:spPr>
        <a:solidFill>
          <a:schemeClr val="bg1">
            <a:lumMod val="50000"/>
          </a:schemeClr>
        </a:solidFill>
      </dgm:spPr>
      <dgm:t>
        <a:bodyPr/>
        <a:lstStyle/>
        <a:p>
          <a:pPr algn="l"/>
          <a:r>
            <a:rPr lang="en-IN" sz="3100" b="1" dirty="0" smtClean="0">
              <a:solidFill>
                <a:schemeClr val="bg1"/>
              </a:solidFill>
            </a:rPr>
            <a:t>Farm prices down 60%</a:t>
          </a:r>
          <a:endParaRPr lang="en-IN" sz="3100" b="1" dirty="0">
            <a:solidFill>
              <a:schemeClr val="bg1"/>
            </a:solidFill>
          </a:endParaRPr>
        </a:p>
      </dgm:t>
    </dgm:pt>
    <dgm:pt modelId="{1AD167AD-2D37-4D28-BF65-36A050476946}" type="parTrans" cxnId="{10B5337D-744C-4EDB-A50C-AEAC56B2309B}">
      <dgm:prSet/>
      <dgm:spPr/>
      <dgm:t>
        <a:bodyPr/>
        <a:lstStyle/>
        <a:p>
          <a:endParaRPr lang="en-IN"/>
        </a:p>
      </dgm:t>
    </dgm:pt>
    <dgm:pt modelId="{39A32908-672F-45E5-92B5-AF5AD902D6AF}" type="sibTrans" cxnId="{10B5337D-744C-4EDB-A50C-AEAC56B2309B}">
      <dgm:prSet/>
      <dgm:spPr/>
      <dgm:t>
        <a:bodyPr/>
        <a:lstStyle/>
        <a:p>
          <a:endParaRPr lang="en-IN"/>
        </a:p>
      </dgm:t>
    </dgm:pt>
    <dgm:pt modelId="{4251F862-648C-4A4F-91E4-6FF49A1DAE70}">
      <dgm:prSet custT="1"/>
      <dgm:spPr>
        <a:solidFill>
          <a:srgbClr val="002060"/>
        </a:solidFill>
      </dgm:spPr>
      <dgm:t>
        <a:bodyPr/>
        <a:lstStyle/>
        <a:p>
          <a:pPr algn="l"/>
          <a:r>
            <a:rPr lang="en-IN" sz="3100" b="1" dirty="0" smtClean="0">
              <a:solidFill>
                <a:schemeClr val="bg1"/>
              </a:solidFill>
            </a:rPr>
            <a:t>Banking panic led to closure of 6000 banks</a:t>
          </a:r>
          <a:endParaRPr lang="en-IN" sz="3100" b="1" dirty="0">
            <a:solidFill>
              <a:schemeClr val="bg1"/>
            </a:solidFill>
          </a:endParaRPr>
        </a:p>
      </dgm:t>
    </dgm:pt>
    <dgm:pt modelId="{B45109C1-3F59-4043-887A-D6E6C5654487}" type="sibTrans" cxnId="{236F00B0-65E4-4489-98C0-7729C292B475}">
      <dgm:prSet/>
      <dgm:spPr/>
      <dgm:t>
        <a:bodyPr/>
        <a:lstStyle/>
        <a:p>
          <a:endParaRPr lang="en-IN"/>
        </a:p>
      </dgm:t>
    </dgm:pt>
    <dgm:pt modelId="{A2686C65-2720-4306-B751-0B362B3A1361}" type="parTrans" cxnId="{236F00B0-65E4-4489-98C0-7729C292B475}">
      <dgm:prSet/>
      <dgm:spPr/>
      <dgm:t>
        <a:bodyPr/>
        <a:lstStyle/>
        <a:p>
          <a:endParaRPr lang="en-IN"/>
        </a:p>
      </dgm:t>
    </dgm:pt>
    <dgm:pt modelId="{9B5B1AEC-07A0-43C9-9119-2C261EC9977D}">
      <dgm:prSet custT="1"/>
      <dgm:spPr>
        <a:solidFill>
          <a:srgbClr val="C00000"/>
        </a:solidFill>
      </dgm:spPr>
      <dgm:t>
        <a:bodyPr/>
        <a:lstStyle/>
        <a:p>
          <a:pPr algn="l"/>
          <a:r>
            <a:rPr lang="en-IN" sz="3100" b="1" dirty="0" smtClean="0">
              <a:solidFill>
                <a:schemeClr val="bg1"/>
              </a:solidFill>
            </a:rPr>
            <a:t>Industrial </a:t>
          </a:r>
          <a:r>
            <a:rPr lang="en-IN" sz="3100" b="1" spc="-150" dirty="0" smtClean="0">
              <a:solidFill>
                <a:schemeClr val="bg1"/>
              </a:solidFill>
            </a:rPr>
            <a:t>production </a:t>
          </a:r>
          <a:r>
            <a:rPr lang="en-IN" sz="3100" b="1" dirty="0" smtClean="0">
              <a:solidFill>
                <a:schemeClr val="bg1"/>
              </a:solidFill>
            </a:rPr>
            <a:t>down 50%</a:t>
          </a:r>
          <a:endParaRPr lang="en-IN" sz="3100" b="1" dirty="0">
            <a:solidFill>
              <a:schemeClr val="bg1"/>
            </a:solidFill>
          </a:endParaRPr>
        </a:p>
      </dgm:t>
    </dgm:pt>
    <dgm:pt modelId="{3F5DBFAF-D82F-4546-A07B-590273F8496E}" type="parTrans" cxnId="{858EFFCD-A00E-4E98-8071-EF5F17DBE9CE}">
      <dgm:prSet/>
      <dgm:spPr/>
      <dgm:t>
        <a:bodyPr/>
        <a:lstStyle/>
        <a:p>
          <a:endParaRPr lang="en-IN"/>
        </a:p>
      </dgm:t>
    </dgm:pt>
    <dgm:pt modelId="{35F0AFF5-ADCA-4C72-939A-68ED0AC9150F}" type="sibTrans" cxnId="{858EFFCD-A00E-4E98-8071-EF5F17DBE9CE}">
      <dgm:prSet/>
      <dgm:spPr/>
      <dgm:t>
        <a:bodyPr/>
        <a:lstStyle/>
        <a:p>
          <a:endParaRPr lang="en-IN"/>
        </a:p>
      </dgm:t>
    </dgm:pt>
    <dgm:pt modelId="{E2B88030-74A6-4F98-85D5-61468EDD6FC4}" type="pres">
      <dgm:prSet presAssocID="{D40A29B4-70BD-407D-BF2F-34678B66E058}" presName="Name0" presStyleCnt="0">
        <dgm:presLayoutVars>
          <dgm:dir/>
          <dgm:resizeHandles val="exact"/>
        </dgm:presLayoutVars>
      </dgm:prSet>
      <dgm:spPr/>
      <dgm:t>
        <a:bodyPr/>
        <a:lstStyle/>
        <a:p>
          <a:endParaRPr lang="en-IN"/>
        </a:p>
      </dgm:t>
    </dgm:pt>
    <dgm:pt modelId="{EA858C9F-8B21-48E6-8F43-24EDCF40533C}" type="pres">
      <dgm:prSet presAssocID="{3700456E-04D4-42CD-A2B2-C0D6254129F5}" presName="node" presStyleLbl="node1" presStyleIdx="0" presStyleCnt="4" custScaleX="2000000" custScaleY="100000" custLinFactX="59689" custLinFactNeighborX="100000">
        <dgm:presLayoutVars>
          <dgm:bulletEnabled val="1"/>
        </dgm:presLayoutVars>
      </dgm:prSet>
      <dgm:spPr/>
      <dgm:t>
        <a:bodyPr/>
        <a:lstStyle/>
        <a:p>
          <a:endParaRPr lang="en-IN"/>
        </a:p>
      </dgm:t>
    </dgm:pt>
    <dgm:pt modelId="{3E31251D-DC61-4C6A-976C-437485444A95}" type="pres">
      <dgm:prSet presAssocID="{F93CA8F4-E1D5-4DFF-B9FE-B9AAEE1C6D07}" presName="sibTrans" presStyleCnt="0"/>
      <dgm:spPr/>
    </dgm:pt>
    <dgm:pt modelId="{81A8A3F7-D9DC-4C5F-95F6-8B065B380BF8}" type="pres">
      <dgm:prSet presAssocID="{91035F65-9EAA-4C3D-9ECB-34E9C2356B6B}" presName="node" presStyleLbl="node1" presStyleIdx="1" presStyleCnt="4" custScaleX="1402413" custLinFactX="59982" custLinFactNeighborX="100000">
        <dgm:presLayoutVars>
          <dgm:bulletEnabled val="1"/>
        </dgm:presLayoutVars>
      </dgm:prSet>
      <dgm:spPr/>
      <dgm:t>
        <a:bodyPr/>
        <a:lstStyle/>
        <a:p>
          <a:endParaRPr lang="en-IN"/>
        </a:p>
      </dgm:t>
    </dgm:pt>
    <dgm:pt modelId="{240EA714-205C-40C0-8C52-A4D64D1B477A}" type="pres">
      <dgm:prSet presAssocID="{39A32908-672F-45E5-92B5-AF5AD902D6AF}" presName="sibTrans" presStyleCnt="0"/>
      <dgm:spPr/>
    </dgm:pt>
    <dgm:pt modelId="{6143B02B-5CDB-484C-9B20-E17B1BE3C726}" type="pres">
      <dgm:prSet presAssocID="{4251F862-648C-4A4F-91E4-6FF49A1DAE70}" presName="node" presStyleLbl="node1" presStyleIdx="2" presStyleCnt="4" custScaleX="1852079" custLinFactX="51575" custLinFactNeighborX="100000">
        <dgm:presLayoutVars>
          <dgm:bulletEnabled val="1"/>
        </dgm:presLayoutVars>
      </dgm:prSet>
      <dgm:spPr/>
      <dgm:t>
        <a:bodyPr/>
        <a:lstStyle/>
        <a:p>
          <a:endParaRPr lang="en-IN"/>
        </a:p>
      </dgm:t>
    </dgm:pt>
    <dgm:pt modelId="{2A13217F-E509-4B1A-8F72-1F966075645F}" type="pres">
      <dgm:prSet presAssocID="{B45109C1-3F59-4043-887A-D6E6C5654487}" presName="sibTrans" presStyleCnt="0"/>
      <dgm:spPr/>
    </dgm:pt>
    <dgm:pt modelId="{D5D8B96C-A612-411D-9185-0D7553246A9B}" type="pres">
      <dgm:prSet presAssocID="{9B5B1AEC-07A0-43C9-9119-2C261EC9977D}" presName="node" presStyleLbl="node1" presStyleIdx="3" presStyleCnt="4" custScaleX="2000000" custLinFactNeighborX="5995" custLinFactNeighborY="995">
        <dgm:presLayoutVars>
          <dgm:bulletEnabled val="1"/>
        </dgm:presLayoutVars>
      </dgm:prSet>
      <dgm:spPr/>
      <dgm:t>
        <a:bodyPr/>
        <a:lstStyle/>
        <a:p>
          <a:endParaRPr lang="en-IN"/>
        </a:p>
      </dgm:t>
    </dgm:pt>
  </dgm:ptLst>
  <dgm:cxnLst>
    <dgm:cxn modelId="{8CBAD2BE-C7FD-4541-8092-E7D8F571ABE3}" type="presOf" srcId="{D40A29B4-70BD-407D-BF2F-34678B66E058}" destId="{E2B88030-74A6-4F98-85D5-61468EDD6FC4}" srcOrd="0" destOrd="0" presId="urn:microsoft.com/office/officeart/2005/8/layout/hList6"/>
    <dgm:cxn modelId="{858EFFCD-A00E-4E98-8071-EF5F17DBE9CE}" srcId="{D40A29B4-70BD-407D-BF2F-34678B66E058}" destId="{9B5B1AEC-07A0-43C9-9119-2C261EC9977D}" srcOrd="3" destOrd="0" parTransId="{3F5DBFAF-D82F-4546-A07B-590273F8496E}" sibTransId="{35F0AFF5-ADCA-4C72-939A-68ED0AC9150F}"/>
    <dgm:cxn modelId="{B351B0F2-A790-44EF-AC9F-C2524BAF63FC}" srcId="{D40A29B4-70BD-407D-BF2F-34678B66E058}" destId="{3700456E-04D4-42CD-A2B2-C0D6254129F5}" srcOrd="0" destOrd="0" parTransId="{10081649-669D-4572-9ABE-BF7F3228D261}" sibTransId="{F93CA8F4-E1D5-4DFF-B9FE-B9AAEE1C6D07}"/>
    <dgm:cxn modelId="{A22307FA-24E7-4C5D-A5B5-FA56F575A740}" type="presOf" srcId="{9B5B1AEC-07A0-43C9-9119-2C261EC9977D}" destId="{D5D8B96C-A612-411D-9185-0D7553246A9B}" srcOrd="0" destOrd="0" presId="urn:microsoft.com/office/officeart/2005/8/layout/hList6"/>
    <dgm:cxn modelId="{9FF46410-F043-4D2C-A986-025BC4F2D692}" type="presOf" srcId="{91035F65-9EAA-4C3D-9ECB-34E9C2356B6B}" destId="{81A8A3F7-D9DC-4C5F-95F6-8B065B380BF8}" srcOrd="0" destOrd="0" presId="urn:microsoft.com/office/officeart/2005/8/layout/hList6"/>
    <dgm:cxn modelId="{10B5337D-744C-4EDB-A50C-AEAC56B2309B}" srcId="{D40A29B4-70BD-407D-BF2F-34678B66E058}" destId="{91035F65-9EAA-4C3D-9ECB-34E9C2356B6B}" srcOrd="1" destOrd="0" parTransId="{1AD167AD-2D37-4D28-BF65-36A050476946}" sibTransId="{39A32908-672F-45E5-92B5-AF5AD902D6AF}"/>
    <dgm:cxn modelId="{415FFC09-3A4C-4FA0-857F-06EC6A0A62CF}" type="presOf" srcId="{4251F862-648C-4A4F-91E4-6FF49A1DAE70}" destId="{6143B02B-5CDB-484C-9B20-E17B1BE3C726}" srcOrd="0" destOrd="0" presId="urn:microsoft.com/office/officeart/2005/8/layout/hList6"/>
    <dgm:cxn modelId="{97570855-CEC8-4494-8A3E-2A8287E665F1}" type="presOf" srcId="{3700456E-04D4-42CD-A2B2-C0D6254129F5}" destId="{EA858C9F-8B21-48E6-8F43-24EDCF40533C}" srcOrd="0" destOrd="0" presId="urn:microsoft.com/office/officeart/2005/8/layout/hList6"/>
    <dgm:cxn modelId="{236F00B0-65E4-4489-98C0-7729C292B475}" srcId="{D40A29B4-70BD-407D-BF2F-34678B66E058}" destId="{4251F862-648C-4A4F-91E4-6FF49A1DAE70}" srcOrd="2" destOrd="0" parTransId="{A2686C65-2720-4306-B751-0B362B3A1361}" sibTransId="{B45109C1-3F59-4043-887A-D6E6C5654487}"/>
    <dgm:cxn modelId="{9A0BA950-94D7-46B2-AC2E-A5B6548CEF95}" type="presParOf" srcId="{E2B88030-74A6-4F98-85D5-61468EDD6FC4}" destId="{EA858C9F-8B21-48E6-8F43-24EDCF40533C}" srcOrd="0" destOrd="0" presId="urn:microsoft.com/office/officeart/2005/8/layout/hList6"/>
    <dgm:cxn modelId="{2272D5BE-FB8D-4A55-842F-33FC22DD25C1}" type="presParOf" srcId="{E2B88030-74A6-4F98-85D5-61468EDD6FC4}" destId="{3E31251D-DC61-4C6A-976C-437485444A95}" srcOrd="1" destOrd="0" presId="urn:microsoft.com/office/officeart/2005/8/layout/hList6"/>
    <dgm:cxn modelId="{9CE00A40-DE93-4812-8CFD-BA5B17C0FA14}" type="presParOf" srcId="{E2B88030-74A6-4F98-85D5-61468EDD6FC4}" destId="{81A8A3F7-D9DC-4C5F-95F6-8B065B380BF8}" srcOrd="2" destOrd="0" presId="urn:microsoft.com/office/officeart/2005/8/layout/hList6"/>
    <dgm:cxn modelId="{097A38F9-01E8-49EF-A082-021659A32D74}" type="presParOf" srcId="{E2B88030-74A6-4F98-85D5-61468EDD6FC4}" destId="{240EA714-205C-40C0-8C52-A4D64D1B477A}" srcOrd="3" destOrd="0" presId="urn:microsoft.com/office/officeart/2005/8/layout/hList6"/>
    <dgm:cxn modelId="{A4901494-2237-4405-BB12-8C59657E1746}" type="presParOf" srcId="{E2B88030-74A6-4F98-85D5-61468EDD6FC4}" destId="{6143B02B-5CDB-484C-9B20-E17B1BE3C726}" srcOrd="4" destOrd="0" presId="urn:microsoft.com/office/officeart/2005/8/layout/hList6"/>
    <dgm:cxn modelId="{5A6104AE-FD0B-41A6-83C1-9FE9388243DF}" type="presParOf" srcId="{E2B88030-74A6-4F98-85D5-61468EDD6FC4}" destId="{2A13217F-E509-4B1A-8F72-1F966075645F}" srcOrd="5" destOrd="0" presId="urn:microsoft.com/office/officeart/2005/8/layout/hList6"/>
    <dgm:cxn modelId="{7426D33D-EB79-41BA-A052-1B42EFF87837}" type="presParOf" srcId="{E2B88030-74A6-4F98-85D5-61468EDD6FC4}" destId="{D5D8B96C-A612-411D-9185-0D7553246A9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9A88A-2A83-4EC7-A422-51159F868A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60C66CDD-46DF-41B5-A91A-A39D12AE1CFD}">
      <dgm:prSet phldrT="[Text]"/>
      <dgm:spPr>
        <a:solidFill>
          <a:srgbClr val="002060"/>
        </a:solidFill>
      </dgm:spPr>
      <dgm:t>
        <a:bodyPr/>
        <a:lstStyle/>
        <a:p>
          <a:r>
            <a:rPr lang="en-US" dirty="0" smtClean="0"/>
            <a:t>PERSONALITY</a:t>
          </a:r>
          <a:endParaRPr lang="en-IN" dirty="0"/>
        </a:p>
      </dgm:t>
    </dgm:pt>
    <dgm:pt modelId="{845A1EFC-1FCA-485A-A2B3-C9E0C8F4D3A9}" type="parTrans" cxnId="{E2042094-0594-4AF5-861B-3394412579B9}">
      <dgm:prSet/>
      <dgm:spPr/>
      <dgm:t>
        <a:bodyPr/>
        <a:lstStyle/>
        <a:p>
          <a:endParaRPr lang="en-IN"/>
        </a:p>
      </dgm:t>
    </dgm:pt>
    <dgm:pt modelId="{93A67CB6-9098-46CA-B413-3BA2C6228609}" type="sibTrans" cxnId="{E2042094-0594-4AF5-861B-3394412579B9}">
      <dgm:prSet/>
      <dgm:spPr/>
      <dgm:t>
        <a:bodyPr/>
        <a:lstStyle/>
        <a:p>
          <a:endParaRPr lang="en-IN"/>
        </a:p>
      </dgm:t>
    </dgm:pt>
    <dgm:pt modelId="{D66C6BA3-470A-4924-8C35-3EB2F63F2D28}">
      <dgm:prSet custT="1"/>
      <dgm:spPr>
        <a:solidFill>
          <a:schemeClr val="bg2">
            <a:lumMod val="50000"/>
          </a:schemeClr>
        </a:solidFill>
      </dgm:spPr>
      <dgm:t>
        <a:bodyPr/>
        <a:lstStyle/>
        <a:p>
          <a:r>
            <a:rPr lang="en-US" sz="2400" b="1" dirty="0" smtClean="0"/>
            <a:t>Opinions, Beliefs, Attitudes</a:t>
          </a:r>
          <a:endParaRPr lang="en-IN" sz="2400" b="1" dirty="0"/>
        </a:p>
      </dgm:t>
    </dgm:pt>
    <dgm:pt modelId="{1DFF3D5E-63AF-4B62-BE23-3FB75C83A6C3}" type="parTrans" cxnId="{851DBBBC-D9F0-4B60-BF4E-BD38FB08C852}">
      <dgm:prSet/>
      <dgm:spPr/>
      <dgm:t>
        <a:bodyPr/>
        <a:lstStyle/>
        <a:p>
          <a:endParaRPr lang="en-IN"/>
        </a:p>
      </dgm:t>
    </dgm:pt>
    <dgm:pt modelId="{CC3EF2DB-C00F-4BFD-B628-478CE48C8425}" type="sibTrans" cxnId="{851DBBBC-D9F0-4B60-BF4E-BD38FB08C852}">
      <dgm:prSet/>
      <dgm:spPr/>
      <dgm:t>
        <a:bodyPr/>
        <a:lstStyle/>
        <a:p>
          <a:endParaRPr lang="en-IN"/>
        </a:p>
      </dgm:t>
    </dgm:pt>
    <dgm:pt modelId="{5A30869B-07C3-4D3B-BE0B-9028AC5D78A1}">
      <dgm:prSet custT="1"/>
      <dgm:spPr>
        <a:solidFill>
          <a:schemeClr val="bg1">
            <a:lumMod val="50000"/>
          </a:schemeClr>
        </a:solidFill>
      </dgm:spPr>
      <dgm:t>
        <a:bodyPr/>
        <a:lstStyle/>
        <a:p>
          <a:pPr rtl="0"/>
          <a:r>
            <a:rPr lang="en-IN" sz="2400" b="1" i="0" u="none" strike="noStrike" baseline="0" dirty="0" smtClean="0">
              <a:latin typeface="+mn-lt"/>
            </a:rPr>
            <a:t>Habits, Skills, Abilities, Traits</a:t>
          </a:r>
        </a:p>
      </dgm:t>
    </dgm:pt>
    <dgm:pt modelId="{466A1ABB-E543-44AA-863C-24379B904782}" type="parTrans" cxnId="{FBB37BD7-30F5-4F40-80C5-919BF1EE370A}">
      <dgm:prSet/>
      <dgm:spPr/>
      <dgm:t>
        <a:bodyPr/>
        <a:lstStyle/>
        <a:p>
          <a:endParaRPr lang="en-IN"/>
        </a:p>
      </dgm:t>
    </dgm:pt>
    <dgm:pt modelId="{F5BC9437-96DA-4376-8E97-D2DE930581A3}" type="sibTrans" cxnId="{FBB37BD7-30F5-4F40-80C5-919BF1EE370A}">
      <dgm:prSet/>
      <dgm:spPr/>
      <dgm:t>
        <a:bodyPr/>
        <a:lstStyle/>
        <a:p>
          <a:endParaRPr lang="en-IN"/>
        </a:p>
      </dgm:t>
    </dgm:pt>
    <dgm:pt modelId="{CACD1D50-E0F5-4E36-9FAA-F0EFD1AC16BC}">
      <dgm:prSet custT="1"/>
      <dgm:spPr>
        <a:solidFill>
          <a:srgbClr val="0070C0"/>
        </a:solidFill>
      </dgm:spPr>
      <dgm:t>
        <a:bodyPr/>
        <a:lstStyle/>
        <a:p>
          <a:pPr rtl="0"/>
          <a:r>
            <a:rPr lang="en-IN" sz="2400" b="1" i="0" u="none" strike="noStrike" baseline="0" dirty="0" smtClean="0">
              <a:latin typeface="+mn-lt"/>
            </a:rPr>
            <a:t>Memories and Imagination</a:t>
          </a:r>
        </a:p>
      </dgm:t>
    </dgm:pt>
    <dgm:pt modelId="{E6E10F9C-394D-4BC1-B188-4BC57FA4FDE7}" type="parTrans" cxnId="{192FB45E-A932-4195-96DB-AA87924077B2}">
      <dgm:prSet/>
      <dgm:spPr/>
      <dgm:t>
        <a:bodyPr/>
        <a:lstStyle/>
        <a:p>
          <a:endParaRPr lang="en-IN"/>
        </a:p>
      </dgm:t>
    </dgm:pt>
    <dgm:pt modelId="{45A5C002-5374-48DE-B38D-A6DD0A4E6BE1}" type="sibTrans" cxnId="{192FB45E-A932-4195-96DB-AA87924077B2}">
      <dgm:prSet/>
      <dgm:spPr/>
      <dgm:t>
        <a:bodyPr/>
        <a:lstStyle/>
        <a:p>
          <a:endParaRPr lang="en-IN"/>
        </a:p>
      </dgm:t>
    </dgm:pt>
    <dgm:pt modelId="{862903E1-3DCD-4C51-87F6-795498BFAF31}">
      <dgm:prSet custT="1"/>
      <dgm:spPr>
        <a:solidFill>
          <a:srgbClr val="7030A0"/>
        </a:solidFill>
      </dgm:spPr>
      <dgm:t>
        <a:bodyPr/>
        <a:lstStyle/>
        <a:p>
          <a:pPr rtl="0"/>
          <a:r>
            <a:rPr lang="fr-FR" sz="2200" b="1" i="0" u="none" strike="noStrike" baseline="0" dirty="0" err="1" smtClean="0">
              <a:latin typeface="+mj-lt"/>
            </a:rPr>
            <a:t>Needs</a:t>
          </a:r>
          <a:r>
            <a:rPr lang="fr-FR" sz="2200" b="1" i="0" u="none" strike="noStrike" baseline="0" dirty="0" smtClean="0">
              <a:latin typeface="+mj-lt"/>
            </a:rPr>
            <a:t>, </a:t>
          </a:r>
          <a:r>
            <a:rPr lang="fr-FR" sz="2200" b="1" i="0" u="none" strike="noStrike" baseline="0" dirty="0" err="1" smtClean="0">
              <a:latin typeface="+mj-lt"/>
            </a:rPr>
            <a:t>Desires</a:t>
          </a:r>
          <a:r>
            <a:rPr lang="fr-FR" sz="2200" b="1" i="0" u="none" strike="noStrike" baseline="0" dirty="0" smtClean="0">
              <a:latin typeface="+mj-lt"/>
            </a:rPr>
            <a:t>, Motives, Urges, Impulses</a:t>
          </a:r>
        </a:p>
      </dgm:t>
    </dgm:pt>
    <dgm:pt modelId="{F639A1EA-ACA1-41C4-B851-879E599A6E08}" type="parTrans" cxnId="{DA881984-49EC-4FB8-AFDC-43B9F50F4E4D}">
      <dgm:prSet/>
      <dgm:spPr/>
      <dgm:t>
        <a:bodyPr/>
        <a:lstStyle/>
        <a:p>
          <a:endParaRPr lang="en-IN"/>
        </a:p>
      </dgm:t>
    </dgm:pt>
    <dgm:pt modelId="{377052C3-B771-4C94-BBC6-1907DC96EB6D}" type="sibTrans" cxnId="{DA881984-49EC-4FB8-AFDC-43B9F50F4E4D}">
      <dgm:prSet/>
      <dgm:spPr/>
      <dgm:t>
        <a:bodyPr/>
        <a:lstStyle/>
        <a:p>
          <a:endParaRPr lang="en-IN"/>
        </a:p>
      </dgm:t>
    </dgm:pt>
    <dgm:pt modelId="{075E7BB3-8FE0-4F52-A03A-31785D8C9696}">
      <dgm:prSet custT="1"/>
      <dgm:spPr>
        <a:solidFill>
          <a:schemeClr val="accent2"/>
        </a:solidFill>
      </dgm:spPr>
      <dgm:t>
        <a:bodyPr/>
        <a:lstStyle/>
        <a:p>
          <a:r>
            <a:rPr lang="en-US" sz="2400" b="1" dirty="0" smtClean="0"/>
            <a:t>Feelings, Emotions, Sentiments</a:t>
          </a:r>
          <a:endParaRPr lang="en-IN" sz="2400" b="1" dirty="0"/>
        </a:p>
      </dgm:t>
    </dgm:pt>
    <dgm:pt modelId="{0FE6B44B-1BC4-474A-9D7A-0A4CEE8C64FA}" type="sibTrans" cxnId="{A0D706E2-F37F-4CDA-A356-8C38CB8F4963}">
      <dgm:prSet/>
      <dgm:spPr/>
      <dgm:t>
        <a:bodyPr/>
        <a:lstStyle/>
        <a:p>
          <a:endParaRPr lang="en-IN"/>
        </a:p>
      </dgm:t>
    </dgm:pt>
    <dgm:pt modelId="{604CBAB7-4905-478E-882A-943C7EDB48D4}" type="parTrans" cxnId="{A0D706E2-F37F-4CDA-A356-8C38CB8F4963}">
      <dgm:prSet/>
      <dgm:spPr/>
      <dgm:t>
        <a:bodyPr/>
        <a:lstStyle/>
        <a:p>
          <a:endParaRPr lang="en-IN"/>
        </a:p>
      </dgm:t>
    </dgm:pt>
    <dgm:pt modelId="{21150D57-F8B6-4BE9-BB6C-E342751A973F}">
      <dgm:prSet custT="1"/>
      <dgm:spPr>
        <a:solidFill>
          <a:schemeClr val="accent6">
            <a:lumMod val="75000"/>
          </a:schemeClr>
        </a:solidFill>
      </dgm:spPr>
      <dgm:t>
        <a:bodyPr/>
        <a:lstStyle/>
        <a:p>
          <a:r>
            <a:rPr lang="en-US" sz="2400" b="1" dirty="0" smtClean="0"/>
            <a:t>Aspiration, Ideals, Values</a:t>
          </a:r>
          <a:endParaRPr lang="en-IN" sz="2400" b="1" dirty="0"/>
        </a:p>
      </dgm:t>
    </dgm:pt>
    <dgm:pt modelId="{DBBBF8BF-0289-4ED3-B351-1D97D5F009A4}" type="sibTrans" cxnId="{EEDC8075-519B-4989-B279-4C7BDCF55DCD}">
      <dgm:prSet/>
      <dgm:spPr/>
      <dgm:t>
        <a:bodyPr/>
        <a:lstStyle/>
        <a:p>
          <a:endParaRPr lang="en-IN"/>
        </a:p>
      </dgm:t>
    </dgm:pt>
    <dgm:pt modelId="{2DDB6347-CF55-4482-9718-3EF91CCD60F9}" type="parTrans" cxnId="{EEDC8075-519B-4989-B279-4C7BDCF55DCD}">
      <dgm:prSet/>
      <dgm:spPr/>
      <dgm:t>
        <a:bodyPr/>
        <a:lstStyle/>
        <a:p>
          <a:endParaRPr lang="en-IN"/>
        </a:p>
      </dgm:t>
    </dgm:pt>
    <dgm:pt modelId="{40D4D259-4E97-4E42-8615-A5481C806CAE}" type="pres">
      <dgm:prSet presAssocID="{3A99A88A-2A83-4EC7-A422-51159F868AFF}" presName="Name0" presStyleCnt="0">
        <dgm:presLayoutVars>
          <dgm:chPref val="1"/>
          <dgm:dir/>
          <dgm:animOne val="branch"/>
          <dgm:animLvl val="lvl"/>
          <dgm:resizeHandles val="exact"/>
        </dgm:presLayoutVars>
      </dgm:prSet>
      <dgm:spPr/>
      <dgm:t>
        <a:bodyPr/>
        <a:lstStyle/>
        <a:p>
          <a:endParaRPr lang="en-IN"/>
        </a:p>
      </dgm:t>
    </dgm:pt>
    <dgm:pt modelId="{CE8010E4-A4AD-421D-A76F-BBD232D13AA7}" type="pres">
      <dgm:prSet presAssocID="{60C66CDD-46DF-41B5-A91A-A39D12AE1CFD}" presName="root1" presStyleCnt="0"/>
      <dgm:spPr/>
    </dgm:pt>
    <dgm:pt modelId="{84722371-A1F2-475C-99E2-D630EEDED3BD}" type="pres">
      <dgm:prSet presAssocID="{60C66CDD-46DF-41B5-A91A-A39D12AE1CFD}" presName="LevelOneTextNode" presStyleLbl="node0" presStyleIdx="0" presStyleCnt="1">
        <dgm:presLayoutVars>
          <dgm:chPref val="3"/>
        </dgm:presLayoutVars>
      </dgm:prSet>
      <dgm:spPr/>
      <dgm:t>
        <a:bodyPr/>
        <a:lstStyle/>
        <a:p>
          <a:endParaRPr lang="en-IN"/>
        </a:p>
      </dgm:t>
    </dgm:pt>
    <dgm:pt modelId="{73EC71D9-2A51-45C3-BF00-ADD331E14F56}" type="pres">
      <dgm:prSet presAssocID="{60C66CDD-46DF-41B5-A91A-A39D12AE1CFD}" presName="level2hierChild" presStyleCnt="0"/>
      <dgm:spPr/>
    </dgm:pt>
    <dgm:pt modelId="{5A1279A6-B7A7-44CD-B228-41CC82288207}" type="pres">
      <dgm:prSet presAssocID="{2DDB6347-CF55-4482-9718-3EF91CCD60F9}" presName="conn2-1" presStyleLbl="parChTrans1D2" presStyleIdx="0" presStyleCnt="3"/>
      <dgm:spPr/>
      <dgm:t>
        <a:bodyPr/>
        <a:lstStyle/>
        <a:p>
          <a:endParaRPr lang="en-IN"/>
        </a:p>
      </dgm:t>
    </dgm:pt>
    <dgm:pt modelId="{5C4178DE-DEE1-43E8-BAFC-C0C383B2AF8F}" type="pres">
      <dgm:prSet presAssocID="{2DDB6347-CF55-4482-9718-3EF91CCD60F9}" presName="connTx" presStyleLbl="parChTrans1D2" presStyleIdx="0" presStyleCnt="3"/>
      <dgm:spPr/>
      <dgm:t>
        <a:bodyPr/>
        <a:lstStyle/>
        <a:p>
          <a:endParaRPr lang="en-IN"/>
        </a:p>
      </dgm:t>
    </dgm:pt>
    <dgm:pt modelId="{59661D48-48B5-4235-8445-D863B5EB5327}" type="pres">
      <dgm:prSet presAssocID="{21150D57-F8B6-4BE9-BB6C-E342751A973F}" presName="root2" presStyleCnt="0"/>
      <dgm:spPr/>
    </dgm:pt>
    <dgm:pt modelId="{411FFC52-1EDE-4A11-B49C-67F8822980AE}" type="pres">
      <dgm:prSet presAssocID="{21150D57-F8B6-4BE9-BB6C-E342751A973F}" presName="LevelTwoTextNode" presStyleLbl="node2" presStyleIdx="0" presStyleCnt="3">
        <dgm:presLayoutVars>
          <dgm:chPref val="3"/>
        </dgm:presLayoutVars>
      </dgm:prSet>
      <dgm:spPr/>
      <dgm:t>
        <a:bodyPr/>
        <a:lstStyle/>
        <a:p>
          <a:endParaRPr lang="en-IN"/>
        </a:p>
      </dgm:t>
    </dgm:pt>
    <dgm:pt modelId="{96D26C63-C436-495D-AF76-224E79FB4D78}" type="pres">
      <dgm:prSet presAssocID="{21150D57-F8B6-4BE9-BB6C-E342751A973F}" presName="level3hierChild" presStyleCnt="0"/>
      <dgm:spPr/>
    </dgm:pt>
    <dgm:pt modelId="{810B4806-006E-4F53-9DCB-21A19AA29505}" type="pres">
      <dgm:prSet presAssocID="{F639A1EA-ACA1-41C4-B851-879E599A6E08}" presName="conn2-1" presStyleLbl="parChTrans1D3" presStyleIdx="0" presStyleCnt="3"/>
      <dgm:spPr/>
      <dgm:t>
        <a:bodyPr/>
        <a:lstStyle/>
        <a:p>
          <a:endParaRPr lang="en-IN"/>
        </a:p>
      </dgm:t>
    </dgm:pt>
    <dgm:pt modelId="{05996D21-B0E4-41FD-8BB0-60FB3E1E9FBF}" type="pres">
      <dgm:prSet presAssocID="{F639A1EA-ACA1-41C4-B851-879E599A6E08}" presName="connTx" presStyleLbl="parChTrans1D3" presStyleIdx="0" presStyleCnt="3"/>
      <dgm:spPr/>
      <dgm:t>
        <a:bodyPr/>
        <a:lstStyle/>
        <a:p>
          <a:endParaRPr lang="en-IN"/>
        </a:p>
      </dgm:t>
    </dgm:pt>
    <dgm:pt modelId="{B5E3EB54-0E94-4917-9E71-3DE621CB7233}" type="pres">
      <dgm:prSet presAssocID="{862903E1-3DCD-4C51-87F6-795498BFAF31}" presName="root2" presStyleCnt="0"/>
      <dgm:spPr/>
    </dgm:pt>
    <dgm:pt modelId="{3F59E764-02FF-42B4-A178-090DCF02CE65}" type="pres">
      <dgm:prSet presAssocID="{862903E1-3DCD-4C51-87F6-795498BFAF31}" presName="LevelTwoTextNode" presStyleLbl="node3" presStyleIdx="0" presStyleCnt="3" custScaleX="116002">
        <dgm:presLayoutVars>
          <dgm:chPref val="3"/>
        </dgm:presLayoutVars>
      </dgm:prSet>
      <dgm:spPr/>
      <dgm:t>
        <a:bodyPr/>
        <a:lstStyle/>
        <a:p>
          <a:endParaRPr lang="en-IN"/>
        </a:p>
      </dgm:t>
    </dgm:pt>
    <dgm:pt modelId="{02D577C8-DC6D-4F55-8B14-7BB0E243365F}" type="pres">
      <dgm:prSet presAssocID="{862903E1-3DCD-4C51-87F6-795498BFAF31}" presName="level3hierChild" presStyleCnt="0"/>
      <dgm:spPr/>
    </dgm:pt>
    <dgm:pt modelId="{A77906DB-EABA-4EB2-AB4E-33FF76E94308}" type="pres">
      <dgm:prSet presAssocID="{1DFF3D5E-63AF-4B62-BE23-3FB75C83A6C3}" presName="conn2-1" presStyleLbl="parChTrans1D2" presStyleIdx="1" presStyleCnt="3"/>
      <dgm:spPr/>
      <dgm:t>
        <a:bodyPr/>
        <a:lstStyle/>
        <a:p>
          <a:endParaRPr lang="en-IN"/>
        </a:p>
      </dgm:t>
    </dgm:pt>
    <dgm:pt modelId="{BA5E42F0-C68D-4AE4-824D-4C72AA827852}" type="pres">
      <dgm:prSet presAssocID="{1DFF3D5E-63AF-4B62-BE23-3FB75C83A6C3}" presName="connTx" presStyleLbl="parChTrans1D2" presStyleIdx="1" presStyleCnt="3"/>
      <dgm:spPr/>
      <dgm:t>
        <a:bodyPr/>
        <a:lstStyle/>
        <a:p>
          <a:endParaRPr lang="en-IN"/>
        </a:p>
      </dgm:t>
    </dgm:pt>
    <dgm:pt modelId="{07048E82-E23A-44A7-BB12-72A9A8374DF7}" type="pres">
      <dgm:prSet presAssocID="{D66C6BA3-470A-4924-8C35-3EB2F63F2D28}" presName="root2" presStyleCnt="0"/>
      <dgm:spPr/>
    </dgm:pt>
    <dgm:pt modelId="{CE5CC19F-2C4C-4F58-912A-254A3C637A87}" type="pres">
      <dgm:prSet presAssocID="{D66C6BA3-470A-4924-8C35-3EB2F63F2D28}" presName="LevelTwoTextNode" presStyleLbl="node2" presStyleIdx="1" presStyleCnt="3">
        <dgm:presLayoutVars>
          <dgm:chPref val="3"/>
        </dgm:presLayoutVars>
      </dgm:prSet>
      <dgm:spPr/>
      <dgm:t>
        <a:bodyPr/>
        <a:lstStyle/>
        <a:p>
          <a:endParaRPr lang="en-IN"/>
        </a:p>
      </dgm:t>
    </dgm:pt>
    <dgm:pt modelId="{D5485ACB-E2F7-41BF-BF4B-3837DEEF2A57}" type="pres">
      <dgm:prSet presAssocID="{D66C6BA3-470A-4924-8C35-3EB2F63F2D28}" presName="level3hierChild" presStyleCnt="0"/>
      <dgm:spPr/>
    </dgm:pt>
    <dgm:pt modelId="{9B054F76-2CD6-4AA2-96DD-D4AA3BB71ED7}" type="pres">
      <dgm:prSet presAssocID="{E6E10F9C-394D-4BC1-B188-4BC57FA4FDE7}" presName="conn2-1" presStyleLbl="parChTrans1D3" presStyleIdx="1" presStyleCnt="3"/>
      <dgm:spPr/>
      <dgm:t>
        <a:bodyPr/>
        <a:lstStyle/>
        <a:p>
          <a:endParaRPr lang="en-IN"/>
        </a:p>
      </dgm:t>
    </dgm:pt>
    <dgm:pt modelId="{A5EC547D-40D9-4FB3-9A41-8CD724AB5B1F}" type="pres">
      <dgm:prSet presAssocID="{E6E10F9C-394D-4BC1-B188-4BC57FA4FDE7}" presName="connTx" presStyleLbl="parChTrans1D3" presStyleIdx="1" presStyleCnt="3"/>
      <dgm:spPr/>
      <dgm:t>
        <a:bodyPr/>
        <a:lstStyle/>
        <a:p>
          <a:endParaRPr lang="en-IN"/>
        </a:p>
      </dgm:t>
    </dgm:pt>
    <dgm:pt modelId="{9FDD049B-6CF3-4F00-BCDF-8D5662CD7E9A}" type="pres">
      <dgm:prSet presAssocID="{CACD1D50-E0F5-4E36-9FAA-F0EFD1AC16BC}" presName="root2" presStyleCnt="0"/>
      <dgm:spPr/>
    </dgm:pt>
    <dgm:pt modelId="{A1E8441A-5DE5-42E8-BFAB-392D237105F9}" type="pres">
      <dgm:prSet presAssocID="{CACD1D50-E0F5-4E36-9FAA-F0EFD1AC16BC}" presName="LevelTwoTextNode" presStyleLbl="node3" presStyleIdx="1" presStyleCnt="3" custScaleX="116002">
        <dgm:presLayoutVars>
          <dgm:chPref val="3"/>
        </dgm:presLayoutVars>
      </dgm:prSet>
      <dgm:spPr/>
      <dgm:t>
        <a:bodyPr/>
        <a:lstStyle/>
        <a:p>
          <a:endParaRPr lang="en-IN"/>
        </a:p>
      </dgm:t>
    </dgm:pt>
    <dgm:pt modelId="{B3672911-BFD4-40A3-9456-7A94891C24EF}" type="pres">
      <dgm:prSet presAssocID="{CACD1D50-E0F5-4E36-9FAA-F0EFD1AC16BC}" presName="level3hierChild" presStyleCnt="0"/>
      <dgm:spPr/>
    </dgm:pt>
    <dgm:pt modelId="{52B77EB8-E3CF-43A3-B5C7-5059C45E8D4C}" type="pres">
      <dgm:prSet presAssocID="{604CBAB7-4905-478E-882A-943C7EDB48D4}" presName="conn2-1" presStyleLbl="parChTrans1D2" presStyleIdx="2" presStyleCnt="3"/>
      <dgm:spPr/>
      <dgm:t>
        <a:bodyPr/>
        <a:lstStyle/>
        <a:p>
          <a:endParaRPr lang="en-IN"/>
        </a:p>
      </dgm:t>
    </dgm:pt>
    <dgm:pt modelId="{3CB96BBA-8BAF-4CD1-AAF0-47598EEDCF72}" type="pres">
      <dgm:prSet presAssocID="{604CBAB7-4905-478E-882A-943C7EDB48D4}" presName="connTx" presStyleLbl="parChTrans1D2" presStyleIdx="2" presStyleCnt="3"/>
      <dgm:spPr/>
      <dgm:t>
        <a:bodyPr/>
        <a:lstStyle/>
        <a:p>
          <a:endParaRPr lang="en-IN"/>
        </a:p>
      </dgm:t>
    </dgm:pt>
    <dgm:pt modelId="{795BFC94-DEE3-4A6A-A3B1-0404C3D7926C}" type="pres">
      <dgm:prSet presAssocID="{075E7BB3-8FE0-4F52-A03A-31785D8C9696}" presName="root2" presStyleCnt="0"/>
      <dgm:spPr/>
    </dgm:pt>
    <dgm:pt modelId="{E5D7276D-D897-497D-9F7A-FA1AF571B732}" type="pres">
      <dgm:prSet presAssocID="{075E7BB3-8FE0-4F52-A03A-31785D8C9696}" presName="LevelTwoTextNode" presStyleLbl="node2" presStyleIdx="2" presStyleCnt="3">
        <dgm:presLayoutVars>
          <dgm:chPref val="3"/>
        </dgm:presLayoutVars>
      </dgm:prSet>
      <dgm:spPr/>
      <dgm:t>
        <a:bodyPr/>
        <a:lstStyle/>
        <a:p>
          <a:endParaRPr lang="en-IN"/>
        </a:p>
      </dgm:t>
    </dgm:pt>
    <dgm:pt modelId="{D064755F-3B70-4C31-BDA6-5CDEB29F0C23}" type="pres">
      <dgm:prSet presAssocID="{075E7BB3-8FE0-4F52-A03A-31785D8C9696}" presName="level3hierChild" presStyleCnt="0"/>
      <dgm:spPr/>
    </dgm:pt>
    <dgm:pt modelId="{B0E98D30-735E-4EFE-B7BF-54ED0DC85AD2}" type="pres">
      <dgm:prSet presAssocID="{466A1ABB-E543-44AA-863C-24379B904782}" presName="conn2-1" presStyleLbl="parChTrans1D3" presStyleIdx="2" presStyleCnt="3"/>
      <dgm:spPr/>
      <dgm:t>
        <a:bodyPr/>
        <a:lstStyle/>
        <a:p>
          <a:endParaRPr lang="en-IN"/>
        </a:p>
      </dgm:t>
    </dgm:pt>
    <dgm:pt modelId="{6F50FED9-1697-4900-99F7-9FFF00ADECEF}" type="pres">
      <dgm:prSet presAssocID="{466A1ABB-E543-44AA-863C-24379B904782}" presName="connTx" presStyleLbl="parChTrans1D3" presStyleIdx="2" presStyleCnt="3"/>
      <dgm:spPr/>
      <dgm:t>
        <a:bodyPr/>
        <a:lstStyle/>
        <a:p>
          <a:endParaRPr lang="en-IN"/>
        </a:p>
      </dgm:t>
    </dgm:pt>
    <dgm:pt modelId="{2BBC5EA2-8910-4FF7-8F8F-A2BDF1162609}" type="pres">
      <dgm:prSet presAssocID="{5A30869B-07C3-4D3B-BE0B-9028AC5D78A1}" presName="root2" presStyleCnt="0"/>
      <dgm:spPr/>
    </dgm:pt>
    <dgm:pt modelId="{D37425B3-2F8F-44D5-9FA3-1C0E8A9F7F2F}" type="pres">
      <dgm:prSet presAssocID="{5A30869B-07C3-4D3B-BE0B-9028AC5D78A1}" presName="LevelTwoTextNode" presStyleLbl="node3" presStyleIdx="2" presStyleCnt="3" custScaleX="116002">
        <dgm:presLayoutVars>
          <dgm:chPref val="3"/>
        </dgm:presLayoutVars>
      </dgm:prSet>
      <dgm:spPr/>
      <dgm:t>
        <a:bodyPr/>
        <a:lstStyle/>
        <a:p>
          <a:endParaRPr lang="en-IN"/>
        </a:p>
      </dgm:t>
    </dgm:pt>
    <dgm:pt modelId="{93B40AAD-6495-4C9F-848C-136DC38267DA}" type="pres">
      <dgm:prSet presAssocID="{5A30869B-07C3-4D3B-BE0B-9028AC5D78A1}" presName="level3hierChild" presStyleCnt="0"/>
      <dgm:spPr/>
    </dgm:pt>
  </dgm:ptLst>
  <dgm:cxnLst>
    <dgm:cxn modelId="{596BC263-FD15-4A95-A0D3-29CEFB9231DB}" type="presOf" srcId="{862903E1-3DCD-4C51-87F6-795498BFAF31}" destId="{3F59E764-02FF-42B4-A178-090DCF02CE65}" srcOrd="0" destOrd="0" presId="urn:microsoft.com/office/officeart/2008/layout/HorizontalMultiLevelHierarchy"/>
    <dgm:cxn modelId="{FBB37BD7-30F5-4F40-80C5-919BF1EE370A}" srcId="{075E7BB3-8FE0-4F52-A03A-31785D8C9696}" destId="{5A30869B-07C3-4D3B-BE0B-9028AC5D78A1}" srcOrd="0" destOrd="0" parTransId="{466A1ABB-E543-44AA-863C-24379B904782}" sibTransId="{F5BC9437-96DA-4376-8E97-D2DE930581A3}"/>
    <dgm:cxn modelId="{34911F7E-0377-4697-A993-15C31379CD31}" type="presOf" srcId="{F639A1EA-ACA1-41C4-B851-879E599A6E08}" destId="{05996D21-B0E4-41FD-8BB0-60FB3E1E9FBF}" srcOrd="1" destOrd="0" presId="urn:microsoft.com/office/officeart/2008/layout/HorizontalMultiLevelHierarchy"/>
    <dgm:cxn modelId="{F4526293-B33C-4239-809A-C9B4B5C12575}" type="presOf" srcId="{1DFF3D5E-63AF-4B62-BE23-3FB75C83A6C3}" destId="{BA5E42F0-C68D-4AE4-824D-4C72AA827852}" srcOrd="1" destOrd="0" presId="urn:microsoft.com/office/officeart/2008/layout/HorizontalMultiLevelHierarchy"/>
    <dgm:cxn modelId="{E2042094-0594-4AF5-861B-3394412579B9}" srcId="{3A99A88A-2A83-4EC7-A422-51159F868AFF}" destId="{60C66CDD-46DF-41B5-A91A-A39D12AE1CFD}" srcOrd="0" destOrd="0" parTransId="{845A1EFC-1FCA-485A-A2B3-C9E0C8F4D3A9}" sibTransId="{93A67CB6-9098-46CA-B413-3BA2C6228609}"/>
    <dgm:cxn modelId="{34EB7003-1E1D-4302-9C5D-2ABF62E1FC8E}" type="presOf" srcId="{CACD1D50-E0F5-4E36-9FAA-F0EFD1AC16BC}" destId="{A1E8441A-5DE5-42E8-BFAB-392D237105F9}" srcOrd="0" destOrd="0" presId="urn:microsoft.com/office/officeart/2008/layout/HorizontalMultiLevelHierarchy"/>
    <dgm:cxn modelId="{100606A7-5BF3-4BC8-9B8C-A3DA7D7ECAFB}" type="presOf" srcId="{E6E10F9C-394D-4BC1-B188-4BC57FA4FDE7}" destId="{A5EC547D-40D9-4FB3-9A41-8CD724AB5B1F}" srcOrd="1" destOrd="0" presId="urn:microsoft.com/office/officeart/2008/layout/HorizontalMultiLevelHierarchy"/>
    <dgm:cxn modelId="{E321768F-51E5-4897-958F-7EE30C2B7234}" type="presOf" srcId="{466A1ABB-E543-44AA-863C-24379B904782}" destId="{B0E98D30-735E-4EFE-B7BF-54ED0DC85AD2}" srcOrd="0" destOrd="0" presId="urn:microsoft.com/office/officeart/2008/layout/HorizontalMultiLevelHierarchy"/>
    <dgm:cxn modelId="{C0DD125E-A5A9-46C8-8287-BEB4484862FF}" type="presOf" srcId="{21150D57-F8B6-4BE9-BB6C-E342751A973F}" destId="{411FFC52-1EDE-4A11-B49C-67F8822980AE}" srcOrd="0" destOrd="0" presId="urn:microsoft.com/office/officeart/2008/layout/HorizontalMultiLevelHierarchy"/>
    <dgm:cxn modelId="{F1193DB4-72AA-4FE9-8CB5-D91A13BC130B}" type="presOf" srcId="{604CBAB7-4905-478E-882A-943C7EDB48D4}" destId="{52B77EB8-E3CF-43A3-B5C7-5059C45E8D4C}" srcOrd="0" destOrd="0" presId="urn:microsoft.com/office/officeart/2008/layout/HorizontalMultiLevelHierarchy"/>
    <dgm:cxn modelId="{BB069D5D-B071-4EDD-9794-966DBD79F414}" type="presOf" srcId="{E6E10F9C-394D-4BC1-B188-4BC57FA4FDE7}" destId="{9B054F76-2CD6-4AA2-96DD-D4AA3BB71ED7}" srcOrd="0" destOrd="0" presId="urn:microsoft.com/office/officeart/2008/layout/HorizontalMultiLevelHierarchy"/>
    <dgm:cxn modelId="{834D8881-8CAA-48EF-A9B8-5730B6B01AE5}" type="presOf" srcId="{D66C6BA3-470A-4924-8C35-3EB2F63F2D28}" destId="{CE5CC19F-2C4C-4F58-912A-254A3C637A87}" srcOrd="0" destOrd="0" presId="urn:microsoft.com/office/officeart/2008/layout/HorizontalMultiLevelHierarchy"/>
    <dgm:cxn modelId="{AF8BBCCA-3FB1-4416-9160-9B7C829653CA}" type="presOf" srcId="{604CBAB7-4905-478E-882A-943C7EDB48D4}" destId="{3CB96BBA-8BAF-4CD1-AAF0-47598EEDCF72}" srcOrd="1" destOrd="0" presId="urn:microsoft.com/office/officeart/2008/layout/HorizontalMultiLevelHierarchy"/>
    <dgm:cxn modelId="{EF52D91D-3C76-4B18-8D66-A11B28B02C61}" type="presOf" srcId="{5A30869B-07C3-4D3B-BE0B-9028AC5D78A1}" destId="{D37425B3-2F8F-44D5-9FA3-1C0E8A9F7F2F}" srcOrd="0" destOrd="0" presId="urn:microsoft.com/office/officeart/2008/layout/HorizontalMultiLevelHierarchy"/>
    <dgm:cxn modelId="{7014C1ED-0782-4193-BEBA-D346FA2CE97C}" type="presOf" srcId="{466A1ABB-E543-44AA-863C-24379B904782}" destId="{6F50FED9-1697-4900-99F7-9FFF00ADECEF}" srcOrd="1" destOrd="0" presId="urn:microsoft.com/office/officeart/2008/layout/HorizontalMultiLevelHierarchy"/>
    <dgm:cxn modelId="{DF2865B6-BEF4-455E-AE8E-29AF61FE2683}" type="presOf" srcId="{1DFF3D5E-63AF-4B62-BE23-3FB75C83A6C3}" destId="{A77906DB-EABA-4EB2-AB4E-33FF76E94308}" srcOrd="0" destOrd="0" presId="urn:microsoft.com/office/officeart/2008/layout/HorizontalMultiLevelHierarchy"/>
    <dgm:cxn modelId="{A0D706E2-F37F-4CDA-A356-8C38CB8F4963}" srcId="{60C66CDD-46DF-41B5-A91A-A39D12AE1CFD}" destId="{075E7BB3-8FE0-4F52-A03A-31785D8C9696}" srcOrd="2" destOrd="0" parTransId="{604CBAB7-4905-478E-882A-943C7EDB48D4}" sibTransId="{0FE6B44B-1BC4-474A-9D7A-0A4CEE8C64FA}"/>
    <dgm:cxn modelId="{5A224307-572C-4DD0-9B6E-2B76A46D6349}" type="presOf" srcId="{60C66CDD-46DF-41B5-A91A-A39D12AE1CFD}" destId="{84722371-A1F2-475C-99E2-D630EEDED3BD}" srcOrd="0" destOrd="0" presId="urn:microsoft.com/office/officeart/2008/layout/HorizontalMultiLevelHierarchy"/>
    <dgm:cxn modelId="{4C078729-5418-4D65-83E2-B2DB9CBE21E4}" type="presOf" srcId="{075E7BB3-8FE0-4F52-A03A-31785D8C9696}" destId="{E5D7276D-D897-497D-9F7A-FA1AF571B732}" srcOrd="0" destOrd="0" presId="urn:microsoft.com/office/officeart/2008/layout/HorizontalMultiLevelHierarchy"/>
    <dgm:cxn modelId="{192FB45E-A932-4195-96DB-AA87924077B2}" srcId="{D66C6BA3-470A-4924-8C35-3EB2F63F2D28}" destId="{CACD1D50-E0F5-4E36-9FAA-F0EFD1AC16BC}" srcOrd="0" destOrd="0" parTransId="{E6E10F9C-394D-4BC1-B188-4BC57FA4FDE7}" sibTransId="{45A5C002-5374-48DE-B38D-A6DD0A4E6BE1}"/>
    <dgm:cxn modelId="{C0F62978-C4BF-4433-8741-36839C2AE98A}" type="presOf" srcId="{3A99A88A-2A83-4EC7-A422-51159F868AFF}" destId="{40D4D259-4E97-4E42-8615-A5481C806CAE}" srcOrd="0" destOrd="0" presId="urn:microsoft.com/office/officeart/2008/layout/HorizontalMultiLevelHierarchy"/>
    <dgm:cxn modelId="{851DBBBC-D9F0-4B60-BF4E-BD38FB08C852}" srcId="{60C66CDD-46DF-41B5-A91A-A39D12AE1CFD}" destId="{D66C6BA3-470A-4924-8C35-3EB2F63F2D28}" srcOrd="1" destOrd="0" parTransId="{1DFF3D5E-63AF-4B62-BE23-3FB75C83A6C3}" sibTransId="{CC3EF2DB-C00F-4BFD-B628-478CE48C8425}"/>
    <dgm:cxn modelId="{32477784-4818-4EAB-BAF6-738F174BAAF7}" type="presOf" srcId="{2DDB6347-CF55-4482-9718-3EF91CCD60F9}" destId="{5A1279A6-B7A7-44CD-B228-41CC82288207}" srcOrd="0" destOrd="0" presId="urn:microsoft.com/office/officeart/2008/layout/HorizontalMultiLevelHierarchy"/>
    <dgm:cxn modelId="{DA881984-49EC-4FB8-AFDC-43B9F50F4E4D}" srcId="{21150D57-F8B6-4BE9-BB6C-E342751A973F}" destId="{862903E1-3DCD-4C51-87F6-795498BFAF31}" srcOrd="0" destOrd="0" parTransId="{F639A1EA-ACA1-41C4-B851-879E599A6E08}" sibTransId="{377052C3-B771-4C94-BBC6-1907DC96EB6D}"/>
    <dgm:cxn modelId="{A7367820-F04B-4DA1-8C4E-E464869358AA}" type="presOf" srcId="{F639A1EA-ACA1-41C4-B851-879E599A6E08}" destId="{810B4806-006E-4F53-9DCB-21A19AA29505}" srcOrd="0" destOrd="0" presId="urn:microsoft.com/office/officeart/2008/layout/HorizontalMultiLevelHierarchy"/>
    <dgm:cxn modelId="{EEDC8075-519B-4989-B279-4C7BDCF55DCD}" srcId="{60C66CDD-46DF-41B5-A91A-A39D12AE1CFD}" destId="{21150D57-F8B6-4BE9-BB6C-E342751A973F}" srcOrd="0" destOrd="0" parTransId="{2DDB6347-CF55-4482-9718-3EF91CCD60F9}" sibTransId="{DBBBF8BF-0289-4ED3-B351-1D97D5F009A4}"/>
    <dgm:cxn modelId="{FF8F3376-4F5A-4844-852E-1B7D123C6E64}" type="presOf" srcId="{2DDB6347-CF55-4482-9718-3EF91CCD60F9}" destId="{5C4178DE-DEE1-43E8-BAFC-C0C383B2AF8F}" srcOrd="1" destOrd="0" presId="urn:microsoft.com/office/officeart/2008/layout/HorizontalMultiLevelHierarchy"/>
    <dgm:cxn modelId="{3DBA03DF-AC2D-4635-986A-B0D63180167A}" type="presParOf" srcId="{40D4D259-4E97-4E42-8615-A5481C806CAE}" destId="{CE8010E4-A4AD-421D-A76F-BBD232D13AA7}" srcOrd="0" destOrd="0" presId="urn:microsoft.com/office/officeart/2008/layout/HorizontalMultiLevelHierarchy"/>
    <dgm:cxn modelId="{1E4ECC67-5432-4393-A63A-11CA0B7EE6B7}" type="presParOf" srcId="{CE8010E4-A4AD-421D-A76F-BBD232D13AA7}" destId="{84722371-A1F2-475C-99E2-D630EEDED3BD}" srcOrd="0" destOrd="0" presId="urn:microsoft.com/office/officeart/2008/layout/HorizontalMultiLevelHierarchy"/>
    <dgm:cxn modelId="{B5556FC2-D205-4564-A8E9-853B1E82169E}" type="presParOf" srcId="{CE8010E4-A4AD-421D-A76F-BBD232D13AA7}" destId="{73EC71D9-2A51-45C3-BF00-ADD331E14F56}" srcOrd="1" destOrd="0" presId="urn:microsoft.com/office/officeart/2008/layout/HorizontalMultiLevelHierarchy"/>
    <dgm:cxn modelId="{DBA12D56-99BF-4A25-9BCF-50B7023A7B59}" type="presParOf" srcId="{73EC71D9-2A51-45C3-BF00-ADD331E14F56}" destId="{5A1279A6-B7A7-44CD-B228-41CC82288207}" srcOrd="0" destOrd="0" presId="urn:microsoft.com/office/officeart/2008/layout/HorizontalMultiLevelHierarchy"/>
    <dgm:cxn modelId="{ED20A892-5A75-4E0C-8DF3-0ABCFB85E78F}" type="presParOf" srcId="{5A1279A6-B7A7-44CD-B228-41CC82288207}" destId="{5C4178DE-DEE1-43E8-BAFC-C0C383B2AF8F}" srcOrd="0" destOrd="0" presId="urn:microsoft.com/office/officeart/2008/layout/HorizontalMultiLevelHierarchy"/>
    <dgm:cxn modelId="{BFE1C8A5-CBED-4AE2-B193-54B296164DB8}" type="presParOf" srcId="{73EC71D9-2A51-45C3-BF00-ADD331E14F56}" destId="{59661D48-48B5-4235-8445-D863B5EB5327}" srcOrd="1" destOrd="0" presId="urn:microsoft.com/office/officeart/2008/layout/HorizontalMultiLevelHierarchy"/>
    <dgm:cxn modelId="{82AEE92A-5855-47A2-BE0A-F8B93ED7BDD9}" type="presParOf" srcId="{59661D48-48B5-4235-8445-D863B5EB5327}" destId="{411FFC52-1EDE-4A11-B49C-67F8822980AE}" srcOrd="0" destOrd="0" presId="urn:microsoft.com/office/officeart/2008/layout/HorizontalMultiLevelHierarchy"/>
    <dgm:cxn modelId="{B03DF7A4-B1B3-4312-8502-34FFC3F3E599}" type="presParOf" srcId="{59661D48-48B5-4235-8445-D863B5EB5327}" destId="{96D26C63-C436-495D-AF76-224E79FB4D78}" srcOrd="1" destOrd="0" presId="urn:microsoft.com/office/officeart/2008/layout/HorizontalMultiLevelHierarchy"/>
    <dgm:cxn modelId="{B6BCC856-AF62-4CC8-9587-FCE59702EE6D}" type="presParOf" srcId="{96D26C63-C436-495D-AF76-224E79FB4D78}" destId="{810B4806-006E-4F53-9DCB-21A19AA29505}" srcOrd="0" destOrd="0" presId="urn:microsoft.com/office/officeart/2008/layout/HorizontalMultiLevelHierarchy"/>
    <dgm:cxn modelId="{700B7697-633B-4259-95DC-4F97CFE04D81}" type="presParOf" srcId="{810B4806-006E-4F53-9DCB-21A19AA29505}" destId="{05996D21-B0E4-41FD-8BB0-60FB3E1E9FBF}" srcOrd="0" destOrd="0" presId="urn:microsoft.com/office/officeart/2008/layout/HorizontalMultiLevelHierarchy"/>
    <dgm:cxn modelId="{4EE891E4-5A7F-4A44-94AB-8941D86E0E39}" type="presParOf" srcId="{96D26C63-C436-495D-AF76-224E79FB4D78}" destId="{B5E3EB54-0E94-4917-9E71-3DE621CB7233}" srcOrd="1" destOrd="0" presId="urn:microsoft.com/office/officeart/2008/layout/HorizontalMultiLevelHierarchy"/>
    <dgm:cxn modelId="{0DDEDFD7-2E31-4EF3-9A6C-910E875B3C4F}" type="presParOf" srcId="{B5E3EB54-0E94-4917-9E71-3DE621CB7233}" destId="{3F59E764-02FF-42B4-A178-090DCF02CE65}" srcOrd="0" destOrd="0" presId="urn:microsoft.com/office/officeart/2008/layout/HorizontalMultiLevelHierarchy"/>
    <dgm:cxn modelId="{6479BA1E-5EB2-46DB-8744-0E8640A648F3}" type="presParOf" srcId="{B5E3EB54-0E94-4917-9E71-3DE621CB7233}" destId="{02D577C8-DC6D-4F55-8B14-7BB0E243365F}" srcOrd="1" destOrd="0" presId="urn:microsoft.com/office/officeart/2008/layout/HorizontalMultiLevelHierarchy"/>
    <dgm:cxn modelId="{78263224-7691-456F-BFAE-76608EF299CF}" type="presParOf" srcId="{73EC71D9-2A51-45C3-BF00-ADD331E14F56}" destId="{A77906DB-EABA-4EB2-AB4E-33FF76E94308}" srcOrd="2" destOrd="0" presId="urn:microsoft.com/office/officeart/2008/layout/HorizontalMultiLevelHierarchy"/>
    <dgm:cxn modelId="{C72A1C21-6F0D-4FFB-9542-E304083F52F7}" type="presParOf" srcId="{A77906DB-EABA-4EB2-AB4E-33FF76E94308}" destId="{BA5E42F0-C68D-4AE4-824D-4C72AA827852}" srcOrd="0" destOrd="0" presId="urn:microsoft.com/office/officeart/2008/layout/HorizontalMultiLevelHierarchy"/>
    <dgm:cxn modelId="{A85E2DFD-4165-483D-862E-D792216AA885}" type="presParOf" srcId="{73EC71D9-2A51-45C3-BF00-ADD331E14F56}" destId="{07048E82-E23A-44A7-BB12-72A9A8374DF7}" srcOrd="3" destOrd="0" presId="urn:microsoft.com/office/officeart/2008/layout/HorizontalMultiLevelHierarchy"/>
    <dgm:cxn modelId="{59DDFBA2-669F-4CE0-A7B1-5539E674F4EF}" type="presParOf" srcId="{07048E82-E23A-44A7-BB12-72A9A8374DF7}" destId="{CE5CC19F-2C4C-4F58-912A-254A3C637A87}" srcOrd="0" destOrd="0" presId="urn:microsoft.com/office/officeart/2008/layout/HorizontalMultiLevelHierarchy"/>
    <dgm:cxn modelId="{022E0896-9FCD-481F-BB73-8FE15E34783C}" type="presParOf" srcId="{07048E82-E23A-44A7-BB12-72A9A8374DF7}" destId="{D5485ACB-E2F7-41BF-BF4B-3837DEEF2A57}" srcOrd="1" destOrd="0" presId="urn:microsoft.com/office/officeart/2008/layout/HorizontalMultiLevelHierarchy"/>
    <dgm:cxn modelId="{E16E3603-528B-4F9B-8030-F3DED8F54A2C}" type="presParOf" srcId="{D5485ACB-E2F7-41BF-BF4B-3837DEEF2A57}" destId="{9B054F76-2CD6-4AA2-96DD-D4AA3BB71ED7}" srcOrd="0" destOrd="0" presId="urn:microsoft.com/office/officeart/2008/layout/HorizontalMultiLevelHierarchy"/>
    <dgm:cxn modelId="{F9B4CC8C-4EBD-4C89-80C2-B5B2EC3A124E}" type="presParOf" srcId="{9B054F76-2CD6-4AA2-96DD-D4AA3BB71ED7}" destId="{A5EC547D-40D9-4FB3-9A41-8CD724AB5B1F}" srcOrd="0" destOrd="0" presId="urn:microsoft.com/office/officeart/2008/layout/HorizontalMultiLevelHierarchy"/>
    <dgm:cxn modelId="{B7F1A77C-DAF4-49A8-BF88-141ACBEC0105}" type="presParOf" srcId="{D5485ACB-E2F7-41BF-BF4B-3837DEEF2A57}" destId="{9FDD049B-6CF3-4F00-BCDF-8D5662CD7E9A}" srcOrd="1" destOrd="0" presId="urn:microsoft.com/office/officeart/2008/layout/HorizontalMultiLevelHierarchy"/>
    <dgm:cxn modelId="{932D50C2-B75E-48F4-8676-198D91807EB2}" type="presParOf" srcId="{9FDD049B-6CF3-4F00-BCDF-8D5662CD7E9A}" destId="{A1E8441A-5DE5-42E8-BFAB-392D237105F9}" srcOrd="0" destOrd="0" presId="urn:microsoft.com/office/officeart/2008/layout/HorizontalMultiLevelHierarchy"/>
    <dgm:cxn modelId="{77C6B2D5-EFA0-4621-AFE7-BA14A2D3AEBB}" type="presParOf" srcId="{9FDD049B-6CF3-4F00-BCDF-8D5662CD7E9A}" destId="{B3672911-BFD4-40A3-9456-7A94891C24EF}" srcOrd="1" destOrd="0" presId="urn:microsoft.com/office/officeart/2008/layout/HorizontalMultiLevelHierarchy"/>
    <dgm:cxn modelId="{E6C3A926-E0D4-489F-9302-06838B9D7FD4}" type="presParOf" srcId="{73EC71D9-2A51-45C3-BF00-ADD331E14F56}" destId="{52B77EB8-E3CF-43A3-B5C7-5059C45E8D4C}" srcOrd="4" destOrd="0" presId="urn:microsoft.com/office/officeart/2008/layout/HorizontalMultiLevelHierarchy"/>
    <dgm:cxn modelId="{8B67479D-0FDE-4267-B750-166F101DD049}" type="presParOf" srcId="{52B77EB8-E3CF-43A3-B5C7-5059C45E8D4C}" destId="{3CB96BBA-8BAF-4CD1-AAF0-47598EEDCF72}" srcOrd="0" destOrd="0" presId="urn:microsoft.com/office/officeart/2008/layout/HorizontalMultiLevelHierarchy"/>
    <dgm:cxn modelId="{91CBDE33-C9EA-40DC-A29E-422B02EF9036}" type="presParOf" srcId="{73EC71D9-2A51-45C3-BF00-ADD331E14F56}" destId="{795BFC94-DEE3-4A6A-A3B1-0404C3D7926C}" srcOrd="5" destOrd="0" presId="urn:microsoft.com/office/officeart/2008/layout/HorizontalMultiLevelHierarchy"/>
    <dgm:cxn modelId="{F916D395-B0EA-4C42-B5B8-3946D5C9AB12}" type="presParOf" srcId="{795BFC94-DEE3-4A6A-A3B1-0404C3D7926C}" destId="{E5D7276D-D897-497D-9F7A-FA1AF571B732}" srcOrd="0" destOrd="0" presId="urn:microsoft.com/office/officeart/2008/layout/HorizontalMultiLevelHierarchy"/>
    <dgm:cxn modelId="{360EDD25-44C8-4632-8007-D5A0320A0C92}" type="presParOf" srcId="{795BFC94-DEE3-4A6A-A3B1-0404C3D7926C}" destId="{D064755F-3B70-4C31-BDA6-5CDEB29F0C23}" srcOrd="1" destOrd="0" presId="urn:microsoft.com/office/officeart/2008/layout/HorizontalMultiLevelHierarchy"/>
    <dgm:cxn modelId="{2D6AD528-607F-408F-9734-ECEF57564A77}" type="presParOf" srcId="{D064755F-3B70-4C31-BDA6-5CDEB29F0C23}" destId="{B0E98D30-735E-4EFE-B7BF-54ED0DC85AD2}" srcOrd="0" destOrd="0" presId="urn:microsoft.com/office/officeart/2008/layout/HorizontalMultiLevelHierarchy"/>
    <dgm:cxn modelId="{3DC92711-5E45-48C0-9AAD-8598C93FF1BC}" type="presParOf" srcId="{B0E98D30-735E-4EFE-B7BF-54ED0DC85AD2}" destId="{6F50FED9-1697-4900-99F7-9FFF00ADECEF}" srcOrd="0" destOrd="0" presId="urn:microsoft.com/office/officeart/2008/layout/HorizontalMultiLevelHierarchy"/>
    <dgm:cxn modelId="{44EF252A-A863-4C60-8B74-F5CD8DC473D9}" type="presParOf" srcId="{D064755F-3B70-4C31-BDA6-5CDEB29F0C23}" destId="{2BBC5EA2-8910-4FF7-8F8F-A2BDF1162609}" srcOrd="1" destOrd="0" presId="urn:microsoft.com/office/officeart/2008/layout/HorizontalMultiLevelHierarchy"/>
    <dgm:cxn modelId="{58FA7E51-0E1B-4EAD-A501-57621529CCEE}" type="presParOf" srcId="{2BBC5EA2-8910-4FF7-8F8F-A2BDF1162609}" destId="{D37425B3-2F8F-44D5-9FA3-1C0E8A9F7F2F}" srcOrd="0" destOrd="0" presId="urn:microsoft.com/office/officeart/2008/layout/HorizontalMultiLevelHierarchy"/>
    <dgm:cxn modelId="{44D78798-7824-42BC-BF59-2E4E17AA348E}" type="presParOf" srcId="{2BBC5EA2-8910-4FF7-8F8F-A2BDF1162609}" destId="{93B40AAD-6495-4C9F-848C-136DC38267D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11F33-352D-45CD-A863-6A0EE0E023AA}" type="doc">
      <dgm:prSet loTypeId="urn:microsoft.com/office/officeart/2005/8/layout/pyramid2" loCatId="pyramid" qsTypeId="urn:microsoft.com/office/officeart/2005/8/quickstyle/simple1" qsCatId="simple" csTypeId="urn:microsoft.com/office/officeart/2005/8/colors/accent1_2" csCatId="accent1" phldr="1"/>
      <dgm:spPr/>
    </dgm:pt>
    <dgm:pt modelId="{E57CCB33-4DAD-4B8E-AD6D-C3EB708017E9}">
      <dgm:prSet phldrT="[Text]" custT="1"/>
      <dgm:spPr>
        <a:solidFill>
          <a:srgbClr val="006600">
            <a:alpha val="90000"/>
          </a:srgbClr>
        </a:solidFill>
        <a:ln>
          <a:solidFill>
            <a:srgbClr val="006600"/>
          </a:solidFill>
        </a:ln>
      </dgm:spPr>
      <dgm:t>
        <a:bodyPr/>
        <a:lstStyle/>
        <a:p>
          <a:r>
            <a:rPr lang="en-IN" sz="2800" b="1" i="0" u="none" strike="noStrike" baseline="0" dirty="0" smtClean="0">
              <a:solidFill>
                <a:schemeClr val="bg1"/>
              </a:solidFill>
              <a:latin typeface="+mj-lt"/>
            </a:rPr>
            <a:t>FEELING</a:t>
          </a:r>
          <a:br>
            <a:rPr lang="en-IN" sz="2800" b="1" i="0" u="none" strike="noStrike" baseline="0" dirty="0" smtClean="0">
              <a:solidFill>
                <a:schemeClr val="bg1"/>
              </a:solidFill>
              <a:latin typeface="+mj-lt"/>
            </a:rPr>
          </a:br>
          <a:r>
            <a:rPr lang="en-IN" sz="2800" b="1" i="0" u="none" strike="noStrike" baseline="0" dirty="0" smtClean="0">
              <a:solidFill>
                <a:schemeClr val="bg1"/>
              </a:solidFill>
              <a:latin typeface="+mj-lt"/>
            </a:rPr>
            <a:t> emotional</a:t>
          </a:r>
          <a:endParaRPr lang="en-IN" sz="2800" dirty="0">
            <a:solidFill>
              <a:schemeClr val="bg1"/>
            </a:solidFill>
            <a:latin typeface="+mj-lt"/>
          </a:endParaRPr>
        </a:p>
      </dgm:t>
    </dgm:pt>
    <dgm:pt modelId="{17BA4D39-9DC5-4595-9FB3-D5EF1BAE2D42}" type="parTrans" cxnId="{3B1E3892-3ABE-424F-9035-3F2A11673CC5}">
      <dgm:prSet/>
      <dgm:spPr/>
      <dgm:t>
        <a:bodyPr/>
        <a:lstStyle/>
        <a:p>
          <a:endParaRPr lang="en-IN"/>
        </a:p>
      </dgm:t>
    </dgm:pt>
    <dgm:pt modelId="{13D5CD67-3218-4BB9-A346-7D7542997B85}" type="sibTrans" cxnId="{3B1E3892-3ABE-424F-9035-3F2A11673CC5}">
      <dgm:prSet/>
      <dgm:spPr/>
      <dgm:t>
        <a:bodyPr/>
        <a:lstStyle/>
        <a:p>
          <a:endParaRPr lang="en-IN"/>
        </a:p>
      </dgm:t>
    </dgm:pt>
    <dgm:pt modelId="{B030F477-9A42-4CE6-A96B-5AA9A2B76D97}">
      <dgm:prSet phldrT="[Text]" custT="1"/>
      <dgm:spPr>
        <a:solidFill>
          <a:schemeClr val="accent6">
            <a:lumMod val="75000"/>
            <a:alpha val="90000"/>
          </a:schemeClr>
        </a:solidFill>
        <a:ln>
          <a:solidFill>
            <a:schemeClr val="accent6">
              <a:lumMod val="75000"/>
            </a:schemeClr>
          </a:solidFill>
        </a:ln>
      </dgm:spPr>
      <dgm:t>
        <a:bodyPr/>
        <a:lstStyle/>
        <a:p>
          <a:r>
            <a:rPr lang="en-IN" sz="2800" b="1" i="0" u="none" strike="noStrike" baseline="0" dirty="0" smtClean="0">
              <a:solidFill>
                <a:schemeClr val="bg1"/>
              </a:solidFill>
              <a:latin typeface="+mj-lt"/>
            </a:rPr>
            <a:t>PHYSICAL</a:t>
          </a:r>
          <a:br>
            <a:rPr lang="en-IN" sz="2800" b="1" i="0" u="none" strike="noStrike" baseline="0" dirty="0" smtClean="0">
              <a:solidFill>
                <a:schemeClr val="bg1"/>
              </a:solidFill>
              <a:latin typeface="+mj-lt"/>
            </a:rPr>
          </a:br>
          <a:r>
            <a:rPr lang="en-IN" sz="1400" b="1" i="0" u="none" strike="noStrike" baseline="0" dirty="0" smtClean="0">
              <a:solidFill>
                <a:schemeClr val="bg1"/>
              </a:solidFill>
              <a:latin typeface="Times New Roman" panose="02020603050405020304" pitchFamily="18" charset="0"/>
            </a:rPr>
            <a:t> </a:t>
          </a:r>
          <a:r>
            <a:rPr lang="en-IN" sz="2800" b="1" i="0" u="none" strike="noStrike" baseline="0" dirty="0" smtClean="0">
              <a:solidFill>
                <a:schemeClr val="bg1"/>
              </a:solidFill>
              <a:latin typeface="+mj-lt"/>
            </a:rPr>
            <a:t>biological - sensation</a:t>
          </a:r>
          <a:endParaRPr lang="en-IN" sz="1400" dirty="0">
            <a:solidFill>
              <a:schemeClr val="bg1"/>
            </a:solidFill>
            <a:latin typeface="+mj-lt"/>
          </a:endParaRPr>
        </a:p>
      </dgm:t>
    </dgm:pt>
    <dgm:pt modelId="{7D4FBBCF-F654-45DA-AC1C-699216EFBF46}" type="parTrans" cxnId="{ADE916CB-6EA6-4B7D-B23E-3DEA0A54F079}">
      <dgm:prSet/>
      <dgm:spPr/>
      <dgm:t>
        <a:bodyPr/>
        <a:lstStyle/>
        <a:p>
          <a:endParaRPr lang="en-IN"/>
        </a:p>
      </dgm:t>
    </dgm:pt>
    <dgm:pt modelId="{A520A301-EEA5-4719-9CCA-2194730D65B0}" type="sibTrans" cxnId="{ADE916CB-6EA6-4B7D-B23E-3DEA0A54F079}">
      <dgm:prSet/>
      <dgm:spPr/>
      <dgm:t>
        <a:bodyPr/>
        <a:lstStyle/>
        <a:p>
          <a:endParaRPr lang="en-IN"/>
        </a:p>
      </dgm:t>
    </dgm:pt>
    <dgm:pt modelId="{3E357C54-4885-4551-AC8F-D6E6818C7AFB}">
      <dgm:prSet custT="1"/>
      <dgm:spPr>
        <a:solidFill>
          <a:srgbClr val="CC0066">
            <a:alpha val="90000"/>
          </a:srgbClr>
        </a:solidFill>
        <a:ln>
          <a:solidFill>
            <a:srgbClr val="CC0066"/>
          </a:solidFill>
        </a:ln>
      </dgm:spPr>
      <dgm:t>
        <a:bodyPr/>
        <a:lstStyle/>
        <a:p>
          <a:r>
            <a:rPr lang="en-IN" sz="2800" b="1" dirty="0" smtClean="0">
              <a:solidFill>
                <a:schemeClr val="bg1"/>
              </a:solidFill>
            </a:rPr>
            <a:t>PSYCHOLOGICAL &amp; SPIRITUAL</a:t>
          </a:r>
          <a:r>
            <a:rPr lang="en-IN" sz="1700" dirty="0" smtClean="0">
              <a:solidFill>
                <a:schemeClr val="bg1"/>
              </a:solidFill>
            </a:rPr>
            <a:t> </a:t>
          </a:r>
          <a:r>
            <a:rPr lang="en-IN" sz="2800" b="1" dirty="0" smtClean="0">
              <a:solidFill>
                <a:schemeClr val="bg1"/>
              </a:solidFill>
            </a:rPr>
            <a:t>aspirations – ideals - values </a:t>
          </a:r>
          <a:endParaRPr lang="en-IN" sz="1700" b="1" dirty="0">
            <a:solidFill>
              <a:schemeClr val="bg1"/>
            </a:solidFill>
          </a:endParaRPr>
        </a:p>
      </dgm:t>
    </dgm:pt>
    <dgm:pt modelId="{C80E1B24-7841-4832-A0E5-C763307C55A7}" type="parTrans" cxnId="{B12D46C9-B98E-43A1-8037-0CDEE5027430}">
      <dgm:prSet/>
      <dgm:spPr/>
      <dgm:t>
        <a:bodyPr/>
        <a:lstStyle/>
        <a:p>
          <a:endParaRPr lang="en-IN"/>
        </a:p>
      </dgm:t>
    </dgm:pt>
    <dgm:pt modelId="{D15E3FC6-27FD-4583-8F38-42E45494C418}" type="sibTrans" cxnId="{B12D46C9-B98E-43A1-8037-0CDEE5027430}">
      <dgm:prSet/>
      <dgm:spPr/>
      <dgm:t>
        <a:bodyPr/>
        <a:lstStyle/>
        <a:p>
          <a:endParaRPr lang="en-IN"/>
        </a:p>
      </dgm:t>
    </dgm:pt>
    <dgm:pt modelId="{A3281911-C6C6-4837-B4F2-E92AFD11762F}">
      <dgm:prSet custT="1"/>
      <dgm:spPr>
        <a:solidFill>
          <a:srgbClr val="002060">
            <a:alpha val="90000"/>
          </a:srgbClr>
        </a:solidFill>
        <a:ln>
          <a:solidFill>
            <a:srgbClr val="002060"/>
          </a:solidFill>
        </a:ln>
      </dgm:spPr>
      <dgm:t>
        <a:bodyPr/>
        <a:lstStyle/>
        <a:p>
          <a:r>
            <a:rPr lang="en-IN" sz="2800" b="1" i="0" u="none" strike="noStrike" baseline="0" dirty="0" smtClean="0">
              <a:solidFill>
                <a:schemeClr val="bg1"/>
              </a:solidFill>
              <a:latin typeface="+mj-lt"/>
            </a:rPr>
            <a:t>MENTAL</a:t>
          </a:r>
          <a:br>
            <a:rPr lang="en-IN" sz="2800" b="1" i="0" u="none" strike="noStrike" baseline="0" dirty="0" smtClean="0">
              <a:solidFill>
                <a:schemeClr val="bg1"/>
              </a:solidFill>
              <a:latin typeface="+mj-lt"/>
            </a:rPr>
          </a:br>
          <a:r>
            <a:rPr lang="en-IN" sz="1700" b="1" i="0" u="none" strike="noStrike" baseline="0" dirty="0" smtClean="0">
              <a:solidFill>
                <a:schemeClr val="bg1"/>
              </a:solidFill>
              <a:latin typeface="Times New Roman" panose="02020603050405020304" pitchFamily="18" charset="0"/>
            </a:rPr>
            <a:t> </a:t>
          </a:r>
          <a:r>
            <a:rPr lang="en-IN" sz="2800" b="1" i="0" u="none" strike="noStrike" baseline="0" dirty="0" smtClean="0">
              <a:solidFill>
                <a:schemeClr val="bg1"/>
              </a:solidFill>
              <a:latin typeface="+mj-lt"/>
            </a:rPr>
            <a:t>ethical – aesthetic - rational</a:t>
          </a:r>
          <a:endParaRPr lang="en-IN" sz="1700" b="1" i="0" u="none" strike="noStrike" baseline="0" dirty="0" smtClean="0">
            <a:solidFill>
              <a:schemeClr val="bg1"/>
            </a:solidFill>
            <a:latin typeface="+mj-lt"/>
          </a:endParaRPr>
        </a:p>
      </dgm:t>
    </dgm:pt>
    <dgm:pt modelId="{54FA29AB-2A05-4456-B539-3DE5D1CC9746}" type="parTrans" cxnId="{32D2DA57-D544-4B45-BF12-5C795036E850}">
      <dgm:prSet/>
      <dgm:spPr/>
      <dgm:t>
        <a:bodyPr/>
        <a:lstStyle/>
        <a:p>
          <a:endParaRPr lang="en-IN"/>
        </a:p>
      </dgm:t>
    </dgm:pt>
    <dgm:pt modelId="{C88B9B7B-EF3D-441A-9FF0-03F863FE86D9}" type="sibTrans" cxnId="{32D2DA57-D544-4B45-BF12-5C795036E850}">
      <dgm:prSet/>
      <dgm:spPr/>
      <dgm:t>
        <a:bodyPr/>
        <a:lstStyle/>
        <a:p>
          <a:endParaRPr lang="en-IN"/>
        </a:p>
      </dgm:t>
    </dgm:pt>
    <dgm:pt modelId="{7D28CBCD-433F-44EC-90B7-CB47C998197C}" type="pres">
      <dgm:prSet presAssocID="{01611F33-352D-45CD-A863-6A0EE0E023AA}" presName="compositeShape" presStyleCnt="0">
        <dgm:presLayoutVars>
          <dgm:dir/>
          <dgm:resizeHandles/>
        </dgm:presLayoutVars>
      </dgm:prSet>
      <dgm:spPr/>
    </dgm:pt>
    <dgm:pt modelId="{6FB45D09-DD33-444B-A211-8873CE1B468A}" type="pres">
      <dgm:prSet presAssocID="{01611F33-352D-45CD-A863-6A0EE0E023AA}" presName="pyramid" presStyleLbl="node1" presStyleIdx="0" presStyleCnt="1" custLinFactNeighborX="-33187"/>
      <dgm:spPr>
        <a:solidFill>
          <a:schemeClr val="bg1"/>
        </a:solidFill>
      </dgm:spPr>
    </dgm:pt>
    <dgm:pt modelId="{3EA5F32B-3716-4BE1-86F3-5EE46A57F59B}" type="pres">
      <dgm:prSet presAssocID="{01611F33-352D-45CD-A863-6A0EE0E023AA}" presName="theList" presStyleCnt="0"/>
      <dgm:spPr/>
    </dgm:pt>
    <dgm:pt modelId="{94ED8E28-D086-4F3D-8CB2-E297448D5F04}" type="pres">
      <dgm:prSet presAssocID="{3E357C54-4885-4551-AC8F-D6E6818C7AFB}" presName="aNode" presStyleLbl="fgAcc1" presStyleIdx="0" presStyleCnt="4" custScaleX="186464" custScaleY="168029" custLinFactY="-671" custLinFactNeighborX="29441" custLinFactNeighborY="-100000">
        <dgm:presLayoutVars>
          <dgm:bulletEnabled val="1"/>
        </dgm:presLayoutVars>
      </dgm:prSet>
      <dgm:spPr/>
      <dgm:t>
        <a:bodyPr/>
        <a:lstStyle/>
        <a:p>
          <a:endParaRPr lang="en-IN"/>
        </a:p>
      </dgm:t>
    </dgm:pt>
    <dgm:pt modelId="{A61560CA-AD6E-4B5D-8DA9-CDD134E06968}" type="pres">
      <dgm:prSet presAssocID="{3E357C54-4885-4551-AC8F-D6E6818C7AFB}" presName="aSpace" presStyleCnt="0"/>
      <dgm:spPr/>
    </dgm:pt>
    <dgm:pt modelId="{90ABAE30-5DD6-4337-B8E9-042364A172DD}" type="pres">
      <dgm:prSet presAssocID="{A3281911-C6C6-4837-B4F2-E92AFD11762F}" presName="aNode" presStyleLbl="fgAcc1" presStyleIdx="1" presStyleCnt="4" custScaleX="169243" custScaleY="182476" custLinFactNeighborX="38403" custLinFactNeighborY="50995">
        <dgm:presLayoutVars>
          <dgm:bulletEnabled val="1"/>
        </dgm:presLayoutVars>
      </dgm:prSet>
      <dgm:spPr/>
      <dgm:t>
        <a:bodyPr/>
        <a:lstStyle/>
        <a:p>
          <a:endParaRPr lang="en-IN"/>
        </a:p>
      </dgm:t>
    </dgm:pt>
    <dgm:pt modelId="{BC35E312-2EE4-4055-AC48-0AA1E9EF95AF}" type="pres">
      <dgm:prSet presAssocID="{A3281911-C6C6-4837-B4F2-E92AFD11762F}" presName="aSpace" presStyleCnt="0"/>
      <dgm:spPr/>
    </dgm:pt>
    <dgm:pt modelId="{5A269828-8186-4071-A3A7-C0A24E2D148B}" type="pres">
      <dgm:prSet presAssocID="{E57CCB33-4DAD-4B8E-AD6D-C3EB708017E9}" presName="aNode" presStyleLbl="fgAcc1" presStyleIdx="2" presStyleCnt="4" custScaleX="161544" custScaleY="157472" custLinFactY="13265" custLinFactNeighborX="42252" custLinFactNeighborY="100000">
        <dgm:presLayoutVars>
          <dgm:bulletEnabled val="1"/>
        </dgm:presLayoutVars>
      </dgm:prSet>
      <dgm:spPr/>
      <dgm:t>
        <a:bodyPr/>
        <a:lstStyle/>
        <a:p>
          <a:endParaRPr lang="en-IN"/>
        </a:p>
      </dgm:t>
    </dgm:pt>
    <dgm:pt modelId="{BBA42DFA-477A-4F86-98DE-3C65A41F5F77}" type="pres">
      <dgm:prSet presAssocID="{E57CCB33-4DAD-4B8E-AD6D-C3EB708017E9}" presName="aSpace" presStyleCnt="0"/>
      <dgm:spPr/>
    </dgm:pt>
    <dgm:pt modelId="{363C5919-5A6E-493B-ABE5-2880C7BCD7FC}" type="pres">
      <dgm:prSet presAssocID="{B030F477-9A42-4CE6-A96B-5AA9A2B76D97}" presName="aNode" presStyleLbl="fgAcc1" presStyleIdx="3" presStyleCnt="4" custScaleX="137778" custScaleY="159664" custLinFactY="40906" custLinFactNeighborX="53784" custLinFactNeighborY="100000">
        <dgm:presLayoutVars>
          <dgm:bulletEnabled val="1"/>
        </dgm:presLayoutVars>
      </dgm:prSet>
      <dgm:spPr/>
      <dgm:t>
        <a:bodyPr/>
        <a:lstStyle/>
        <a:p>
          <a:endParaRPr lang="en-IN"/>
        </a:p>
      </dgm:t>
    </dgm:pt>
    <dgm:pt modelId="{85E3D4AE-025D-4592-B814-3B75718E6F56}" type="pres">
      <dgm:prSet presAssocID="{B030F477-9A42-4CE6-A96B-5AA9A2B76D97}" presName="aSpace" presStyleCnt="0"/>
      <dgm:spPr/>
    </dgm:pt>
  </dgm:ptLst>
  <dgm:cxnLst>
    <dgm:cxn modelId="{32D2DA57-D544-4B45-BF12-5C795036E850}" srcId="{01611F33-352D-45CD-A863-6A0EE0E023AA}" destId="{A3281911-C6C6-4837-B4F2-E92AFD11762F}" srcOrd="1" destOrd="0" parTransId="{54FA29AB-2A05-4456-B539-3DE5D1CC9746}" sibTransId="{C88B9B7B-EF3D-441A-9FF0-03F863FE86D9}"/>
    <dgm:cxn modelId="{C11F8ECD-5DAE-40F5-8BAF-C04F20D6F79D}" type="presOf" srcId="{B030F477-9A42-4CE6-A96B-5AA9A2B76D97}" destId="{363C5919-5A6E-493B-ABE5-2880C7BCD7FC}" srcOrd="0" destOrd="0" presId="urn:microsoft.com/office/officeart/2005/8/layout/pyramid2"/>
    <dgm:cxn modelId="{ADE916CB-6EA6-4B7D-B23E-3DEA0A54F079}" srcId="{01611F33-352D-45CD-A863-6A0EE0E023AA}" destId="{B030F477-9A42-4CE6-A96B-5AA9A2B76D97}" srcOrd="3" destOrd="0" parTransId="{7D4FBBCF-F654-45DA-AC1C-699216EFBF46}" sibTransId="{A520A301-EEA5-4719-9CCA-2194730D65B0}"/>
    <dgm:cxn modelId="{9BC48500-7645-43CE-97DB-42912CC85DF8}" type="presOf" srcId="{3E357C54-4885-4551-AC8F-D6E6818C7AFB}" destId="{94ED8E28-D086-4F3D-8CB2-E297448D5F04}" srcOrd="0" destOrd="0" presId="urn:microsoft.com/office/officeart/2005/8/layout/pyramid2"/>
    <dgm:cxn modelId="{3E5FA672-2C34-4A4F-8600-300A981B3730}" type="presOf" srcId="{01611F33-352D-45CD-A863-6A0EE0E023AA}" destId="{7D28CBCD-433F-44EC-90B7-CB47C998197C}" srcOrd="0" destOrd="0" presId="urn:microsoft.com/office/officeart/2005/8/layout/pyramid2"/>
    <dgm:cxn modelId="{8F386E2F-754A-48DC-A4AE-A3EB55BBCE1E}" type="presOf" srcId="{E57CCB33-4DAD-4B8E-AD6D-C3EB708017E9}" destId="{5A269828-8186-4071-A3A7-C0A24E2D148B}" srcOrd="0" destOrd="0" presId="urn:microsoft.com/office/officeart/2005/8/layout/pyramid2"/>
    <dgm:cxn modelId="{3B1E3892-3ABE-424F-9035-3F2A11673CC5}" srcId="{01611F33-352D-45CD-A863-6A0EE0E023AA}" destId="{E57CCB33-4DAD-4B8E-AD6D-C3EB708017E9}" srcOrd="2" destOrd="0" parTransId="{17BA4D39-9DC5-4595-9FB3-D5EF1BAE2D42}" sibTransId="{13D5CD67-3218-4BB9-A346-7D7542997B85}"/>
    <dgm:cxn modelId="{43F37701-0F75-4E9E-9643-277732FF49C7}" type="presOf" srcId="{A3281911-C6C6-4837-B4F2-E92AFD11762F}" destId="{90ABAE30-5DD6-4337-B8E9-042364A172DD}" srcOrd="0" destOrd="0" presId="urn:microsoft.com/office/officeart/2005/8/layout/pyramid2"/>
    <dgm:cxn modelId="{B12D46C9-B98E-43A1-8037-0CDEE5027430}" srcId="{01611F33-352D-45CD-A863-6A0EE0E023AA}" destId="{3E357C54-4885-4551-AC8F-D6E6818C7AFB}" srcOrd="0" destOrd="0" parTransId="{C80E1B24-7841-4832-A0E5-C763307C55A7}" sibTransId="{D15E3FC6-27FD-4583-8F38-42E45494C418}"/>
    <dgm:cxn modelId="{7B82AF3C-2100-448A-A50A-E0F7EEF3ED5A}" type="presParOf" srcId="{7D28CBCD-433F-44EC-90B7-CB47C998197C}" destId="{6FB45D09-DD33-444B-A211-8873CE1B468A}" srcOrd="0" destOrd="0" presId="urn:microsoft.com/office/officeart/2005/8/layout/pyramid2"/>
    <dgm:cxn modelId="{07D5D19C-2223-4183-8F48-BCF89CE2F225}" type="presParOf" srcId="{7D28CBCD-433F-44EC-90B7-CB47C998197C}" destId="{3EA5F32B-3716-4BE1-86F3-5EE46A57F59B}" srcOrd="1" destOrd="0" presId="urn:microsoft.com/office/officeart/2005/8/layout/pyramid2"/>
    <dgm:cxn modelId="{3A71DFF6-7DF2-462F-BAA0-945F07E82659}" type="presParOf" srcId="{3EA5F32B-3716-4BE1-86F3-5EE46A57F59B}" destId="{94ED8E28-D086-4F3D-8CB2-E297448D5F04}" srcOrd="0" destOrd="0" presId="urn:microsoft.com/office/officeart/2005/8/layout/pyramid2"/>
    <dgm:cxn modelId="{D31D641E-3592-400E-A826-890E7A87A45A}" type="presParOf" srcId="{3EA5F32B-3716-4BE1-86F3-5EE46A57F59B}" destId="{A61560CA-AD6E-4B5D-8DA9-CDD134E06968}" srcOrd="1" destOrd="0" presId="urn:microsoft.com/office/officeart/2005/8/layout/pyramid2"/>
    <dgm:cxn modelId="{D5F51B0E-7B72-48B0-8A04-91CBA86C07BF}" type="presParOf" srcId="{3EA5F32B-3716-4BE1-86F3-5EE46A57F59B}" destId="{90ABAE30-5DD6-4337-B8E9-042364A172DD}" srcOrd="2" destOrd="0" presId="urn:microsoft.com/office/officeart/2005/8/layout/pyramid2"/>
    <dgm:cxn modelId="{AE65522D-31BB-46CB-A5C9-84C535DA3804}" type="presParOf" srcId="{3EA5F32B-3716-4BE1-86F3-5EE46A57F59B}" destId="{BC35E312-2EE4-4055-AC48-0AA1E9EF95AF}" srcOrd="3" destOrd="0" presId="urn:microsoft.com/office/officeart/2005/8/layout/pyramid2"/>
    <dgm:cxn modelId="{8E5BC19B-9C90-4FA4-8849-897520551C1E}" type="presParOf" srcId="{3EA5F32B-3716-4BE1-86F3-5EE46A57F59B}" destId="{5A269828-8186-4071-A3A7-C0A24E2D148B}" srcOrd="4" destOrd="0" presId="urn:microsoft.com/office/officeart/2005/8/layout/pyramid2"/>
    <dgm:cxn modelId="{C48F8DFE-B959-47CE-87BB-6ED3759EA0DD}" type="presParOf" srcId="{3EA5F32B-3716-4BE1-86F3-5EE46A57F59B}" destId="{BBA42DFA-477A-4F86-98DE-3C65A41F5F77}" srcOrd="5" destOrd="0" presId="urn:microsoft.com/office/officeart/2005/8/layout/pyramid2"/>
    <dgm:cxn modelId="{C642C65E-1C07-426D-BB72-1DB43927D288}" type="presParOf" srcId="{3EA5F32B-3716-4BE1-86F3-5EE46A57F59B}" destId="{363C5919-5A6E-493B-ABE5-2880C7BCD7FC}" srcOrd="6" destOrd="0" presId="urn:microsoft.com/office/officeart/2005/8/layout/pyramid2"/>
    <dgm:cxn modelId="{150FFD94-1D3F-477F-8A6C-8857EA954C0E}" type="presParOf" srcId="{3EA5F32B-3716-4BE1-86F3-5EE46A57F59B}" destId="{85E3D4AE-025D-4592-B814-3B75718E6F5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9578D-4B32-4C4C-93C0-036FB2EFEDA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N"/>
        </a:p>
      </dgm:t>
    </dgm:pt>
    <dgm:pt modelId="{9E7BE7B2-0749-49A3-9554-2BA99B0919E8}">
      <dgm:prSet phldrT="[Text]" custT="1"/>
      <dgm:spPr>
        <a:solidFill>
          <a:schemeClr val="accent2"/>
        </a:solidFill>
      </dgm:spPr>
      <dgm:t>
        <a:bodyPr/>
        <a:lstStyle/>
        <a:p>
          <a:r>
            <a:rPr lang="en-IN" sz="3200" b="1" i="0" u="none" strike="noStrike" baseline="0" dirty="0" smtClean="0">
              <a:latin typeface="+mj-lt"/>
            </a:rPr>
            <a:t>ENERGY</a:t>
          </a:r>
          <a:endParaRPr lang="en-IN" sz="3200" dirty="0">
            <a:latin typeface="+mj-lt"/>
          </a:endParaRPr>
        </a:p>
      </dgm:t>
    </dgm:pt>
    <dgm:pt modelId="{7B6A27DE-C4D1-4BDE-8DA3-4613DA94A455}" type="parTrans" cxnId="{31ACEBF3-63FD-4C8C-A0E0-9B6D4B84BB9D}">
      <dgm:prSet/>
      <dgm:spPr/>
      <dgm:t>
        <a:bodyPr/>
        <a:lstStyle/>
        <a:p>
          <a:endParaRPr lang="en-IN"/>
        </a:p>
      </dgm:t>
    </dgm:pt>
    <dgm:pt modelId="{B99DA3C4-08B5-4E6A-8C74-456FBB2157CB}" type="sibTrans" cxnId="{31ACEBF3-63FD-4C8C-A0E0-9B6D4B84BB9D}">
      <dgm:prSet/>
      <dgm:spPr/>
      <dgm:t>
        <a:bodyPr/>
        <a:lstStyle/>
        <a:p>
          <a:endParaRPr lang="en-IN"/>
        </a:p>
      </dgm:t>
    </dgm:pt>
    <dgm:pt modelId="{7F7CBE87-17E2-4158-9380-F1DE6FAE00C3}">
      <dgm:prSet phldrT="[Text]" custT="1"/>
      <dgm:spPr>
        <a:solidFill>
          <a:srgbClr val="7030A0"/>
        </a:solidFill>
      </dgm:spPr>
      <dgm:t>
        <a:bodyPr/>
        <a:lstStyle/>
        <a:p>
          <a:r>
            <a:rPr lang="en-US" sz="3200" b="1" dirty="0" smtClean="0"/>
            <a:t>SKILLS</a:t>
          </a:r>
          <a:endParaRPr lang="en-IN" sz="3200" b="1" dirty="0"/>
        </a:p>
      </dgm:t>
    </dgm:pt>
    <dgm:pt modelId="{57CE7E7B-9C9F-412F-9DA7-01EAF5C5D4A6}" type="parTrans" cxnId="{175FC4EC-A0A0-4491-B2C3-930C5C905DCE}">
      <dgm:prSet/>
      <dgm:spPr/>
      <dgm:t>
        <a:bodyPr/>
        <a:lstStyle/>
        <a:p>
          <a:endParaRPr lang="en-IN"/>
        </a:p>
      </dgm:t>
    </dgm:pt>
    <dgm:pt modelId="{94E349C7-77D4-477F-B991-9C14893A74AE}" type="sibTrans" cxnId="{175FC4EC-A0A0-4491-B2C3-930C5C905DCE}">
      <dgm:prSet/>
      <dgm:spPr/>
      <dgm:t>
        <a:bodyPr/>
        <a:lstStyle/>
        <a:p>
          <a:endParaRPr lang="en-IN"/>
        </a:p>
      </dgm:t>
    </dgm:pt>
    <dgm:pt modelId="{794AE1C0-D651-4163-A9E2-628441434BCE}">
      <dgm:prSet phldrT="[Text]" custT="1"/>
      <dgm:spPr>
        <a:solidFill>
          <a:schemeClr val="bg2">
            <a:lumMod val="50000"/>
          </a:schemeClr>
        </a:solidFill>
      </dgm:spPr>
      <dgm:t>
        <a:bodyPr/>
        <a:lstStyle/>
        <a:p>
          <a:r>
            <a:rPr lang="en-US" sz="3200" b="1" dirty="0" smtClean="0"/>
            <a:t>KNOWLEDGE</a:t>
          </a:r>
          <a:endParaRPr lang="en-IN" sz="3200" b="1" dirty="0"/>
        </a:p>
      </dgm:t>
    </dgm:pt>
    <dgm:pt modelId="{08C7B630-B15B-4B6C-AE38-9B0559C17F28}" type="parTrans" cxnId="{0AD0DA72-C61A-42D4-BDA2-937B17AF87A2}">
      <dgm:prSet/>
      <dgm:spPr/>
      <dgm:t>
        <a:bodyPr/>
        <a:lstStyle/>
        <a:p>
          <a:endParaRPr lang="en-IN"/>
        </a:p>
      </dgm:t>
    </dgm:pt>
    <dgm:pt modelId="{5CF3A182-0133-4F85-A780-990C9E9E3526}" type="sibTrans" cxnId="{0AD0DA72-C61A-42D4-BDA2-937B17AF87A2}">
      <dgm:prSet/>
      <dgm:spPr/>
      <dgm:t>
        <a:bodyPr/>
        <a:lstStyle/>
        <a:p>
          <a:endParaRPr lang="en-IN"/>
        </a:p>
      </dgm:t>
    </dgm:pt>
    <dgm:pt modelId="{022755EA-86C9-4AE3-A17F-CCD807942CED}">
      <dgm:prSet phldrT="[Text]" custT="1"/>
      <dgm:spPr/>
      <dgm:t>
        <a:bodyPr/>
        <a:lstStyle/>
        <a:p>
          <a:r>
            <a:rPr lang="en-US" sz="3200" b="1" dirty="0" smtClean="0"/>
            <a:t>LAYERS OF ORGANIZATION</a:t>
          </a:r>
          <a:endParaRPr lang="en-IN" sz="3200" b="1" dirty="0"/>
        </a:p>
      </dgm:t>
    </dgm:pt>
    <dgm:pt modelId="{16D48E1D-3CCA-4033-9008-49051D9BB666}" type="parTrans" cxnId="{580486A8-5C30-4A85-B8D1-50184B2CC80A}">
      <dgm:prSet/>
      <dgm:spPr/>
      <dgm:t>
        <a:bodyPr/>
        <a:lstStyle/>
        <a:p>
          <a:endParaRPr lang="en-IN"/>
        </a:p>
      </dgm:t>
    </dgm:pt>
    <dgm:pt modelId="{0EB9C12B-9056-4279-979D-4E7379B294A4}" type="sibTrans" cxnId="{580486A8-5C30-4A85-B8D1-50184B2CC80A}">
      <dgm:prSet/>
      <dgm:spPr/>
      <dgm:t>
        <a:bodyPr/>
        <a:lstStyle/>
        <a:p>
          <a:endParaRPr lang="en-IN"/>
        </a:p>
      </dgm:t>
    </dgm:pt>
    <dgm:pt modelId="{25BE28FE-C4AF-41C5-A1E5-AAE63FDA98EB}">
      <dgm:prSet phldrT="[Text]" custT="1"/>
      <dgm:spPr>
        <a:solidFill>
          <a:srgbClr val="CC0066"/>
        </a:solidFill>
      </dgm:spPr>
      <dgm:t>
        <a:bodyPr/>
        <a:lstStyle/>
        <a:p>
          <a:r>
            <a:rPr lang="en-IN" sz="3200" b="1" i="0" u="none" strike="noStrike" baseline="0" dirty="0" smtClean="0">
              <a:latin typeface="+mj-lt"/>
            </a:rPr>
            <a:t>ASPIRATION</a:t>
          </a:r>
          <a:endParaRPr lang="en-IN" sz="3200" dirty="0">
            <a:latin typeface="+mj-lt"/>
          </a:endParaRPr>
        </a:p>
      </dgm:t>
    </dgm:pt>
    <dgm:pt modelId="{377F0968-E657-4CE4-BF6E-1E33E9999270}" type="parTrans" cxnId="{A46352B1-3ABE-42B9-89BE-5CE0CC61BEA8}">
      <dgm:prSet/>
      <dgm:spPr/>
      <dgm:t>
        <a:bodyPr/>
        <a:lstStyle/>
        <a:p>
          <a:endParaRPr lang="en-IN"/>
        </a:p>
      </dgm:t>
    </dgm:pt>
    <dgm:pt modelId="{525638F3-4FDB-4C40-A236-3C0E99FB7919}" type="sibTrans" cxnId="{A46352B1-3ABE-42B9-89BE-5CE0CC61BEA8}">
      <dgm:prSet/>
      <dgm:spPr/>
      <dgm:t>
        <a:bodyPr/>
        <a:lstStyle/>
        <a:p>
          <a:endParaRPr lang="en-IN"/>
        </a:p>
      </dgm:t>
    </dgm:pt>
    <dgm:pt modelId="{5B7199B1-B049-42FF-9BE3-27DFE7EFFB9E}">
      <dgm:prSet custT="1"/>
      <dgm:spPr>
        <a:solidFill>
          <a:srgbClr val="00B050"/>
        </a:solidFill>
      </dgm:spPr>
      <dgm:t>
        <a:bodyPr/>
        <a:lstStyle/>
        <a:p>
          <a:r>
            <a:rPr lang="en-IN" sz="3200" b="1" dirty="0" smtClean="0"/>
            <a:t>LEVELS OF CONSCIOUSNESS</a:t>
          </a:r>
          <a:endParaRPr lang="en-IN" sz="3200" b="1" dirty="0"/>
        </a:p>
      </dgm:t>
    </dgm:pt>
    <dgm:pt modelId="{AE610354-DD36-4556-8525-807D1D6F16EF}" type="parTrans" cxnId="{C2877508-165C-415F-B032-6B39C920F9FD}">
      <dgm:prSet/>
      <dgm:spPr/>
      <dgm:t>
        <a:bodyPr/>
        <a:lstStyle/>
        <a:p>
          <a:endParaRPr lang="en-IN"/>
        </a:p>
      </dgm:t>
    </dgm:pt>
    <dgm:pt modelId="{48EAABC2-35A3-4B0E-BD1D-B440F8F98F99}" type="sibTrans" cxnId="{C2877508-165C-415F-B032-6B39C920F9FD}">
      <dgm:prSet/>
      <dgm:spPr/>
      <dgm:t>
        <a:bodyPr/>
        <a:lstStyle/>
        <a:p>
          <a:endParaRPr lang="en-IN"/>
        </a:p>
      </dgm:t>
    </dgm:pt>
    <dgm:pt modelId="{F039E189-43A9-48B6-B98F-D59CA33A2E77}">
      <dgm:prSet custT="1"/>
      <dgm:spPr>
        <a:solidFill>
          <a:schemeClr val="accent6">
            <a:lumMod val="75000"/>
          </a:schemeClr>
        </a:solidFill>
      </dgm:spPr>
      <dgm:t>
        <a:bodyPr/>
        <a:lstStyle/>
        <a:p>
          <a:r>
            <a:rPr lang="en-US" sz="3200" b="1" dirty="0" smtClean="0"/>
            <a:t>VALUES</a:t>
          </a:r>
          <a:endParaRPr lang="en-IN" sz="3200" b="1" dirty="0"/>
        </a:p>
      </dgm:t>
    </dgm:pt>
    <dgm:pt modelId="{948C67BC-93F9-43AE-8E0D-580CEA4F5DD3}" type="parTrans" cxnId="{E653DE73-F232-413A-8312-E6868AEDEE15}">
      <dgm:prSet/>
      <dgm:spPr/>
      <dgm:t>
        <a:bodyPr/>
        <a:lstStyle/>
        <a:p>
          <a:endParaRPr lang="en-IN"/>
        </a:p>
      </dgm:t>
    </dgm:pt>
    <dgm:pt modelId="{CF3C39EF-BC44-4AAC-B7E9-08EEF594AC07}" type="sibTrans" cxnId="{E653DE73-F232-413A-8312-E6868AEDEE15}">
      <dgm:prSet/>
      <dgm:spPr/>
      <dgm:t>
        <a:bodyPr/>
        <a:lstStyle/>
        <a:p>
          <a:endParaRPr lang="en-IN"/>
        </a:p>
      </dgm:t>
    </dgm:pt>
    <dgm:pt modelId="{5A1362B5-DC96-4B78-BD27-C518BAC9A18B}" type="pres">
      <dgm:prSet presAssocID="{2239578D-4B32-4C4C-93C0-036FB2EFEDAF}" presName="Name0" presStyleCnt="0">
        <dgm:presLayoutVars>
          <dgm:dir/>
          <dgm:resizeHandles val="exact"/>
        </dgm:presLayoutVars>
      </dgm:prSet>
      <dgm:spPr/>
      <dgm:t>
        <a:bodyPr/>
        <a:lstStyle/>
        <a:p>
          <a:endParaRPr lang="en-IN"/>
        </a:p>
      </dgm:t>
    </dgm:pt>
    <dgm:pt modelId="{F39C4C48-E37D-4A6E-A775-BE58BEBEC9DC}" type="pres">
      <dgm:prSet presAssocID="{2239578D-4B32-4C4C-93C0-036FB2EFEDAF}" presName="cycle" presStyleCnt="0"/>
      <dgm:spPr/>
    </dgm:pt>
    <dgm:pt modelId="{6F977413-6155-4FCC-BD47-D6591AFB5BCE}" type="pres">
      <dgm:prSet presAssocID="{9E7BE7B2-0749-49A3-9554-2BA99B0919E8}" presName="nodeFirstNode" presStyleLbl="node1" presStyleIdx="0" presStyleCnt="7" custScaleX="169388" custScaleY="94188">
        <dgm:presLayoutVars>
          <dgm:bulletEnabled val="1"/>
        </dgm:presLayoutVars>
      </dgm:prSet>
      <dgm:spPr/>
      <dgm:t>
        <a:bodyPr/>
        <a:lstStyle/>
        <a:p>
          <a:endParaRPr lang="en-IN"/>
        </a:p>
      </dgm:t>
    </dgm:pt>
    <dgm:pt modelId="{40526510-DF18-4810-B817-3E231F7FD464}" type="pres">
      <dgm:prSet presAssocID="{B99DA3C4-08B5-4E6A-8C74-456FBB2157CB}" presName="sibTransFirstNode" presStyleLbl="bgShp" presStyleIdx="0" presStyleCnt="1"/>
      <dgm:spPr/>
      <dgm:t>
        <a:bodyPr/>
        <a:lstStyle/>
        <a:p>
          <a:endParaRPr lang="en-IN"/>
        </a:p>
      </dgm:t>
    </dgm:pt>
    <dgm:pt modelId="{6D5B1E30-7DE7-44E5-BF7A-07BA31DDF3E4}" type="pres">
      <dgm:prSet presAssocID="{5B7199B1-B049-42FF-9BE3-27DFE7EFFB9E}" presName="nodeFollowingNodes" presStyleLbl="node1" presStyleIdx="1" presStyleCnt="7" custScaleX="218981" custScaleY="122494" custRadScaleRad="125452" custRadScaleInc="36861">
        <dgm:presLayoutVars>
          <dgm:bulletEnabled val="1"/>
        </dgm:presLayoutVars>
      </dgm:prSet>
      <dgm:spPr/>
      <dgm:t>
        <a:bodyPr/>
        <a:lstStyle/>
        <a:p>
          <a:endParaRPr lang="en-IN"/>
        </a:p>
      </dgm:t>
    </dgm:pt>
    <dgm:pt modelId="{E7BF268D-C266-4C0F-91B1-8E0CA9DD5229}" type="pres">
      <dgm:prSet presAssocID="{F039E189-43A9-48B6-B98F-D59CA33A2E77}" presName="nodeFollowingNodes" presStyleLbl="node1" presStyleIdx="2" presStyleCnt="7" custScaleX="193107" custRadScaleRad="99761" custRadScaleInc="-1366">
        <dgm:presLayoutVars>
          <dgm:bulletEnabled val="1"/>
        </dgm:presLayoutVars>
      </dgm:prSet>
      <dgm:spPr/>
      <dgm:t>
        <a:bodyPr/>
        <a:lstStyle/>
        <a:p>
          <a:endParaRPr lang="en-IN"/>
        </a:p>
      </dgm:t>
    </dgm:pt>
    <dgm:pt modelId="{F7918129-1F77-4C58-8866-77A432F581AF}" type="pres">
      <dgm:prSet presAssocID="{7F7CBE87-17E2-4158-9380-F1DE6FAE00C3}" presName="nodeFollowingNodes" presStyleLbl="node1" presStyleIdx="3" presStyleCnt="7" custScaleX="176698" custRadScaleRad="118021" custRadScaleInc="-32268">
        <dgm:presLayoutVars>
          <dgm:bulletEnabled val="1"/>
        </dgm:presLayoutVars>
      </dgm:prSet>
      <dgm:spPr/>
      <dgm:t>
        <a:bodyPr/>
        <a:lstStyle/>
        <a:p>
          <a:endParaRPr lang="en-IN"/>
        </a:p>
      </dgm:t>
    </dgm:pt>
    <dgm:pt modelId="{AA7161D7-3F4F-4BB4-81C8-26C3730597C1}" type="pres">
      <dgm:prSet presAssocID="{794AE1C0-D651-4163-A9E2-628441434BCE}" presName="nodeFollowingNodes" presStyleLbl="node1" presStyleIdx="4" presStyleCnt="7" custScaleX="175667" custRadScaleRad="109061" custRadScaleInc="19075">
        <dgm:presLayoutVars>
          <dgm:bulletEnabled val="1"/>
        </dgm:presLayoutVars>
      </dgm:prSet>
      <dgm:spPr/>
      <dgm:t>
        <a:bodyPr/>
        <a:lstStyle/>
        <a:p>
          <a:endParaRPr lang="en-IN"/>
        </a:p>
      </dgm:t>
    </dgm:pt>
    <dgm:pt modelId="{771B7789-C2BE-49E7-BD5A-51A242A105EA}" type="pres">
      <dgm:prSet presAssocID="{022755EA-86C9-4AE3-A17F-CCD807942CED}" presName="nodeFollowingNodes" presStyleLbl="node1" presStyleIdx="5" presStyleCnt="7" custScaleX="221361" custScaleY="129064" custRadScaleRad="135993" custRadScaleInc="72257">
        <dgm:presLayoutVars>
          <dgm:bulletEnabled val="1"/>
        </dgm:presLayoutVars>
      </dgm:prSet>
      <dgm:spPr/>
      <dgm:t>
        <a:bodyPr/>
        <a:lstStyle/>
        <a:p>
          <a:endParaRPr lang="en-IN"/>
        </a:p>
      </dgm:t>
    </dgm:pt>
    <dgm:pt modelId="{E0480CCB-C19C-439B-A8F0-0111FC094444}" type="pres">
      <dgm:prSet presAssocID="{25BE28FE-C4AF-41C5-A1E5-AAE63FDA98EB}" presName="nodeFollowingNodes" presStyleLbl="node1" presStyleIdx="6" presStyleCnt="7" custScaleX="194038" custScaleY="94187" custRadScaleRad="105371" custRadScaleInc="-110129">
        <dgm:presLayoutVars>
          <dgm:bulletEnabled val="1"/>
        </dgm:presLayoutVars>
      </dgm:prSet>
      <dgm:spPr/>
      <dgm:t>
        <a:bodyPr/>
        <a:lstStyle/>
        <a:p>
          <a:endParaRPr lang="en-IN"/>
        </a:p>
      </dgm:t>
    </dgm:pt>
  </dgm:ptLst>
  <dgm:cxnLst>
    <dgm:cxn modelId="{2470193E-AFA7-4079-B1A2-AEFA4B5B0E87}" type="presOf" srcId="{794AE1C0-D651-4163-A9E2-628441434BCE}" destId="{AA7161D7-3F4F-4BB4-81C8-26C3730597C1}" srcOrd="0" destOrd="0" presId="urn:microsoft.com/office/officeart/2005/8/layout/cycle3"/>
    <dgm:cxn modelId="{0AD0DA72-C61A-42D4-BDA2-937B17AF87A2}" srcId="{2239578D-4B32-4C4C-93C0-036FB2EFEDAF}" destId="{794AE1C0-D651-4163-A9E2-628441434BCE}" srcOrd="4" destOrd="0" parTransId="{08C7B630-B15B-4B6C-AE38-9B0559C17F28}" sibTransId="{5CF3A182-0133-4F85-A780-990C9E9E3526}"/>
    <dgm:cxn modelId="{A46352B1-3ABE-42B9-89BE-5CE0CC61BEA8}" srcId="{2239578D-4B32-4C4C-93C0-036FB2EFEDAF}" destId="{25BE28FE-C4AF-41C5-A1E5-AAE63FDA98EB}" srcOrd="6" destOrd="0" parTransId="{377F0968-E657-4CE4-BF6E-1E33E9999270}" sibTransId="{525638F3-4FDB-4C40-A236-3C0E99FB7919}"/>
    <dgm:cxn modelId="{0A91E482-2865-4E8C-826D-F9FAA3D74CD6}" type="presOf" srcId="{B99DA3C4-08B5-4E6A-8C74-456FBB2157CB}" destId="{40526510-DF18-4810-B817-3E231F7FD464}" srcOrd="0" destOrd="0" presId="urn:microsoft.com/office/officeart/2005/8/layout/cycle3"/>
    <dgm:cxn modelId="{C2877508-165C-415F-B032-6B39C920F9FD}" srcId="{2239578D-4B32-4C4C-93C0-036FB2EFEDAF}" destId="{5B7199B1-B049-42FF-9BE3-27DFE7EFFB9E}" srcOrd="1" destOrd="0" parTransId="{AE610354-DD36-4556-8525-807D1D6F16EF}" sibTransId="{48EAABC2-35A3-4B0E-BD1D-B440F8F98F99}"/>
    <dgm:cxn modelId="{E653DE73-F232-413A-8312-E6868AEDEE15}" srcId="{2239578D-4B32-4C4C-93C0-036FB2EFEDAF}" destId="{F039E189-43A9-48B6-B98F-D59CA33A2E77}" srcOrd="2" destOrd="0" parTransId="{948C67BC-93F9-43AE-8E0D-580CEA4F5DD3}" sibTransId="{CF3C39EF-BC44-4AAC-B7E9-08EEF594AC07}"/>
    <dgm:cxn modelId="{4C8C6458-DF5B-4E44-8156-5B8D511CFB00}" type="presOf" srcId="{7F7CBE87-17E2-4158-9380-F1DE6FAE00C3}" destId="{F7918129-1F77-4C58-8866-77A432F581AF}" srcOrd="0" destOrd="0" presId="urn:microsoft.com/office/officeart/2005/8/layout/cycle3"/>
    <dgm:cxn modelId="{BEF81EAB-BF07-4C09-B604-64B6EF71682B}" type="presOf" srcId="{5B7199B1-B049-42FF-9BE3-27DFE7EFFB9E}" destId="{6D5B1E30-7DE7-44E5-BF7A-07BA31DDF3E4}" srcOrd="0" destOrd="0" presId="urn:microsoft.com/office/officeart/2005/8/layout/cycle3"/>
    <dgm:cxn modelId="{E7A44008-8226-402F-81CA-F72637F54DE9}" type="presOf" srcId="{022755EA-86C9-4AE3-A17F-CCD807942CED}" destId="{771B7789-C2BE-49E7-BD5A-51A242A105EA}" srcOrd="0" destOrd="0" presId="urn:microsoft.com/office/officeart/2005/8/layout/cycle3"/>
    <dgm:cxn modelId="{6ACF603F-9136-44AE-A94E-579C6FA707CC}" type="presOf" srcId="{2239578D-4B32-4C4C-93C0-036FB2EFEDAF}" destId="{5A1362B5-DC96-4B78-BD27-C518BAC9A18B}" srcOrd="0" destOrd="0" presId="urn:microsoft.com/office/officeart/2005/8/layout/cycle3"/>
    <dgm:cxn modelId="{31ACEBF3-63FD-4C8C-A0E0-9B6D4B84BB9D}" srcId="{2239578D-4B32-4C4C-93C0-036FB2EFEDAF}" destId="{9E7BE7B2-0749-49A3-9554-2BA99B0919E8}" srcOrd="0" destOrd="0" parTransId="{7B6A27DE-C4D1-4BDE-8DA3-4613DA94A455}" sibTransId="{B99DA3C4-08B5-4E6A-8C74-456FBB2157CB}"/>
    <dgm:cxn modelId="{580486A8-5C30-4A85-B8D1-50184B2CC80A}" srcId="{2239578D-4B32-4C4C-93C0-036FB2EFEDAF}" destId="{022755EA-86C9-4AE3-A17F-CCD807942CED}" srcOrd="5" destOrd="0" parTransId="{16D48E1D-3CCA-4033-9008-49051D9BB666}" sibTransId="{0EB9C12B-9056-4279-979D-4E7379B294A4}"/>
    <dgm:cxn modelId="{8E9EF7AA-698A-4591-A705-0E6D83EDAC29}" type="presOf" srcId="{25BE28FE-C4AF-41C5-A1E5-AAE63FDA98EB}" destId="{E0480CCB-C19C-439B-A8F0-0111FC094444}" srcOrd="0" destOrd="0" presId="urn:microsoft.com/office/officeart/2005/8/layout/cycle3"/>
    <dgm:cxn modelId="{58D7C2E0-B9F2-4BC8-9E7C-1F32B181D10A}" type="presOf" srcId="{9E7BE7B2-0749-49A3-9554-2BA99B0919E8}" destId="{6F977413-6155-4FCC-BD47-D6591AFB5BCE}" srcOrd="0" destOrd="0" presId="urn:microsoft.com/office/officeart/2005/8/layout/cycle3"/>
    <dgm:cxn modelId="{175FC4EC-A0A0-4491-B2C3-930C5C905DCE}" srcId="{2239578D-4B32-4C4C-93C0-036FB2EFEDAF}" destId="{7F7CBE87-17E2-4158-9380-F1DE6FAE00C3}" srcOrd="3" destOrd="0" parTransId="{57CE7E7B-9C9F-412F-9DA7-01EAF5C5D4A6}" sibTransId="{94E349C7-77D4-477F-B991-9C14893A74AE}"/>
    <dgm:cxn modelId="{64EDA7E2-228F-46C8-8BE6-6E6A66DDAA6F}" type="presOf" srcId="{F039E189-43A9-48B6-B98F-D59CA33A2E77}" destId="{E7BF268D-C266-4C0F-91B1-8E0CA9DD5229}" srcOrd="0" destOrd="0" presId="urn:microsoft.com/office/officeart/2005/8/layout/cycle3"/>
    <dgm:cxn modelId="{77F01488-6EBA-4C41-98A3-AD1418878C6F}" type="presParOf" srcId="{5A1362B5-DC96-4B78-BD27-C518BAC9A18B}" destId="{F39C4C48-E37D-4A6E-A775-BE58BEBEC9DC}" srcOrd="0" destOrd="0" presId="urn:microsoft.com/office/officeart/2005/8/layout/cycle3"/>
    <dgm:cxn modelId="{5F0DAEB9-06AD-46B1-B64E-760083272E73}" type="presParOf" srcId="{F39C4C48-E37D-4A6E-A775-BE58BEBEC9DC}" destId="{6F977413-6155-4FCC-BD47-D6591AFB5BCE}" srcOrd="0" destOrd="0" presId="urn:microsoft.com/office/officeart/2005/8/layout/cycle3"/>
    <dgm:cxn modelId="{8B889B3F-95DC-4829-AF8C-29CF1A346FD7}" type="presParOf" srcId="{F39C4C48-E37D-4A6E-A775-BE58BEBEC9DC}" destId="{40526510-DF18-4810-B817-3E231F7FD464}" srcOrd="1" destOrd="0" presId="urn:microsoft.com/office/officeart/2005/8/layout/cycle3"/>
    <dgm:cxn modelId="{A72E523F-7446-4B6B-A231-593DEE4437D3}" type="presParOf" srcId="{F39C4C48-E37D-4A6E-A775-BE58BEBEC9DC}" destId="{6D5B1E30-7DE7-44E5-BF7A-07BA31DDF3E4}" srcOrd="2" destOrd="0" presId="urn:microsoft.com/office/officeart/2005/8/layout/cycle3"/>
    <dgm:cxn modelId="{EF343E7C-8BAE-4940-B9B3-790DAEB36510}" type="presParOf" srcId="{F39C4C48-E37D-4A6E-A775-BE58BEBEC9DC}" destId="{E7BF268D-C266-4C0F-91B1-8E0CA9DD5229}" srcOrd="3" destOrd="0" presId="urn:microsoft.com/office/officeart/2005/8/layout/cycle3"/>
    <dgm:cxn modelId="{19B4CCD6-F42F-41A6-93FD-4A1673649BC3}" type="presParOf" srcId="{F39C4C48-E37D-4A6E-A775-BE58BEBEC9DC}" destId="{F7918129-1F77-4C58-8866-77A432F581AF}" srcOrd="4" destOrd="0" presId="urn:microsoft.com/office/officeart/2005/8/layout/cycle3"/>
    <dgm:cxn modelId="{FD9546FE-A433-48D7-A76A-032AF30C0328}" type="presParOf" srcId="{F39C4C48-E37D-4A6E-A775-BE58BEBEC9DC}" destId="{AA7161D7-3F4F-4BB4-81C8-26C3730597C1}" srcOrd="5" destOrd="0" presId="urn:microsoft.com/office/officeart/2005/8/layout/cycle3"/>
    <dgm:cxn modelId="{CE4ABAA8-E4F7-4500-A3E4-7409EB3D6D38}" type="presParOf" srcId="{F39C4C48-E37D-4A6E-A775-BE58BEBEC9DC}" destId="{771B7789-C2BE-49E7-BD5A-51A242A105EA}" srcOrd="6" destOrd="0" presId="urn:microsoft.com/office/officeart/2005/8/layout/cycle3"/>
    <dgm:cxn modelId="{FF889560-521F-4B83-A6BA-EE911477DEFC}" type="presParOf" srcId="{F39C4C48-E37D-4A6E-A775-BE58BEBEC9DC}" destId="{E0480CCB-C19C-439B-A8F0-0111FC094444}" srcOrd="7"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25F50-937F-4BCC-A0BF-7FF8117495E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A8F96E4B-60F4-42A5-B54B-21F585A07E6C}">
      <dgm:prSet phldrT="[Text]" custT="1"/>
      <dgm:spPr>
        <a:solidFill>
          <a:schemeClr val="accent4">
            <a:lumMod val="20000"/>
            <a:lumOff val="80000"/>
          </a:schemeClr>
        </a:solidFill>
        <a:ln>
          <a:solidFill>
            <a:srgbClr val="7030A0"/>
          </a:solidFill>
        </a:ln>
      </dgm:spPr>
      <dgm:t>
        <a:bodyPr/>
        <a:lstStyle/>
        <a:p>
          <a:endParaRPr lang="en-IN" sz="2800" b="1" i="0" u="none" strike="noStrike" baseline="0" dirty="0" smtClean="0">
            <a:latin typeface="Times New Roman" panose="02020603050405020304" pitchFamily="18" charset="0"/>
          </a:endParaRPr>
        </a:p>
        <a:p>
          <a:r>
            <a:rPr lang="en-IN" sz="2800" b="1" i="0" u="none" strike="noStrike" baseline="0" dirty="0" smtClean="0">
              <a:solidFill>
                <a:schemeClr val="tx1"/>
              </a:solidFill>
              <a:latin typeface="Times New Roman" panose="02020603050405020304" pitchFamily="18" charset="0"/>
            </a:rPr>
            <a:t>Organization of the whole person</a:t>
          </a:r>
        </a:p>
        <a:p>
          <a:endParaRPr lang="en-IN" sz="2800" b="1" dirty="0"/>
        </a:p>
      </dgm:t>
    </dgm:pt>
    <dgm:pt modelId="{E5A63C2F-4995-439E-815E-04E6D51A70F1}" type="parTrans" cxnId="{4D33B1ED-3AD2-4CD0-9BE3-1E332A8C0D86}">
      <dgm:prSet/>
      <dgm:spPr/>
      <dgm:t>
        <a:bodyPr/>
        <a:lstStyle/>
        <a:p>
          <a:endParaRPr lang="en-IN"/>
        </a:p>
      </dgm:t>
    </dgm:pt>
    <dgm:pt modelId="{4E1AD648-646E-440C-BDFF-4CF467234C99}" type="sibTrans" cxnId="{4D33B1ED-3AD2-4CD0-9BE3-1E332A8C0D86}">
      <dgm:prSet/>
      <dgm:spPr/>
      <dgm:t>
        <a:bodyPr/>
        <a:lstStyle/>
        <a:p>
          <a:endParaRPr lang="en-IN"/>
        </a:p>
      </dgm:t>
    </dgm:pt>
    <dgm:pt modelId="{D0C8EB31-1AC2-49CF-8DC4-88A1CB86BD1D}">
      <dgm:prSet phldrT="[Text]" custT="1"/>
      <dgm:spPr>
        <a:solidFill>
          <a:srgbClr val="002060"/>
        </a:solidFill>
        <a:ln w="57150">
          <a:solidFill>
            <a:srgbClr val="002060"/>
          </a:solidFill>
        </a:ln>
        <a:effectLst>
          <a:glow rad="139700">
            <a:schemeClr val="accent1">
              <a:satMod val="175000"/>
              <a:alpha val="40000"/>
            </a:schemeClr>
          </a:glow>
        </a:effectLst>
        <a:scene3d>
          <a:camera prst="orthographicFront"/>
          <a:lightRig rig="threePt" dir="t"/>
        </a:scene3d>
        <a:sp3d>
          <a:bevelT w="114300" prst="artDeco"/>
        </a:sp3d>
      </dgm:spPr>
      <dgm:t>
        <a:bodyPr/>
        <a:lstStyle/>
        <a:p>
          <a:r>
            <a:rPr lang="en-IN" sz="2800" b="1" i="0" u="none" strike="noStrike" baseline="0" dirty="0" smtClean="0">
              <a:solidFill>
                <a:schemeClr val="bg1"/>
              </a:solidFill>
              <a:latin typeface="Times New Roman" panose="02020603050405020304" pitchFamily="18" charset="0"/>
            </a:rPr>
            <a:t>Napoleon said of Goethe “At last, a man!”</a:t>
          </a:r>
          <a:endParaRPr lang="en-IN" sz="2800" b="1" dirty="0">
            <a:solidFill>
              <a:schemeClr val="bg1"/>
            </a:solidFill>
          </a:endParaRPr>
        </a:p>
      </dgm:t>
    </dgm:pt>
    <dgm:pt modelId="{2A5BB6CF-A86F-409A-87BD-F662C8467620}" type="parTrans" cxnId="{9F606593-C5AE-418B-9581-FC8CB5A9E4E4}">
      <dgm:prSet/>
      <dgm:spPr/>
      <dgm:t>
        <a:bodyPr/>
        <a:lstStyle/>
        <a:p>
          <a:endParaRPr lang="en-IN"/>
        </a:p>
      </dgm:t>
    </dgm:pt>
    <dgm:pt modelId="{00D526F8-9B7B-44D1-8440-57ED31A5BBCC}" type="sibTrans" cxnId="{9F606593-C5AE-418B-9581-FC8CB5A9E4E4}">
      <dgm:prSet/>
      <dgm:spPr/>
      <dgm:t>
        <a:bodyPr/>
        <a:lstStyle/>
        <a:p>
          <a:endParaRPr lang="en-IN"/>
        </a:p>
      </dgm:t>
    </dgm:pt>
    <dgm:pt modelId="{B6B6584B-EFA6-4DF4-B7CE-2C5F9AC43441}">
      <dgm:prSet phldrT="[Text]" custT="1"/>
      <dgm:spPr>
        <a:solidFill>
          <a:schemeClr val="accent2">
            <a:lumMod val="20000"/>
            <a:lumOff val="80000"/>
          </a:schemeClr>
        </a:solidFill>
        <a:ln>
          <a:solidFill>
            <a:srgbClr val="CC0066"/>
          </a:solidFill>
        </a:ln>
      </dgm:spPr>
      <dgm:t>
        <a:bodyPr/>
        <a:lstStyle/>
        <a:p>
          <a:r>
            <a:rPr lang="en-IN" sz="2800" b="1" i="0" u="none" strike="noStrike" baseline="0" dirty="0" smtClean="0">
              <a:solidFill>
                <a:schemeClr val="tx1"/>
              </a:solidFill>
              <a:latin typeface="Times New Roman" panose="02020603050405020304" pitchFamily="18" charset="0"/>
            </a:rPr>
            <a:t>Its many components and levels are like the subsystems of the human body</a:t>
          </a:r>
          <a:endParaRPr lang="en-IN" sz="2800" b="1" dirty="0">
            <a:solidFill>
              <a:schemeClr val="tx1"/>
            </a:solidFill>
          </a:endParaRPr>
        </a:p>
      </dgm:t>
    </dgm:pt>
    <dgm:pt modelId="{9C1E3038-687E-48A8-9A29-9AD746141FCC}" type="parTrans" cxnId="{7D57B1A1-828E-40FB-983A-D174F8300B30}">
      <dgm:prSet/>
      <dgm:spPr/>
      <dgm:t>
        <a:bodyPr/>
        <a:lstStyle/>
        <a:p>
          <a:endParaRPr lang="en-IN"/>
        </a:p>
      </dgm:t>
    </dgm:pt>
    <dgm:pt modelId="{296AB1A1-8619-4F5B-91C7-F59B0290B038}" type="sibTrans" cxnId="{7D57B1A1-828E-40FB-983A-D174F8300B30}">
      <dgm:prSet/>
      <dgm:spPr/>
      <dgm:t>
        <a:bodyPr/>
        <a:lstStyle/>
        <a:p>
          <a:endParaRPr lang="en-IN"/>
        </a:p>
      </dgm:t>
    </dgm:pt>
    <dgm:pt modelId="{58C76CC3-4CCA-4B6B-B0A9-75E7E32FF0E6}">
      <dgm:prSet phldrT="[Text]" custT="1"/>
      <dgm:spPr>
        <a:solidFill>
          <a:schemeClr val="bg2">
            <a:lumMod val="90000"/>
          </a:schemeClr>
        </a:solidFill>
        <a:ln>
          <a:solidFill>
            <a:schemeClr val="bg2">
              <a:lumMod val="50000"/>
            </a:schemeClr>
          </a:solidFill>
        </a:ln>
      </dgm:spPr>
      <dgm:t>
        <a:bodyPr/>
        <a:lstStyle/>
        <a:p>
          <a:r>
            <a:rPr lang="en-IN" sz="2800" b="1" dirty="0" smtClean="0">
              <a:solidFill>
                <a:schemeClr val="tx1"/>
              </a:solidFill>
              <a:latin typeface="Times New Roman" panose="02020603050405020304" pitchFamily="18" charset="0"/>
            </a:rPr>
            <a:t>It </a:t>
          </a:r>
          <a:r>
            <a:rPr lang="en-IN" sz="2800" b="1" i="0" u="none" strike="noStrike" baseline="0" dirty="0" smtClean="0">
              <a:solidFill>
                <a:schemeClr val="tx1"/>
              </a:solidFill>
              <a:latin typeface="Times New Roman" panose="02020603050405020304" pitchFamily="18" charset="0"/>
            </a:rPr>
            <a:t>expresses as strength or power of accomplishment </a:t>
          </a:r>
          <a:endParaRPr lang="en-IN" sz="3200" dirty="0">
            <a:solidFill>
              <a:schemeClr val="tx1"/>
            </a:solidFill>
          </a:endParaRPr>
        </a:p>
      </dgm:t>
    </dgm:pt>
    <dgm:pt modelId="{2D38E6F2-DA1B-4D9A-8E68-39981AD9709A}" type="parTrans" cxnId="{2E835773-71CF-4509-8953-38C16C49EE30}">
      <dgm:prSet/>
      <dgm:spPr/>
      <dgm:t>
        <a:bodyPr/>
        <a:lstStyle/>
        <a:p>
          <a:endParaRPr lang="en-IN"/>
        </a:p>
      </dgm:t>
    </dgm:pt>
    <dgm:pt modelId="{1027A1FA-D16A-438D-8D20-65DD2CB2C20B}" type="sibTrans" cxnId="{2E835773-71CF-4509-8953-38C16C49EE30}">
      <dgm:prSet/>
      <dgm:spPr/>
      <dgm:t>
        <a:bodyPr/>
        <a:lstStyle/>
        <a:p>
          <a:endParaRPr lang="en-IN"/>
        </a:p>
      </dgm:t>
    </dgm:pt>
    <dgm:pt modelId="{2310A43B-B6AF-42EF-B3F2-100B9057CC15}" type="pres">
      <dgm:prSet presAssocID="{83825F50-937F-4BCC-A0BF-7FF8117495E0}" presName="matrix" presStyleCnt="0">
        <dgm:presLayoutVars>
          <dgm:chMax val="1"/>
          <dgm:dir/>
          <dgm:resizeHandles val="exact"/>
        </dgm:presLayoutVars>
      </dgm:prSet>
      <dgm:spPr/>
      <dgm:t>
        <a:bodyPr/>
        <a:lstStyle/>
        <a:p>
          <a:endParaRPr lang="en-IN"/>
        </a:p>
      </dgm:t>
    </dgm:pt>
    <dgm:pt modelId="{A03594BD-1AA0-4C4B-A6DF-5EB4E75DADDE}" type="pres">
      <dgm:prSet presAssocID="{83825F50-937F-4BCC-A0BF-7FF8117495E0}" presName="diamond" presStyleLbl="bgShp" presStyleIdx="0" presStyleCnt="1" custLinFactNeighborY="-1667"/>
      <dgm:spPr>
        <a:solidFill>
          <a:schemeClr val="bg1"/>
        </a:solidFill>
      </dgm:spPr>
      <dgm:t>
        <a:bodyPr/>
        <a:lstStyle/>
        <a:p>
          <a:endParaRPr lang="en-IN"/>
        </a:p>
      </dgm:t>
    </dgm:pt>
    <dgm:pt modelId="{332D42C8-105C-43FE-853F-2E98450EAC7A}" type="pres">
      <dgm:prSet presAssocID="{83825F50-937F-4BCC-A0BF-7FF8117495E0}" presName="quad1" presStyleLbl="node1" presStyleIdx="0" presStyleCnt="4" custScaleX="448328" custScaleY="53275" custLinFactNeighborX="45367" custLinFactNeighborY="-24359">
        <dgm:presLayoutVars>
          <dgm:chMax val="0"/>
          <dgm:chPref val="0"/>
          <dgm:bulletEnabled val="1"/>
        </dgm:presLayoutVars>
      </dgm:prSet>
      <dgm:spPr/>
      <dgm:t>
        <a:bodyPr/>
        <a:lstStyle/>
        <a:p>
          <a:endParaRPr lang="en-IN"/>
        </a:p>
      </dgm:t>
    </dgm:pt>
    <dgm:pt modelId="{D6DB4F94-C5B2-4481-B3A7-948D2BD4AD85}" type="pres">
      <dgm:prSet presAssocID="{83825F50-937F-4BCC-A0BF-7FF8117495E0}" presName="quad2" presStyleLbl="node1" presStyleIdx="1" presStyleCnt="4" custScaleX="252762" custScaleY="65032" custLinFactY="67019" custLinFactNeighborX="10442" custLinFactNeighborY="100000">
        <dgm:presLayoutVars>
          <dgm:chMax val="0"/>
          <dgm:chPref val="0"/>
          <dgm:bulletEnabled val="1"/>
        </dgm:presLayoutVars>
      </dgm:prSet>
      <dgm:spPr/>
      <dgm:t>
        <a:bodyPr/>
        <a:lstStyle/>
        <a:p>
          <a:endParaRPr lang="en-IN"/>
        </a:p>
      </dgm:t>
    </dgm:pt>
    <dgm:pt modelId="{D9842524-EE02-4D45-9FF1-A7604D113944}" type="pres">
      <dgm:prSet presAssocID="{83825F50-937F-4BCC-A0BF-7FF8117495E0}" presName="quad3" presStyleLbl="node1" presStyleIdx="2" presStyleCnt="4" custScaleX="432320" custScaleY="56655" custLinFactNeighborX="53371" custLinFactNeighborY="-73322">
        <dgm:presLayoutVars>
          <dgm:chMax val="0"/>
          <dgm:chPref val="0"/>
          <dgm:bulletEnabled val="1"/>
        </dgm:presLayoutVars>
      </dgm:prSet>
      <dgm:spPr/>
      <dgm:t>
        <a:bodyPr/>
        <a:lstStyle/>
        <a:p>
          <a:endParaRPr lang="en-IN"/>
        </a:p>
      </dgm:t>
    </dgm:pt>
    <dgm:pt modelId="{276BA169-F70B-4662-9CA0-F61086D7FD02}" type="pres">
      <dgm:prSet presAssocID="{83825F50-937F-4BCC-A0BF-7FF8117495E0}" presName="quad4" presStyleLbl="node1" presStyleIdx="3" presStyleCnt="4" custScaleX="393813" custScaleY="57607" custLinFactNeighborX="-35068" custLinFactNeighborY="-10171">
        <dgm:presLayoutVars>
          <dgm:chMax val="0"/>
          <dgm:chPref val="0"/>
          <dgm:bulletEnabled val="1"/>
        </dgm:presLayoutVars>
      </dgm:prSet>
      <dgm:spPr/>
      <dgm:t>
        <a:bodyPr/>
        <a:lstStyle/>
        <a:p>
          <a:endParaRPr lang="en-IN"/>
        </a:p>
      </dgm:t>
    </dgm:pt>
  </dgm:ptLst>
  <dgm:cxnLst>
    <dgm:cxn modelId="{C041D86F-D47A-4480-AD28-37A6B4E79625}" type="presOf" srcId="{83825F50-937F-4BCC-A0BF-7FF8117495E0}" destId="{2310A43B-B6AF-42EF-B3F2-100B9057CC15}" srcOrd="0" destOrd="0" presId="urn:microsoft.com/office/officeart/2005/8/layout/matrix3"/>
    <dgm:cxn modelId="{9F606593-C5AE-418B-9581-FC8CB5A9E4E4}" srcId="{83825F50-937F-4BCC-A0BF-7FF8117495E0}" destId="{D0C8EB31-1AC2-49CF-8DC4-88A1CB86BD1D}" srcOrd="1" destOrd="0" parTransId="{2A5BB6CF-A86F-409A-87BD-F662C8467620}" sibTransId="{00D526F8-9B7B-44D1-8440-57ED31A5BBCC}"/>
    <dgm:cxn modelId="{7D57B1A1-828E-40FB-983A-D174F8300B30}" srcId="{83825F50-937F-4BCC-A0BF-7FF8117495E0}" destId="{B6B6584B-EFA6-4DF4-B7CE-2C5F9AC43441}" srcOrd="2" destOrd="0" parTransId="{9C1E3038-687E-48A8-9A29-9AD746141FCC}" sibTransId="{296AB1A1-8619-4F5B-91C7-F59B0290B038}"/>
    <dgm:cxn modelId="{69C511D1-D57F-4ADB-9DC9-DF89DBEFA116}" type="presOf" srcId="{58C76CC3-4CCA-4B6B-B0A9-75E7E32FF0E6}" destId="{276BA169-F70B-4662-9CA0-F61086D7FD02}" srcOrd="0" destOrd="0" presId="urn:microsoft.com/office/officeart/2005/8/layout/matrix3"/>
    <dgm:cxn modelId="{2E835773-71CF-4509-8953-38C16C49EE30}" srcId="{83825F50-937F-4BCC-A0BF-7FF8117495E0}" destId="{58C76CC3-4CCA-4B6B-B0A9-75E7E32FF0E6}" srcOrd="3" destOrd="0" parTransId="{2D38E6F2-DA1B-4D9A-8E68-39981AD9709A}" sibTransId="{1027A1FA-D16A-438D-8D20-65DD2CB2C20B}"/>
    <dgm:cxn modelId="{F185C7EA-8103-44F7-B482-1DE57D8CC49B}" type="presOf" srcId="{B6B6584B-EFA6-4DF4-B7CE-2C5F9AC43441}" destId="{D9842524-EE02-4D45-9FF1-A7604D113944}" srcOrd="0" destOrd="0" presId="urn:microsoft.com/office/officeart/2005/8/layout/matrix3"/>
    <dgm:cxn modelId="{4D33B1ED-3AD2-4CD0-9BE3-1E332A8C0D86}" srcId="{83825F50-937F-4BCC-A0BF-7FF8117495E0}" destId="{A8F96E4B-60F4-42A5-B54B-21F585A07E6C}" srcOrd="0" destOrd="0" parTransId="{E5A63C2F-4995-439E-815E-04E6D51A70F1}" sibTransId="{4E1AD648-646E-440C-BDFF-4CF467234C99}"/>
    <dgm:cxn modelId="{1E96B728-06D6-4CCF-9CFC-51AE2553591B}" type="presOf" srcId="{D0C8EB31-1AC2-49CF-8DC4-88A1CB86BD1D}" destId="{D6DB4F94-C5B2-4481-B3A7-948D2BD4AD85}" srcOrd="0" destOrd="0" presId="urn:microsoft.com/office/officeart/2005/8/layout/matrix3"/>
    <dgm:cxn modelId="{DDB638B6-24B7-494A-B360-07B0CE446BA9}" type="presOf" srcId="{A8F96E4B-60F4-42A5-B54B-21F585A07E6C}" destId="{332D42C8-105C-43FE-853F-2E98450EAC7A}" srcOrd="0" destOrd="0" presId="urn:microsoft.com/office/officeart/2005/8/layout/matrix3"/>
    <dgm:cxn modelId="{941C69FD-8B8D-49A9-A66E-E751AEC98D65}" type="presParOf" srcId="{2310A43B-B6AF-42EF-B3F2-100B9057CC15}" destId="{A03594BD-1AA0-4C4B-A6DF-5EB4E75DADDE}" srcOrd="0" destOrd="0" presId="urn:microsoft.com/office/officeart/2005/8/layout/matrix3"/>
    <dgm:cxn modelId="{2BA75D2E-389B-4E1B-91A8-A0FABF1E1008}" type="presParOf" srcId="{2310A43B-B6AF-42EF-B3F2-100B9057CC15}" destId="{332D42C8-105C-43FE-853F-2E98450EAC7A}" srcOrd="1" destOrd="0" presId="urn:microsoft.com/office/officeart/2005/8/layout/matrix3"/>
    <dgm:cxn modelId="{33731511-764C-461B-9A03-6FD573903856}" type="presParOf" srcId="{2310A43B-B6AF-42EF-B3F2-100B9057CC15}" destId="{D6DB4F94-C5B2-4481-B3A7-948D2BD4AD85}" srcOrd="2" destOrd="0" presId="urn:microsoft.com/office/officeart/2005/8/layout/matrix3"/>
    <dgm:cxn modelId="{C26AEDBF-A563-46F9-A0D7-9D9FAE0DE0AB}" type="presParOf" srcId="{2310A43B-B6AF-42EF-B3F2-100B9057CC15}" destId="{D9842524-EE02-4D45-9FF1-A7604D113944}" srcOrd="3" destOrd="0" presId="urn:microsoft.com/office/officeart/2005/8/layout/matrix3"/>
    <dgm:cxn modelId="{FEB8EEF1-29CD-45E2-8F05-EAC4C74DC25A}" type="presParOf" srcId="{2310A43B-B6AF-42EF-B3F2-100B9057CC15}" destId="{276BA169-F70B-4662-9CA0-F61086D7FD0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58C9F-8B21-48E6-8F43-24EDCF40533C}">
      <dsp:nvSpPr>
        <dsp:cNvPr id="0" name=""/>
        <dsp:cNvSpPr/>
      </dsp:nvSpPr>
      <dsp:spPr>
        <a:xfrm rot="16200000">
          <a:off x="-805082" y="884899"/>
          <a:ext cx="4064000" cy="2294200"/>
        </a:xfrm>
        <a:prstGeom prst="flowChartManualOperation">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850" bIns="0" numCol="1" spcCol="1270" anchor="ctr" anchorCtr="0">
          <a:noAutofit/>
        </a:bodyPr>
        <a:lstStyle/>
        <a:p>
          <a:pPr lvl="0" algn="l" defTabSz="1377950">
            <a:lnSpc>
              <a:spcPct val="90000"/>
            </a:lnSpc>
            <a:spcBef>
              <a:spcPct val="0"/>
            </a:spcBef>
            <a:spcAft>
              <a:spcPct val="35000"/>
            </a:spcAft>
          </a:pPr>
          <a:r>
            <a:rPr lang="en-IN" sz="3100" b="1" kern="1200" spc="-150" dirty="0" smtClean="0"/>
            <a:t>25% of the American workforce unemployed</a:t>
          </a:r>
          <a:endParaRPr lang="en-IN" sz="3100" b="1" kern="1200" spc="-150" dirty="0"/>
        </a:p>
      </dsp:txBody>
      <dsp:txXfrm rot="5400000">
        <a:off x="79818" y="812799"/>
        <a:ext cx="2294200" cy="2438400"/>
      </dsp:txXfrm>
    </dsp:sp>
    <dsp:sp modelId="{81A8A3F7-D9DC-4C5F-95F6-8B065B380BF8}">
      <dsp:nvSpPr>
        <dsp:cNvPr id="0" name=""/>
        <dsp:cNvSpPr/>
      </dsp:nvSpPr>
      <dsp:spPr>
        <a:xfrm rot="16200000">
          <a:off x="1155310" y="1227645"/>
          <a:ext cx="4064000" cy="1608708"/>
        </a:xfrm>
        <a:prstGeom prst="flowChartManualOperati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850" bIns="0" numCol="1" spcCol="1270" anchor="ctr" anchorCtr="0">
          <a:noAutofit/>
        </a:bodyPr>
        <a:lstStyle/>
        <a:p>
          <a:pPr lvl="0" algn="l" defTabSz="1377950">
            <a:lnSpc>
              <a:spcPct val="90000"/>
            </a:lnSpc>
            <a:spcBef>
              <a:spcPct val="0"/>
            </a:spcBef>
            <a:spcAft>
              <a:spcPct val="35000"/>
            </a:spcAft>
          </a:pPr>
          <a:r>
            <a:rPr lang="en-IN" sz="3100" b="1" kern="1200" dirty="0" smtClean="0">
              <a:solidFill>
                <a:schemeClr val="bg1"/>
              </a:solidFill>
            </a:rPr>
            <a:t>Farm prices down 60%</a:t>
          </a:r>
          <a:endParaRPr lang="en-IN" sz="3100" b="1" kern="1200" dirty="0">
            <a:solidFill>
              <a:schemeClr val="bg1"/>
            </a:solidFill>
          </a:endParaRPr>
        </a:p>
      </dsp:txBody>
      <dsp:txXfrm rot="5400000">
        <a:off x="2382956" y="812799"/>
        <a:ext cx="1608708" cy="2438400"/>
      </dsp:txXfrm>
    </dsp:sp>
    <dsp:sp modelId="{6143B02B-5CDB-484C-9B20-E17B1BE3C726}">
      <dsp:nvSpPr>
        <dsp:cNvPr id="0" name=""/>
        <dsp:cNvSpPr/>
      </dsp:nvSpPr>
      <dsp:spPr>
        <a:xfrm rot="16200000">
          <a:off x="3020884" y="969739"/>
          <a:ext cx="4064000" cy="2124520"/>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850" bIns="0" numCol="1" spcCol="1270" anchor="ctr" anchorCtr="0">
          <a:noAutofit/>
        </a:bodyPr>
        <a:lstStyle/>
        <a:p>
          <a:pPr lvl="0" algn="l" defTabSz="1377950">
            <a:lnSpc>
              <a:spcPct val="90000"/>
            </a:lnSpc>
            <a:spcBef>
              <a:spcPct val="0"/>
            </a:spcBef>
            <a:spcAft>
              <a:spcPct val="35000"/>
            </a:spcAft>
          </a:pPr>
          <a:r>
            <a:rPr lang="en-IN" sz="3100" b="1" kern="1200" dirty="0" smtClean="0">
              <a:solidFill>
                <a:schemeClr val="bg1"/>
              </a:solidFill>
            </a:rPr>
            <a:t>Banking panic led to closure of 6000 banks</a:t>
          </a:r>
          <a:endParaRPr lang="en-IN" sz="3100" b="1" kern="1200" dirty="0">
            <a:solidFill>
              <a:schemeClr val="bg1"/>
            </a:solidFill>
          </a:endParaRPr>
        </a:p>
      </dsp:txBody>
      <dsp:txXfrm rot="5400000">
        <a:off x="3990624" y="812799"/>
        <a:ext cx="2124520" cy="2438400"/>
      </dsp:txXfrm>
    </dsp:sp>
    <dsp:sp modelId="{D5D8B96C-A612-411D-9185-0D7553246A9B}">
      <dsp:nvSpPr>
        <dsp:cNvPr id="0" name=""/>
        <dsp:cNvSpPr/>
      </dsp:nvSpPr>
      <dsp:spPr>
        <a:xfrm rot="16200000">
          <a:off x="5171598" y="884899"/>
          <a:ext cx="4064000" cy="2294200"/>
        </a:xfrm>
        <a:prstGeom prst="flowChartManualOperati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850" bIns="0" numCol="1" spcCol="1270" anchor="ctr" anchorCtr="0">
          <a:noAutofit/>
        </a:bodyPr>
        <a:lstStyle/>
        <a:p>
          <a:pPr lvl="0" algn="l" defTabSz="1377950">
            <a:lnSpc>
              <a:spcPct val="90000"/>
            </a:lnSpc>
            <a:spcBef>
              <a:spcPct val="0"/>
            </a:spcBef>
            <a:spcAft>
              <a:spcPct val="35000"/>
            </a:spcAft>
          </a:pPr>
          <a:r>
            <a:rPr lang="en-IN" sz="3100" b="1" kern="1200" dirty="0" smtClean="0">
              <a:solidFill>
                <a:schemeClr val="bg1"/>
              </a:solidFill>
            </a:rPr>
            <a:t>Industrial </a:t>
          </a:r>
          <a:r>
            <a:rPr lang="en-IN" sz="3100" b="1" kern="1200" spc="-150" dirty="0" smtClean="0">
              <a:solidFill>
                <a:schemeClr val="bg1"/>
              </a:solidFill>
            </a:rPr>
            <a:t>production </a:t>
          </a:r>
          <a:r>
            <a:rPr lang="en-IN" sz="3100" b="1" kern="1200" dirty="0" smtClean="0">
              <a:solidFill>
                <a:schemeClr val="bg1"/>
              </a:solidFill>
            </a:rPr>
            <a:t>down 50%</a:t>
          </a:r>
          <a:endParaRPr lang="en-IN" sz="3100" b="1" kern="1200" dirty="0">
            <a:solidFill>
              <a:schemeClr val="bg1"/>
            </a:solidFill>
          </a:endParaRPr>
        </a:p>
      </dsp:txBody>
      <dsp:txXfrm rot="5400000">
        <a:off x="6056498" y="812799"/>
        <a:ext cx="2294200"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98D30-735E-4EFE-B7BF-54ED0DC85AD2}">
      <dsp:nvSpPr>
        <dsp:cNvPr id="0" name=""/>
        <dsp:cNvSpPr/>
      </dsp:nvSpPr>
      <dsp:spPr>
        <a:xfrm>
          <a:off x="4318693" y="3290079"/>
          <a:ext cx="563014" cy="91440"/>
        </a:xfrm>
        <a:custGeom>
          <a:avLst/>
          <a:gdLst/>
          <a:ahLst/>
          <a:cxnLst/>
          <a:rect l="0" t="0" r="0" b="0"/>
          <a:pathLst>
            <a:path>
              <a:moveTo>
                <a:pt x="0" y="45720"/>
              </a:moveTo>
              <a:lnTo>
                <a:pt x="56301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586125" y="3321723"/>
        <a:ext cx="28150" cy="28150"/>
      </dsp:txXfrm>
    </dsp:sp>
    <dsp:sp modelId="{52B77EB8-E3CF-43A3-B5C7-5059C45E8D4C}">
      <dsp:nvSpPr>
        <dsp:cNvPr id="0" name=""/>
        <dsp:cNvSpPr/>
      </dsp:nvSpPr>
      <dsp:spPr>
        <a:xfrm>
          <a:off x="940604" y="2262981"/>
          <a:ext cx="563014" cy="1072817"/>
        </a:xfrm>
        <a:custGeom>
          <a:avLst/>
          <a:gdLst/>
          <a:ahLst/>
          <a:cxnLst/>
          <a:rect l="0" t="0" r="0" b="0"/>
          <a:pathLst>
            <a:path>
              <a:moveTo>
                <a:pt x="0" y="0"/>
              </a:moveTo>
              <a:lnTo>
                <a:pt x="281507" y="0"/>
              </a:lnTo>
              <a:lnTo>
                <a:pt x="281507" y="1072817"/>
              </a:lnTo>
              <a:lnTo>
                <a:pt x="563014" y="10728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191822" y="2769100"/>
        <a:ext cx="60578" cy="60578"/>
      </dsp:txXfrm>
    </dsp:sp>
    <dsp:sp modelId="{9B054F76-2CD6-4AA2-96DD-D4AA3BB71ED7}">
      <dsp:nvSpPr>
        <dsp:cNvPr id="0" name=""/>
        <dsp:cNvSpPr/>
      </dsp:nvSpPr>
      <dsp:spPr>
        <a:xfrm>
          <a:off x="4318693" y="2217261"/>
          <a:ext cx="563014" cy="91440"/>
        </a:xfrm>
        <a:custGeom>
          <a:avLst/>
          <a:gdLst/>
          <a:ahLst/>
          <a:cxnLst/>
          <a:rect l="0" t="0" r="0" b="0"/>
          <a:pathLst>
            <a:path>
              <a:moveTo>
                <a:pt x="0" y="45720"/>
              </a:moveTo>
              <a:lnTo>
                <a:pt x="56301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586125" y="2248906"/>
        <a:ext cx="28150" cy="28150"/>
      </dsp:txXfrm>
    </dsp:sp>
    <dsp:sp modelId="{A77906DB-EABA-4EB2-AB4E-33FF76E94308}">
      <dsp:nvSpPr>
        <dsp:cNvPr id="0" name=""/>
        <dsp:cNvSpPr/>
      </dsp:nvSpPr>
      <dsp:spPr>
        <a:xfrm>
          <a:off x="940604" y="2217261"/>
          <a:ext cx="563014" cy="91440"/>
        </a:xfrm>
        <a:custGeom>
          <a:avLst/>
          <a:gdLst/>
          <a:ahLst/>
          <a:cxnLst/>
          <a:rect l="0" t="0" r="0" b="0"/>
          <a:pathLst>
            <a:path>
              <a:moveTo>
                <a:pt x="0" y="45720"/>
              </a:moveTo>
              <a:lnTo>
                <a:pt x="56301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208036" y="2248906"/>
        <a:ext cx="28150" cy="28150"/>
      </dsp:txXfrm>
    </dsp:sp>
    <dsp:sp modelId="{810B4806-006E-4F53-9DCB-21A19AA29505}">
      <dsp:nvSpPr>
        <dsp:cNvPr id="0" name=""/>
        <dsp:cNvSpPr/>
      </dsp:nvSpPr>
      <dsp:spPr>
        <a:xfrm>
          <a:off x="4318693" y="1144443"/>
          <a:ext cx="563014" cy="91440"/>
        </a:xfrm>
        <a:custGeom>
          <a:avLst/>
          <a:gdLst/>
          <a:ahLst/>
          <a:cxnLst/>
          <a:rect l="0" t="0" r="0" b="0"/>
          <a:pathLst>
            <a:path>
              <a:moveTo>
                <a:pt x="0" y="45720"/>
              </a:moveTo>
              <a:lnTo>
                <a:pt x="56301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586125" y="1176088"/>
        <a:ext cx="28150" cy="28150"/>
      </dsp:txXfrm>
    </dsp:sp>
    <dsp:sp modelId="{5A1279A6-B7A7-44CD-B228-41CC82288207}">
      <dsp:nvSpPr>
        <dsp:cNvPr id="0" name=""/>
        <dsp:cNvSpPr/>
      </dsp:nvSpPr>
      <dsp:spPr>
        <a:xfrm>
          <a:off x="940604" y="1190163"/>
          <a:ext cx="563014" cy="1072817"/>
        </a:xfrm>
        <a:custGeom>
          <a:avLst/>
          <a:gdLst/>
          <a:ahLst/>
          <a:cxnLst/>
          <a:rect l="0" t="0" r="0" b="0"/>
          <a:pathLst>
            <a:path>
              <a:moveTo>
                <a:pt x="0" y="1072817"/>
              </a:moveTo>
              <a:lnTo>
                <a:pt x="281507" y="1072817"/>
              </a:lnTo>
              <a:lnTo>
                <a:pt x="281507" y="0"/>
              </a:lnTo>
              <a:lnTo>
                <a:pt x="5630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191822" y="1696283"/>
        <a:ext cx="60578" cy="60578"/>
      </dsp:txXfrm>
    </dsp:sp>
    <dsp:sp modelId="{84722371-A1F2-475C-99E2-D630EEDED3BD}">
      <dsp:nvSpPr>
        <dsp:cNvPr id="0" name=""/>
        <dsp:cNvSpPr/>
      </dsp:nvSpPr>
      <dsp:spPr>
        <a:xfrm rot="16200000">
          <a:off x="-1747086" y="1833854"/>
          <a:ext cx="4517127" cy="85825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t>PERSONALITY</a:t>
          </a:r>
          <a:endParaRPr lang="en-IN" sz="5600" kern="1200" dirty="0"/>
        </a:p>
      </dsp:txBody>
      <dsp:txXfrm>
        <a:off x="-1747086" y="1833854"/>
        <a:ext cx="4517127" cy="858254"/>
      </dsp:txXfrm>
    </dsp:sp>
    <dsp:sp modelId="{411FFC52-1EDE-4A11-B49C-67F8822980AE}">
      <dsp:nvSpPr>
        <dsp:cNvPr id="0" name=""/>
        <dsp:cNvSpPr/>
      </dsp:nvSpPr>
      <dsp:spPr>
        <a:xfrm>
          <a:off x="1503619" y="761036"/>
          <a:ext cx="2815073" cy="85825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Aspiration, Ideals, Values</a:t>
          </a:r>
          <a:endParaRPr lang="en-IN" sz="2400" b="1" kern="1200" dirty="0"/>
        </a:p>
      </dsp:txBody>
      <dsp:txXfrm>
        <a:off x="1503619" y="761036"/>
        <a:ext cx="2815073" cy="858254"/>
      </dsp:txXfrm>
    </dsp:sp>
    <dsp:sp modelId="{3F59E764-02FF-42B4-A178-090DCF02CE65}">
      <dsp:nvSpPr>
        <dsp:cNvPr id="0" name=""/>
        <dsp:cNvSpPr/>
      </dsp:nvSpPr>
      <dsp:spPr>
        <a:xfrm>
          <a:off x="4881707" y="761036"/>
          <a:ext cx="3265542" cy="85825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fr-FR" sz="2200" b="1" i="0" u="none" strike="noStrike" kern="1200" baseline="0" dirty="0" err="1" smtClean="0">
              <a:latin typeface="+mj-lt"/>
            </a:rPr>
            <a:t>Needs</a:t>
          </a:r>
          <a:r>
            <a:rPr lang="fr-FR" sz="2200" b="1" i="0" u="none" strike="noStrike" kern="1200" baseline="0" dirty="0" smtClean="0">
              <a:latin typeface="+mj-lt"/>
            </a:rPr>
            <a:t>, </a:t>
          </a:r>
          <a:r>
            <a:rPr lang="fr-FR" sz="2200" b="1" i="0" u="none" strike="noStrike" kern="1200" baseline="0" dirty="0" err="1" smtClean="0">
              <a:latin typeface="+mj-lt"/>
            </a:rPr>
            <a:t>Desires</a:t>
          </a:r>
          <a:r>
            <a:rPr lang="fr-FR" sz="2200" b="1" i="0" u="none" strike="noStrike" kern="1200" baseline="0" dirty="0" smtClean="0">
              <a:latin typeface="+mj-lt"/>
            </a:rPr>
            <a:t>, Motives, Urges, Impulses</a:t>
          </a:r>
        </a:p>
      </dsp:txBody>
      <dsp:txXfrm>
        <a:off x="4881707" y="761036"/>
        <a:ext cx="3265542" cy="858254"/>
      </dsp:txXfrm>
    </dsp:sp>
    <dsp:sp modelId="{CE5CC19F-2C4C-4F58-912A-254A3C637A87}">
      <dsp:nvSpPr>
        <dsp:cNvPr id="0" name=""/>
        <dsp:cNvSpPr/>
      </dsp:nvSpPr>
      <dsp:spPr>
        <a:xfrm>
          <a:off x="1503619" y="1833854"/>
          <a:ext cx="2815073" cy="858254"/>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Opinions, Beliefs, Attitudes</a:t>
          </a:r>
          <a:endParaRPr lang="en-IN" sz="2400" b="1" kern="1200" dirty="0"/>
        </a:p>
      </dsp:txBody>
      <dsp:txXfrm>
        <a:off x="1503619" y="1833854"/>
        <a:ext cx="2815073" cy="858254"/>
      </dsp:txXfrm>
    </dsp:sp>
    <dsp:sp modelId="{A1E8441A-5DE5-42E8-BFAB-392D237105F9}">
      <dsp:nvSpPr>
        <dsp:cNvPr id="0" name=""/>
        <dsp:cNvSpPr/>
      </dsp:nvSpPr>
      <dsp:spPr>
        <a:xfrm>
          <a:off x="4881707" y="1833854"/>
          <a:ext cx="3265542" cy="85825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IN" sz="2400" b="1" i="0" u="none" strike="noStrike" kern="1200" baseline="0" dirty="0" smtClean="0">
              <a:latin typeface="+mn-lt"/>
            </a:rPr>
            <a:t>Memories and Imagination</a:t>
          </a:r>
        </a:p>
      </dsp:txBody>
      <dsp:txXfrm>
        <a:off x="4881707" y="1833854"/>
        <a:ext cx="3265542" cy="858254"/>
      </dsp:txXfrm>
    </dsp:sp>
    <dsp:sp modelId="{E5D7276D-D897-497D-9F7A-FA1AF571B732}">
      <dsp:nvSpPr>
        <dsp:cNvPr id="0" name=""/>
        <dsp:cNvSpPr/>
      </dsp:nvSpPr>
      <dsp:spPr>
        <a:xfrm>
          <a:off x="1503619" y="2906672"/>
          <a:ext cx="2815073" cy="85825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Feelings, Emotions, Sentiments</a:t>
          </a:r>
          <a:endParaRPr lang="en-IN" sz="2400" b="1" kern="1200" dirty="0"/>
        </a:p>
      </dsp:txBody>
      <dsp:txXfrm>
        <a:off x="1503619" y="2906672"/>
        <a:ext cx="2815073" cy="858254"/>
      </dsp:txXfrm>
    </dsp:sp>
    <dsp:sp modelId="{D37425B3-2F8F-44D5-9FA3-1C0E8A9F7F2F}">
      <dsp:nvSpPr>
        <dsp:cNvPr id="0" name=""/>
        <dsp:cNvSpPr/>
      </dsp:nvSpPr>
      <dsp:spPr>
        <a:xfrm>
          <a:off x="4881707" y="2906672"/>
          <a:ext cx="3265542" cy="858254"/>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IN" sz="2400" b="1" i="0" u="none" strike="noStrike" kern="1200" baseline="0" dirty="0" smtClean="0">
              <a:latin typeface="+mn-lt"/>
            </a:rPr>
            <a:t>Habits, Skills, Abilities, Traits</a:t>
          </a:r>
        </a:p>
      </dsp:txBody>
      <dsp:txXfrm>
        <a:off x="4881707" y="2906672"/>
        <a:ext cx="3265542" cy="858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45D09-DD33-444B-A211-8873CE1B468A}">
      <dsp:nvSpPr>
        <dsp:cNvPr id="0" name=""/>
        <dsp:cNvSpPr/>
      </dsp:nvSpPr>
      <dsp:spPr>
        <a:xfrm>
          <a:off x="0" y="0"/>
          <a:ext cx="4525963" cy="4525963"/>
        </a:xfrm>
        <a:prstGeom prst="triangl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D8E28-D086-4F3D-8CB2-E297448D5F04}">
      <dsp:nvSpPr>
        <dsp:cNvPr id="0" name=""/>
        <dsp:cNvSpPr/>
      </dsp:nvSpPr>
      <dsp:spPr>
        <a:xfrm>
          <a:off x="2733722" y="388639"/>
          <a:ext cx="5485539" cy="846642"/>
        </a:xfrm>
        <a:prstGeom prst="roundRect">
          <a:avLst/>
        </a:prstGeom>
        <a:solidFill>
          <a:srgbClr val="CC0066">
            <a:alpha val="90000"/>
          </a:srgbClr>
        </a:solidFill>
        <a:ln w="25400" cap="flat" cmpd="sng" algn="ctr">
          <a:solidFill>
            <a:srgbClr val="CC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bg1"/>
              </a:solidFill>
            </a:rPr>
            <a:t>PSYCHOLOGICAL &amp; SPIRITUAL</a:t>
          </a:r>
          <a:r>
            <a:rPr lang="en-IN" sz="1700" kern="1200" dirty="0" smtClean="0">
              <a:solidFill>
                <a:schemeClr val="bg1"/>
              </a:solidFill>
            </a:rPr>
            <a:t> </a:t>
          </a:r>
          <a:r>
            <a:rPr lang="en-IN" sz="2800" b="1" kern="1200" dirty="0" smtClean="0">
              <a:solidFill>
                <a:schemeClr val="bg1"/>
              </a:solidFill>
            </a:rPr>
            <a:t>aspirations – ideals - values </a:t>
          </a:r>
          <a:endParaRPr lang="en-IN" sz="1700" b="1" kern="1200" dirty="0">
            <a:solidFill>
              <a:schemeClr val="bg1"/>
            </a:solidFill>
          </a:endParaRPr>
        </a:p>
      </dsp:txBody>
      <dsp:txXfrm>
        <a:off x="2775052" y="429969"/>
        <a:ext cx="5402879" cy="763982"/>
      </dsp:txXfrm>
    </dsp:sp>
    <dsp:sp modelId="{90ABAE30-5DD6-4337-B8E9-042364A172DD}">
      <dsp:nvSpPr>
        <dsp:cNvPr id="0" name=""/>
        <dsp:cNvSpPr/>
      </dsp:nvSpPr>
      <dsp:spPr>
        <a:xfrm>
          <a:off x="3250680" y="1396747"/>
          <a:ext cx="4978919" cy="919436"/>
        </a:xfrm>
        <a:prstGeom prst="roundRect">
          <a:avLst/>
        </a:prstGeom>
        <a:solidFill>
          <a:srgbClr val="002060">
            <a:alpha val="90000"/>
          </a:srgb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i="0" u="none" strike="noStrike" kern="1200" baseline="0" dirty="0" smtClean="0">
              <a:solidFill>
                <a:schemeClr val="bg1"/>
              </a:solidFill>
              <a:latin typeface="+mj-lt"/>
            </a:rPr>
            <a:t>MENTAL</a:t>
          </a:r>
          <a:br>
            <a:rPr lang="en-IN" sz="2800" b="1" i="0" u="none" strike="noStrike" kern="1200" baseline="0" dirty="0" smtClean="0">
              <a:solidFill>
                <a:schemeClr val="bg1"/>
              </a:solidFill>
              <a:latin typeface="+mj-lt"/>
            </a:rPr>
          </a:br>
          <a:r>
            <a:rPr lang="en-IN" sz="1700" b="1" i="0" u="none" strike="noStrike" kern="1200" baseline="0" dirty="0" smtClean="0">
              <a:solidFill>
                <a:schemeClr val="bg1"/>
              </a:solidFill>
              <a:latin typeface="Times New Roman" panose="02020603050405020304" pitchFamily="18" charset="0"/>
            </a:rPr>
            <a:t> </a:t>
          </a:r>
          <a:r>
            <a:rPr lang="en-IN" sz="2800" b="1" i="0" u="none" strike="noStrike" kern="1200" baseline="0" dirty="0" smtClean="0">
              <a:solidFill>
                <a:schemeClr val="bg1"/>
              </a:solidFill>
              <a:latin typeface="+mj-lt"/>
            </a:rPr>
            <a:t>ethical – aesthetic - rational</a:t>
          </a:r>
          <a:endParaRPr lang="en-IN" sz="1700" b="1" i="0" u="none" strike="noStrike" kern="1200" baseline="0" dirty="0" smtClean="0">
            <a:solidFill>
              <a:schemeClr val="bg1"/>
            </a:solidFill>
            <a:latin typeface="+mj-lt"/>
          </a:endParaRPr>
        </a:p>
      </dsp:txBody>
      <dsp:txXfrm>
        <a:off x="3295563" y="1441630"/>
        <a:ext cx="4889153" cy="829670"/>
      </dsp:txXfrm>
    </dsp:sp>
    <dsp:sp modelId="{5A269828-8186-4071-A3A7-C0A24E2D148B}">
      <dsp:nvSpPr>
        <dsp:cNvPr id="0" name=""/>
        <dsp:cNvSpPr/>
      </dsp:nvSpPr>
      <dsp:spPr>
        <a:xfrm>
          <a:off x="3477164" y="2476870"/>
          <a:ext cx="4752424" cy="793449"/>
        </a:xfrm>
        <a:prstGeom prst="roundRect">
          <a:avLst/>
        </a:prstGeom>
        <a:solidFill>
          <a:srgbClr val="006600">
            <a:alpha val="90000"/>
          </a:srgb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i="0" u="none" strike="noStrike" kern="1200" baseline="0" dirty="0" smtClean="0">
              <a:solidFill>
                <a:schemeClr val="bg1"/>
              </a:solidFill>
              <a:latin typeface="+mj-lt"/>
            </a:rPr>
            <a:t>FEELING</a:t>
          </a:r>
          <a:br>
            <a:rPr lang="en-IN" sz="2800" b="1" i="0" u="none" strike="noStrike" kern="1200" baseline="0" dirty="0" smtClean="0">
              <a:solidFill>
                <a:schemeClr val="bg1"/>
              </a:solidFill>
              <a:latin typeface="+mj-lt"/>
            </a:rPr>
          </a:br>
          <a:r>
            <a:rPr lang="en-IN" sz="2800" b="1" i="0" u="none" strike="noStrike" kern="1200" baseline="0" dirty="0" smtClean="0">
              <a:solidFill>
                <a:schemeClr val="bg1"/>
              </a:solidFill>
              <a:latin typeface="+mj-lt"/>
            </a:rPr>
            <a:t> emotional</a:t>
          </a:r>
          <a:endParaRPr lang="en-IN" sz="2800" kern="1200" dirty="0">
            <a:solidFill>
              <a:schemeClr val="bg1"/>
            </a:solidFill>
            <a:latin typeface="+mj-lt"/>
          </a:endParaRPr>
        </a:p>
      </dsp:txBody>
      <dsp:txXfrm>
        <a:off x="3515897" y="2515603"/>
        <a:ext cx="4674958" cy="715983"/>
      </dsp:txXfrm>
    </dsp:sp>
    <dsp:sp modelId="{363C5919-5A6E-493B-ABE5-2880C7BCD7FC}">
      <dsp:nvSpPr>
        <dsp:cNvPr id="0" name=""/>
        <dsp:cNvSpPr/>
      </dsp:nvSpPr>
      <dsp:spPr>
        <a:xfrm>
          <a:off x="4166004" y="3472577"/>
          <a:ext cx="4053257" cy="804494"/>
        </a:xfrm>
        <a:prstGeom prst="roundRect">
          <a:avLst/>
        </a:prstGeom>
        <a:solidFill>
          <a:schemeClr val="accent6">
            <a:lumMod val="75000"/>
            <a:alpha val="9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i="0" u="none" strike="noStrike" kern="1200" baseline="0" dirty="0" smtClean="0">
              <a:solidFill>
                <a:schemeClr val="bg1"/>
              </a:solidFill>
              <a:latin typeface="+mj-lt"/>
            </a:rPr>
            <a:t>PHYSICAL</a:t>
          </a:r>
          <a:br>
            <a:rPr lang="en-IN" sz="2800" b="1" i="0" u="none" strike="noStrike" kern="1200" baseline="0" dirty="0" smtClean="0">
              <a:solidFill>
                <a:schemeClr val="bg1"/>
              </a:solidFill>
              <a:latin typeface="+mj-lt"/>
            </a:rPr>
          </a:br>
          <a:r>
            <a:rPr lang="en-IN" sz="1400" b="1" i="0" u="none" strike="noStrike" kern="1200" baseline="0" dirty="0" smtClean="0">
              <a:solidFill>
                <a:schemeClr val="bg1"/>
              </a:solidFill>
              <a:latin typeface="Times New Roman" panose="02020603050405020304" pitchFamily="18" charset="0"/>
            </a:rPr>
            <a:t> </a:t>
          </a:r>
          <a:r>
            <a:rPr lang="en-IN" sz="2800" b="1" i="0" u="none" strike="noStrike" kern="1200" baseline="0" dirty="0" smtClean="0">
              <a:solidFill>
                <a:schemeClr val="bg1"/>
              </a:solidFill>
              <a:latin typeface="+mj-lt"/>
            </a:rPr>
            <a:t>biological - sensation</a:t>
          </a:r>
          <a:endParaRPr lang="en-IN" sz="1400" kern="1200" dirty="0">
            <a:solidFill>
              <a:schemeClr val="bg1"/>
            </a:solidFill>
            <a:latin typeface="+mj-lt"/>
          </a:endParaRPr>
        </a:p>
      </dsp:txBody>
      <dsp:txXfrm>
        <a:off x="4205276" y="3511849"/>
        <a:ext cx="3974713" cy="72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D941F52-6B31-4477-82D3-83AE086AE31E}" type="datetimeFigureOut">
              <a:rPr lang="en-IN" smtClean="0"/>
              <a:t>08-09-2014</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AED300A-B7A5-4D11-B1FF-8B280FAAEEFD}" type="slidenum">
              <a:rPr lang="en-IN" smtClean="0"/>
              <a:t>‹#›</a:t>
            </a:fld>
            <a:endParaRPr lang="en-IN"/>
          </a:p>
        </p:txBody>
      </p:sp>
    </p:spTree>
    <p:extLst>
      <p:ext uri="{BB962C8B-B14F-4D97-AF65-F5344CB8AC3E}">
        <p14:creationId xmlns:p14="http://schemas.microsoft.com/office/powerpoint/2010/main" val="2937503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5008115-EAC3-42DA-9899-7A3B77AD1CB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382092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008115-EAC3-42DA-9899-7A3B77AD1CB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344166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008115-EAC3-42DA-9899-7A3B77AD1CB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190607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008115-EAC3-42DA-9899-7A3B77AD1CB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270776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08115-EAC3-42DA-9899-7A3B77AD1CB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282165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5008115-EAC3-42DA-9899-7A3B77AD1CB6}"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190914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5008115-EAC3-42DA-9899-7A3B77AD1CB6}" type="datetimeFigureOut">
              <a:rPr lang="en-IN" smtClean="0"/>
              <a:t>08-09-2014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363918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5008115-EAC3-42DA-9899-7A3B77AD1CB6}" type="datetimeFigureOut">
              <a:rPr lang="en-IN" smtClean="0"/>
              <a:t>08-09-2014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314889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08115-EAC3-42DA-9899-7A3B77AD1CB6}" type="datetimeFigureOut">
              <a:rPr lang="en-IN" smtClean="0"/>
              <a:t>08-09-2014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407707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8115-EAC3-42DA-9899-7A3B77AD1CB6}"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143021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8115-EAC3-42DA-9899-7A3B77AD1CB6}"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DB88F7-04A1-4BC9-9FBB-B2D876FB37BA}" type="slidenum">
              <a:rPr lang="en-IN" smtClean="0"/>
              <a:t>‹#›</a:t>
            </a:fld>
            <a:endParaRPr lang="en-IN"/>
          </a:p>
        </p:txBody>
      </p:sp>
    </p:spTree>
    <p:extLst>
      <p:ext uri="{BB962C8B-B14F-4D97-AF65-F5344CB8AC3E}">
        <p14:creationId xmlns:p14="http://schemas.microsoft.com/office/powerpoint/2010/main" val="195950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08115-EAC3-42DA-9899-7A3B77AD1CB6}" type="datetimeFigureOut">
              <a:rPr lang="en-IN" smtClean="0"/>
              <a:t>08-09-2014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B88F7-04A1-4BC9-9FBB-B2D876FB37BA}" type="slidenum">
              <a:rPr lang="en-IN" smtClean="0"/>
              <a:t>‹#›</a:t>
            </a:fld>
            <a:endParaRPr lang="en-IN"/>
          </a:p>
        </p:txBody>
      </p:sp>
    </p:spTree>
    <p:extLst>
      <p:ext uri="{BB962C8B-B14F-4D97-AF65-F5344CB8AC3E}">
        <p14:creationId xmlns:p14="http://schemas.microsoft.com/office/powerpoint/2010/main" val="326998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4077"/>
            <a:ext cx="8417221" cy="561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685800" y="548681"/>
            <a:ext cx="7772400" cy="1152128"/>
          </a:xfrm>
        </p:spPr>
        <p:txBody>
          <a:bodyPr/>
          <a:lstStyle/>
          <a:p>
            <a:r>
              <a:rPr lang="en-US" b="1" dirty="0" smtClean="0">
                <a:solidFill>
                  <a:schemeClr val="bg1"/>
                </a:solidFill>
              </a:rPr>
              <a:t>DIMENSIONS OF PERSONALITY</a:t>
            </a:r>
            <a:endParaRPr lang="en-IN" b="1" dirty="0">
              <a:solidFill>
                <a:schemeClr val="bg1"/>
              </a:solidFill>
            </a:endParaRPr>
          </a:p>
        </p:txBody>
      </p:sp>
      <p:sp>
        <p:nvSpPr>
          <p:cNvPr id="5" name="TextBox 4"/>
          <p:cNvSpPr txBox="1"/>
          <p:nvPr/>
        </p:nvSpPr>
        <p:spPr>
          <a:xfrm>
            <a:off x="6588224" y="5301208"/>
            <a:ext cx="2152525" cy="830997"/>
          </a:xfrm>
          <a:prstGeom prst="rect">
            <a:avLst/>
          </a:prstGeom>
          <a:noFill/>
        </p:spPr>
        <p:txBody>
          <a:bodyPr wrap="square" rtlCol="0">
            <a:spAutoFit/>
          </a:bodyPr>
          <a:lstStyle/>
          <a:p>
            <a:r>
              <a:rPr lang="en-US" sz="2400" b="1" dirty="0" smtClean="0">
                <a:solidFill>
                  <a:srgbClr val="C00000"/>
                </a:solidFill>
              </a:rPr>
              <a:t>LECTURE 3</a:t>
            </a:r>
          </a:p>
          <a:p>
            <a:r>
              <a:rPr lang="en-US" sz="2400" b="1" dirty="0" smtClean="0">
                <a:solidFill>
                  <a:srgbClr val="C00000"/>
                </a:solidFill>
              </a:rPr>
              <a:t>GARRY JACOBS</a:t>
            </a:r>
            <a:endParaRPr lang="en-IN" sz="2400" b="1" dirty="0">
              <a:solidFill>
                <a:srgbClr val="C00000"/>
              </a:solidFill>
            </a:endParaRPr>
          </a:p>
        </p:txBody>
      </p:sp>
      <p:sp>
        <p:nvSpPr>
          <p:cNvPr id="11"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1</a:t>
            </a:fld>
            <a:endParaRPr lang="en-GB" dirty="0"/>
          </a:p>
        </p:txBody>
      </p:sp>
    </p:spTree>
    <p:extLst>
      <p:ext uri="{BB962C8B-B14F-4D97-AF65-F5344CB8AC3E}">
        <p14:creationId xmlns:p14="http://schemas.microsoft.com/office/powerpoint/2010/main" val="104329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23764" y="1340768"/>
            <a:ext cx="7768480" cy="3816424"/>
            <a:chOff x="723764" y="1772816"/>
            <a:chExt cx="7768480" cy="3816424"/>
          </a:xfrm>
        </p:grpSpPr>
        <p:sp>
          <p:nvSpPr>
            <p:cNvPr id="4" name="Rounded Rectangle 3"/>
            <p:cNvSpPr/>
            <p:nvPr/>
          </p:nvSpPr>
          <p:spPr>
            <a:xfrm>
              <a:off x="755576" y="1772816"/>
              <a:ext cx="7736668" cy="792088"/>
            </a:xfrm>
            <a:prstGeom prst="roundRect">
              <a:avLst/>
            </a:prstGeom>
            <a:solidFill>
              <a:schemeClr val="bg1"/>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rgbClr val="006600"/>
                  </a:solidFill>
                </a:rPr>
                <a:t>LINEAR: </a:t>
              </a:r>
              <a:r>
                <a:rPr lang="en-IN" b="1" dirty="0" smtClean="0">
                  <a:solidFill>
                    <a:srgbClr val="006600"/>
                  </a:solidFill>
                </a:rPr>
                <a:t> </a:t>
              </a:r>
              <a:r>
                <a:rPr lang="en-IN" sz="2400" b="1" dirty="0">
                  <a:solidFill>
                    <a:srgbClr val="006600"/>
                  </a:solidFill>
                </a:rPr>
                <a:t>Each endowment and characteristic is capable of increasing </a:t>
              </a:r>
              <a:endParaRPr lang="en-IN" b="1" dirty="0">
                <a:solidFill>
                  <a:srgbClr val="006600"/>
                </a:solidFill>
              </a:endParaRPr>
            </a:p>
          </p:txBody>
        </p:sp>
        <p:sp>
          <p:nvSpPr>
            <p:cNvPr id="6" name="Rounded Rectangle 5"/>
            <p:cNvSpPr/>
            <p:nvPr/>
          </p:nvSpPr>
          <p:spPr>
            <a:xfrm>
              <a:off x="755576" y="2636912"/>
              <a:ext cx="7736668" cy="792088"/>
            </a:xfrm>
            <a:prstGeom prst="roundRect">
              <a:avLst/>
            </a:prstGeom>
            <a:solidFill>
              <a:schemeClr val="bg1"/>
            </a:solid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rgbClr val="CC0066"/>
                  </a:solidFill>
                </a:rPr>
                <a:t>COORDINATION: Each </a:t>
              </a:r>
              <a:r>
                <a:rPr lang="en-IN" sz="2400" b="1" dirty="0">
                  <a:solidFill>
                    <a:srgbClr val="CC0066"/>
                  </a:solidFill>
                </a:rPr>
                <a:t>is capable of increasing its coordination with the others</a:t>
              </a:r>
            </a:p>
          </p:txBody>
        </p:sp>
        <p:sp>
          <p:nvSpPr>
            <p:cNvPr id="8" name="Rounded Rectangle 7"/>
            <p:cNvSpPr/>
            <p:nvPr/>
          </p:nvSpPr>
          <p:spPr>
            <a:xfrm>
              <a:off x="755576" y="3573016"/>
              <a:ext cx="7736668" cy="792088"/>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rgbClr val="7030A0"/>
                  </a:solidFill>
                </a:rPr>
                <a:t>NETWORKING: Expanding </a:t>
              </a:r>
              <a:r>
                <a:rPr lang="en-IN" sz="2400" b="1" dirty="0">
                  <a:solidFill>
                    <a:srgbClr val="7030A0"/>
                  </a:solidFill>
                </a:rPr>
                <a:t>network of subtle relations and interconnections</a:t>
              </a:r>
            </a:p>
          </p:txBody>
        </p:sp>
        <p:sp>
          <p:nvSpPr>
            <p:cNvPr id="9" name="Rounded Rectangle 8"/>
            <p:cNvSpPr/>
            <p:nvPr/>
          </p:nvSpPr>
          <p:spPr>
            <a:xfrm>
              <a:off x="723764" y="4474108"/>
              <a:ext cx="7768480" cy="1115132"/>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accent6">
                      <a:lumMod val="75000"/>
                    </a:schemeClr>
                  </a:solidFill>
                </a:rPr>
                <a:t>INTEGRATION: </a:t>
              </a:r>
              <a:r>
                <a:rPr lang="en-IN" sz="2400" b="1" dirty="0">
                  <a:solidFill>
                    <a:schemeClr val="accent6">
                      <a:lumMod val="75000"/>
                    </a:schemeClr>
                  </a:solidFill>
                </a:rPr>
                <a:t>All are capable of increasing integration around central direction and driving forces motivate the person</a:t>
              </a:r>
            </a:p>
          </p:txBody>
        </p:sp>
      </p:grpSp>
      <p:sp>
        <p:nvSpPr>
          <p:cNvPr id="11" name="Rectangle 10"/>
          <p:cNvSpPr/>
          <p:nvPr/>
        </p:nvSpPr>
        <p:spPr>
          <a:xfrm>
            <a:off x="539552" y="332656"/>
            <a:ext cx="8073280" cy="584775"/>
          </a:xfrm>
          <a:prstGeom prst="rect">
            <a:avLst/>
          </a:prstGeom>
          <a:solidFill>
            <a:srgbClr val="006600"/>
          </a:solidFill>
          <a:scene3d>
            <a:camera prst="orthographicFront"/>
            <a:lightRig rig="threePt" dir="t"/>
          </a:scene3d>
          <a:sp3d>
            <a:bevelT prst="angle"/>
          </a:sp3d>
        </p:spPr>
        <p:txBody>
          <a:bodyPr wrap="square" lIns="91440" tIns="45720" rIns="91440" bIns="45720">
            <a:spAutoFit/>
          </a:bodyPr>
          <a:lstStyle/>
          <a:p>
            <a:pPr algn="ctr"/>
            <a:r>
              <a:rPr lang="en-US" sz="3200" b="1" dirty="0" smtClean="0">
                <a:solidFill>
                  <a:schemeClr val="bg1"/>
                </a:solidFill>
              </a:rPr>
              <a:t>Growth of Personality is Multi-dimensional</a:t>
            </a:r>
            <a:endParaRPr lang="en-IN" sz="3200" b="1" dirty="0">
              <a:solidFill>
                <a:schemeClr val="bg1"/>
              </a:solidFill>
            </a:endParaRPr>
          </a:p>
        </p:txBody>
      </p:sp>
      <p:sp>
        <p:nvSpPr>
          <p:cNvPr id="14" name="Rounded Rectangle 13"/>
          <p:cNvSpPr/>
          <p:nvPr/>
        </p:nvSpPr>
        <p:spPr>
          <a:xfrm>
            <a:off x="723764" y="5301208"/>
            <a:ext cx="7768480" cy="93610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i="1" dirty="0"/>
              <a:t>Growth of personality is </a:t>
            </a:r>
            <a:br>
              <a:rPr lang="en-IN" sz="2800" b="1" i="1" dirty="0"/>
            </a:br>
            <a:r>
              <a:rPr lang="en-IN" sz="2800" b="1" i="1" dirty="0"/>
              <a:t>organic, multi-dimensional, spherical complexity</a:t>
            </a:r>
          </a:p>
        </p:txBody>
      </p:sp>
      <p:sp>
        <p:nvSpPr>
          <p:cNvPr id="15"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10</a:t>
            </a:fld>
            <a:endParaRPr lang="en-GB" dirty="0"/>
          </a:p>
        </p:txBody>
      </p:sp>
    </p:spTree>
    <p:extLst>
      <p:ext uri="{BB962C8B-B14F-4D97-AF65-F5344CB8AC3E}">
        <p14:creationId xmlns:p14="http://schemas.microsoft.com/office/powerpoint/2010/main" val="1805897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a:solidFill>
            <a:schemeClr val="bg2">
              <a:lumMod val="50000"/>
            </a:schemeClr>
          </a:solidFill>
          <a:scene3d>
            <a:camera prst="orthographicFront"/>
            <a:lightRig rig="threePt" dir="t"/>
          </a:scene3d>
          <a:sp3d>
            <a:bevelT w="165100" prst="coolSlant"/>
          </a:sp3d>
        </p:spPr>
        <p:txBody>
          <a:bodyPr>
            <a:normAutofit fontScale="90000"/>
          </a:bodyPr>
          <a:lstStyle/>
          <a:p>
            <a:r>
              <a:rPr lang="en-IN" b="1" dirty="0" smtClean="0">
                <a:solidFill>
                  <a:schemeClr val="bg1"/>
                </a:solidFill>
              </a:rPr>
              <a:t>Personality is a Complex Conscious Living Organism</a:t>
            </a:r>
            <a:endParaRPr lang="en-IN" b="1" dirty="0">
              <a:solidFill>
                <a:schemeClr val="bg1"/>
              </a:solidFill>
            </a:endParaRPr>
          </a:p>
        </p:txBody>
      </p:sp>
      <p:sp>
        <p:nvSpPr>
          <p:cNvPr id="3" name="Content Placeholder 2"/>
          <p:cNvSpPr>
            <a:spLocks noGrp="1"/>
          </p:cNvSpPr>
          <p:nvPr>
            <p:ph idx="1"/>
          </p:nvPr>
        </p:nvSpPr>
        <p:spPr>
          <a:xfrm>
            <a:off x="457200" y="1711349"/>
            <a:ext cx="8229600" cy="4525963"/>
          </a:xfrm>
        </p:spPr>
        <p:txBody>
          <a:bodyPr>
            <a:normAutofit lnSpcReduction="10000"/>
          </a:bodyPr>
          <a:lstStyle/>
          <a:p>
            <a:pPr>
              <a:buFont typeface="Wingdings" pitchFamily="2" charset="2"/>
              <a:buChar char="ü"/>
            </a:pPr>
            <a:r>
              <a:rPr lang="en-IN" sz="3600" b="1" dirty="0">
                <a:solidFill>
                  <a:schemeClr val="bg2">
                    <a:lumMod val="25000"/>
                  </a:schemeClr>
                </a:solidFill>
              </a:rPr>
              <a:t>Capable of growing from every experience – positive or negative</a:t>
            </a:r>
          </a:p>
          <a:p>
            <a:pPr>
              <a:buFont typeface="Wingdings" pitchFamily="2" charset="2"/>
              <a:buChar char="ü"/>
            </a:pPr>
            <a:r>
              <a:rPr lang="en-IN" sz="3600" b="1" dirty="0">
                <a:solidFill>
                  <a:schemeClr val="bg2">
                    <a:lumMod val="25000"/>
                  </a:schemeClr>
                </a:solidFill>
              </a:rPr>
              <a:t>Unlimited in its potential development </a:t>
            </a:r>
          </a:p>
          <a:p>
            <a:pPr>
              <a:buFont typeface="Wingdings" pitchFamily="2" charset="2"/>
              <a:buChar char="ü"/>
            </a:pPr>
            <a:r>
              <a:rPr lang="en-IN" sz="3600" b="1" dirty="0">
                <a:solidFill>
                  <a:schemeClr val="bg2">
                    <a:lumMod val="25000"/>
                  </a:schemeClr>
                </a:solidFill>
              </a:rPr>
              <a:t>Infinite in variety and qualities</a:t>
            </a:r>
          </a:p>
          <a:p>
            <a:pPr>
              <a:buFont typeface="Wingdings" pitchFamily="2" charset="2"/>
              <a:buChar char="ü"/>
            </a:pPr>
            <a:r>
              <a:rPr lang="en-IN" sz="3600" b="1" dirty="0">
                <a:solidFill>
                  <a:schemeClr val="bg2">
                    <a:lumMod val="25000"/>
                  </a:schemeClr>
                </a:solidFill>
              </a:rPr>
              <a:t>Unknowable in its totality and uniqueness</a:t>
            </a:r>
          </a:p>
          <a:p>
            <a:pPr>
              <a:buFont typeface="Wingdings" pitchFamily="2" charset="2"/>
              <a:buChar char="ü"/>
            </a:pPr>
            <a:r>
              <a:rPr lang="en-IN" sz="3600" b="1" dirty="0">
                <a:solidFill>
                  <a:schemeClr val="bg2">
                    <a:lumMod val="25000"/>
                  </a:schemeClr>
                </a:solidFill>
              </a:rPr>
              <a:t>Perpetually evolving in consciousness and organization</a:t>
            </a:r>
          </a:p>
          <a:p>
            <a:pPr marL="0" indent="0">
              <a:buNone/>
            </a:pPr>
            <a:endParaRPr lang="en-IN" dirty="0"/>
          </a:p>
        </p:txBody>
      </p:sp>
      <p:sp>
        <p:nvSpPr>
          <p:cNvPr id="4"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11</a:t>
            </a:fld>
            <a:endParaRPr lang="en-GB" dirty="0"/>
          </a:p>
        </p:txBody>
      </p:sp>
    </p:spTree>
    <p:extLst>
      <p:ext uri="{BB962C8B-B14F-4D97-AF65-F5344CB8AC3E}">
        <p14:creationId xmlns:p14="http://schemas.microsoft.com/office/powerpoint/2010/main" val="295228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152128"/>
          </a:xfrm>
        </p:spPr>
        <p:style>
          <a:lnRef idx="0">
            <a:schemeClr val="accent5"/>
          </a:lnRef>
          <a:fillRef idx="3">
            <a:schemeClr val="accent5"/>
          </a:fillRef>
          <a:effectRef idx="3">
            <a:schemeClr val="accent5"/>
          </a:effectRef>
          <a:fontRef idx="minor">
            <a:schemeClr val="lt1"/>
          </a:fontRef>
        </p:style>
        <p:txBody>
          <a:bodyPr>
            <a:normAutofit/>
          </a:bodyPr>
          <a:lstStyle/>
          <a:p>
            <a:r>
              <a:rPr lang="en-US" sz="4800" dirty="0" smtClean="0"/>
              <a:t>Personality &amp; Accomplishment</a:t>
            </a:r>
            <a:endParaRPr lang="en-IN" sz="4800" dirty="0"/>
          </a:p>
        </p:txBody>
      </p:sp>
      <p:sp>
        <p:nvSpPr>
          <p:cNvPr id="3" name="Subtitle 2"/>
          <p:cNvSpPr>
            <a:spLocks noGrp="1"/>
          </p:cNvSpPr>
          <p:nvPr>
            <p:ph type="subTitle" idx="1"/>
          </p:nvPr>
        </p:nvSpPr>
        <p:spPr>
          <a:xfrm>
            <a:off x="755576" y="2708920"/>
            <a:ext cx="7632848" cy="1944216"/>
          </a:xfrm>
          <a:solidFill>
            <a:srgbClr val="CC0066"/>
          </a:solidFill>
          <a:ln w="76200">
            <a:solidFill>
              <a:schemeClr val="accent5">
                <a:lumMod val="60000"/>
                <a:lumOff val="40000"/>
              </a:schemeClr>
            </a:solidFill>
          </a:ln>
        </p:spPr>
        <p:txBody>
          <a:bodyPr/>
          <a:lstStyle/>
          <a:p>
            <a:r>
              <a:rPr lang="en-IN" sz="3600" b="1" dirty="0">
                <a:solidFill>
                  <a:schemeClr val="bg1"/>
                </a:solidFill>
              </a:rPr>
              <a:t>Personality supplies the driving force, direction and subtle organization for all human accomplishment</a:t>
            </a:r>
          </a:p>
          <a:p>
            <a:endParaRPr lang="en-IN" dirty="0"/>
          </a:p>
        </p:txBody>
      </p:sp>
      <p:sp>
        <p:nvSpPr>
          <p:cNvPr id="4" name="Slide Number Placeholder 2"/>
          <p:cNvSpPr>
            <a:spLocks noGrp="1"/>
          </p:cNvSpPr>
          <p:nvPr>
            <p:ph type="sldNum" sz="quarter" idx="12"/>
          </p:nvPr>
        </p:nvSpPr>
        <p:spPr>
          <a:xfrm>
            <a:off x="6553200" y="6356350"/>
            <a:ext cx="2133600" cy="365125"/>
          </a:xfrm>
        </p:spPr>
        <p:txBody>
          <a:bodyPr/>
          <a:lstStyle/>
          <a:p>
            <a:r>
              <a:rPr lang="en-GB" dirty="0" smtClean="0"/>
              <a:t>12</a:t>
            </a:r>
            <a:endParaRPr lang="en-GB" dirty="0"/>
          </a:p>
        </p:txBody>
      </p:sp>
    </p:spTree>
    <p:extLst>
      <p:ext uri="{BB962C8B-B14F-4D97-AF65-F5344CB8AC3E}">
        <p14:creationId xmlns:p14="http://schemas.microsoft.com/office/powerpoint/2010/main" val="305298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bg1">
              <a:lumMod val="50000"/>
            </a:schemeClr>
          </a:solidFill>
          <a:ln>
            <a:solidFill>
              <a:schemeClr val="bg1">
                <a:lumMod val="50000"/>
              </a:schemeClr>
            </a:solid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oAutofit/>
          </a:bodyPr>
          <a:lstStyle/>
          <a:p>
            <a:r>
              <a:rPr lang="en-US" sz="6600" b="1" dirty="0" smtClean="0">
                <a:solidFill>
                  <a:schemeClr val="bg1"/>
                </a:solidFill>
              </a:rPr>
              <a:t>High Energy People</a:t>
            </a:r>
            <a:endParaRPr lang="en-IN" sz="6600"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361" y="1628800"/>
            <a:ext cx="1520727" cy="19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01" y="1628800"/>
            <a:ext cx="1539627" cy="19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95819" y="1628800"/>
            <a:ext cx="1412085" cy="196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577" y="1649265"/>
            <a:ext cx="1436687"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025" y="1649266"/>
            <a:ext cx="1474423" cy="19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3568" y="3789040"/>
            <a:ext cx="7776864" cy="230425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t>The single most striking attribute of high achieving individuals is the intensity of the </a:t>
            </a:r>
            <a:r>
              <a:rPr lang="en-IN" sz="3600" b="1" dirty="0" smtClean="0">
                <a:solidFill>
                  <a:srgbClr val="FFFF00"/>
                </a:solidFill>
              </a:rPr>
              <a:t>ENERGY</a:t>
            </a:r>
            <a:r>
              <a:rPr lang="en-IN" sz="3600" b="1" dirty="0" smtClean="0"/>
              <a:t> </a:t>
            </a:r>
            <a:r>
              <a:rPr lang="en-IN" sz="3600" b="1" dirty="0"/>
              <a:t>they exhibit</a:t>
            </a:r>
          </a:p>
        </p:txBody>
      </p:sp>
      <p:sp>
        <p:nvSpPr>
          <p:cNvPr id="14" name="Slide Number Placeholder 2"/>
          <p:cNvSpPr>
            <a:spLocks noGrp="1"/>
          </p:cNvSpPr>
          <p:nvPr>
            <p:ph type="sldNum" sz="quarter" idx="12"/>
          </p:nvPr>
        </p:nvSpPr>
        <p:spPr>
          <a:xfrm>
            <a:off x="6553200" y="6356350"/>
            <a:ext cx="2133600" cy="365125"/>
          </a:xfrm>
        </p:spPr>
        <p:txBody>
          <a:bodyPr/>
          <a:lstStyle/>
          <a:p>
            <a:r>
              <a:rPr lang="en-GB" dirty="0" smtClean="0"/>
              <a:t>13</a:t>
            </a:r>
            <a:endParaRPr lang="en-GB" dirty="0"/>
          </a:p>
        </p:txBody>
      </p:sp>
    </p:spTree>
    <p:extLst>
      <p:ext uri="{BB962C8B-B14F-4D97-AF65-F5344CB8AC3E}">
        <p14:creationId xmlns:p14="http://schemas.microsoft.com/office/powerpoint/2010/main" val="4015859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b="1" dirty="0"/>
              <a:t>Theodore Roosevelt – </a:t>
            </a:r>
            <a:r>
              <a:rPr lang="en-IN" b="1" dirty="0" smtClean="0"/>
              <a:t>Force </a:t>
            </a:r>
            <a:r>
              <a:rPr lang="en-IN" b="1" dirty="0"/>
              <a:t>of </a:t>
            </a:r>
            <a:r>
              <a:rPr lang="en-IN" b="1" dirty="0" smtClean="0"/>
              <a:t>Nature</a:t>
            </a:r>
            <a:endParaRPr lang="en-IN" b="1" dirty="0"/>
          </a:p>
        </p:txBody>
      </p:sp>
      <p:sp>
        <p:nvSpPr>
          <p:cNvPr id="3" name="Content Placeholder 2"/>
          <p:cNvSpPr>
            <a:spLocks noGrp="1"/>
          </p:cNvSpPr>
          <p:nvPr>
            <p:ph idx="1"/>
          </p:nvPr>
        </p:nvSpPr>
        <p:spPr>
          <a:xfrm>
            <a:off x="457200" y="1412776"/>
            <a:ext cx="8229600" cy="4634408"/>
          </a:xfrm>
        </p:spPr>
        <p:txBody>
          <a:bodyPr/>
          <a:lstStyle/>
          <a:p>
            <a:r>
              <a:rPr lang="en-IN" sz="2400" b="1" dirty="0">
                <a:solidFill>
                  <a:srgbClr val="006600"/>
                </a:solidFill>
              </a:rPr>
              <a:t>26th President of USA known for his exuberant personality, cowboy persona and robust masculinity.</a:t>
            </a:r>
          </a:p>
          <a:p>
            <a:r>
              <a:rPr lang="en-IN" sz="2400" b="1" dirty="0">
                <a:solidFill>
                  <a:srgbClr val="7030A0"/>
                </a:solidFill>
              </a:rPr>
              <a:t>Known as the trust-buster that broke up Standard Oil</a:t>
            </a:r>
          </a:p>
          <a:p>
            <a:r>
              <a:rPr lang="en-IN" sz="2400" b="1" dirty="0">
                <a:solidFill>
                  <a:schemeClr val="accent2">
                    <a:lumMod val="75000"/>
                  </a:schemeClr>
                </a:solidFill>
              </a:rPr>
              <a:t>Famous for his remark, “Speak softly and carry a big stick”</a:t>
            </a:r>
          </a:p>
          <a:p>
            <a:pPr marL="0" indent="0">
              <a:buNone/>
            </a:pPr>
            <a:endParaRPr lang="en-IN" dirty="0"/>
          </a:p>
        </p:txBody>
      </p:sp>
      <p:sp>
        <p:nvSpPr>
          <p:cNvPr id="4" name="Rounded Rectangle 3"/>
          <p:cNvSpPr/>
          <p:nvPr/>
        </p:nvSpPr>
        <p:spPr>
          <a:xfrm>
            <a:off x="683568" y="3212976"/>
            <a:ext cx="2736304" cy="2833092"/>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"Do you know the two most wonderful things I have seen in your country? Niagara Falls and the President of the United States, both great wonders of nature!" </a:t>
            </a:r>
          </a:p>
        </p:txBody>
      </p:sp>
      <p:sp>
        <p:nvSpPr>
          <p:cNvPr id="5" name="Flowchart: Alternate Process 4"/>
          <p:cNvSpPr/>
          <p:nvPr/>
        </p:nvSpPr>
        <p:spPr>
          <a:xfrm>
            <a:off x="5868144" y="3200524"/>
            <a:ext cx="2592288" cy="2845544"/>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"a perpetual flow of torrential energy, a sense of motion even in stillness ... thrilling to be near."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26" y="3224932"/>
            <a:ext cx="2172102" cy="282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a:spLocks noGrp="1"/>
          </p:cNvSpPr>
          <p:nvPr>
            <p:ph type="sldNum" sz="quarter" idx="12"/>
          </p:nvPr>
        </p:nvSpPr>
        <p:spPr>
          <a:xfrm>
            <a:off x="6553200" y="6356350"/>
            <a:ext cx="2133600" cy="365125"/>
          </a:xfrm>
        </p:spPr>
        <p:txBody>
          <a:bodyPr/>
          <a:lstStyle/>
          <a:p>
            <a:r>
              <a:rPr lang="en-GB" dirty="0" smtClean="0"/>
              <a:t>14</a:t>
            </a:r>
            <a:endParaRPr lang="en-GB" dirty="0"/>
          </a:p>
        </p:txBody>
      </p:sp>
    </p:spTree>
    <p:extLst>
      <p:ext uri="{BB962C8B-B14F-4D97-AF65-F5344CB8AC3E}">
        <p14:creationId xmlns:p14="http://schemas.microsoft.com/office/powerpoint/2010/main" val="4265642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241"/>
            <a:ext cx="7772400" cy="1226567"/>
          </a:xfrm>
          <a:solidFill>
            <a:srgbClr val="7030A0"/>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fr-FR" sz="4000" b="1" dirty="0">
                <a:solidFill>
                  <a:schemeClr val="bg1"/>
                </a:solidFill>
              </a:rPr>
              <a:t>Honoré de Balzac – </a:t>
            </a:r>
            <a:r>
              <a:rPr lang="fr-FR" sz="4000" b="1" dirty="0" err="1" smtClean="0">
                <a:solidFill>
                  <a:schemeClr val="bg1"/>
                </a:solidFill>
              </a:rPr>
              <a:t>Creative</a:t>
            </a:r>
            <a:r>
              <a:rPr lang="fr-FR" sz="4000" b="1" dirty="0" smtClean="0">
                <a:solidFill>
                  <a:schemeClr val="bg1"/>
                </a:solidFill>
              </a:rPr>
              <a:t> Imagination </a:t>
            </a:r>
            <a:endParaRPr lang="en-IN" sz="40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1800200" cy="23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9792" y="1931928"/>
            <a:ext cx="5760640" cy="1785104"/>
          </a:xfrm>
          <a:prstGeom prst="rect">
            <a:avLst/>
          </a:prstGeom>
          <a:noFill/>
        </p:spPr>
        <p:txBody>
          <a:bodyPr wrap="square" rtlCol="0">
            <a:spAutoFit/>
          </a:bodyPr>
          <a:lstStyle/>
          <a:p>
            <a:r>
              <a:rPr lang="en-IN" sz="2200" b="1" dirty="0">
                <a:solidFill>
                  <a:srgbClr val="7030A0"/>
                </a:solidFill>
              </a:rPr>
              <a:t>During 1830 and 1831 he poured out approximately 150 short novels, stories, articles, and commentaries—a feat unparalleled in the annals of literature—and over the next 20 years, he completed 40 full-length </a:t>
            </a:r>
            <a:r>
              <a:rPr lang="en-IN" sz="2200" b="1" dirty="0" smtClean="0">
                <a:solidFill>
                  <a:srgbClr val="7030A0"/>
                </a:solidFill>
              </a:rPr>
              <a:t>novels.</a:t>
            </a:r>
            <a:endParaRPr lang="en-IN" sz="2200" b="1" dirty="0">
              <a:solidFill>
                <a:srgbClr val="7030A0"/>
              </a:solidFill>
            </a:endParaRPr>
          </a:p>
        </p:txBody>
      </p:sp>
      <p:sp>
        <p:nvSpPr>
          <p:cNvPr id="6" name="Rounded Rectangle 5"/>
          <p:cNvSpPr/>
          <p:nvPr/>
        </p:nvSpPr>
        <p:spPr>
          <a:xfrm>
            <a:off x="755576" y="4074154"/>
            <a:ext cx="7704856" cy="2307174"/>
          </a:xfrm>
          <a:prstGeom prst="roundRect">
            <a:avLst/>
          </a:prstGeom>
          <a:solidFill>
            <a:schemeClr val="accent4">
              <a:lumMod val="20000"/>
              <a:lumOff val="80000"/>
            </a:schemeClr>
          </a:solidFill>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"Everything he did seemed to have a tenfold intensity. When he laughed the pictures on the walls trembled; when he spoke the words came cascading forth; ...when he worked there was no difference between day and night as he sat writing round the clock and blunted a dozen pens in the process."</a:t>
            </a:r>
          </a:p>
        </p:txBody>
      </p:sp>
      <p:sp>
        <p:nvSpPr>
          <p:cNvPr id="7" name="Slide Number Placeholder 2"/>
          <p:cNvSpPr>
            <a:spLocks noGrp="1"/>
          </p:cNvSpPr>
          <p:nvPr>
            <p:ph type="sldNum" sz="quarter" idx="12"/>
          </p:nvPr>
        </p:nvSpPr>
        <p:spPr>
          <a:xfrm>
            <a:off x="6553200" y="6356350"/>
            <a:ext cx="2133600" cy="365125"/>
          </a:xfrm>
        </p:spPr>
        <p:txBody>
          <a:bodyPr/>
          <a:lstStyle/>
          <a:p>
            <a:r>
              <a:rPr lang="en-GB" dirty="0" smtClean="0"/>
              <a:t>15</a:t>
            </a:r>
            <a:endParaRPr lang="en-GB" dirty="0"/>
          </a:p>
        </p:txBody>
      </p:sp>
    </p:spTree>
    <p:extLst>
      <p:ext uri="{BB962C8B-B14F-4D97-AF65-F5344CB8AC3E}">
        <p14:creationId xmlns:p14="http://schemas.microsoft.com/office/powerpoint/2010/main" val="239038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29614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it-IT" dirty="0"/>
              <a:t>Thomas Alva Edison – </a:t>
            </a:r>
            <a:r>
              <a:rPr lang="it-IT" dirty="0" smtClean="0"/>
              <a:t>Incessant Innovator </a:t>
            </a:r>
            <a:endParaRPr lang="en-IN" dirty="0"/>
          </a:p>
        </p:txBody>
      </p:sp>
      <p:sp>
        <p:nvSpPr>
          <p:cNvPr id="3" name="Subtitle 2"/>
          <p:cNvSpPr>
            <a:spLocks noGrp="1"/>
          </p:cNvSpPr>
          <p:nvPr>
            <p:ph type="subTitle" idx="1"/>
          </p:nvPr>
        </p:nvSpPr>
        <p:spPr>
          <a:xfrm>
            <a:off x="755576" y="1916832"/>
            <a:ext cx="7632848" cy="2160240"/>
          </a:xfrm>
        </p:spPr>
        <p:txBody>
          <a:bodyPr>
            <a:normAutofit fontScale="55000" lnSpcReduction="20000"/>
          </a:bodyPr>
          <a:lstStyle/>
          <a:p>
            <a:pPr marL="457200" indent="-457200" algn="l">
              <a:buFont typeface="Arial" pitchFamily="34" charset="0"/>
              <a:buChar char="•"/>
            </a:pPr>
            <a:r>
              <a:rPr lang="en-IN" sz="4400" b="1" dirty="0">
                <a:solidFill>
                  <a:srgbClr val="006600"/>
                </a:solidFill>
              </a:rPr>
              <a:t>Developed 1,100 patentable inventions </a:t>
            </a:r>
          </a:p>
          <a:p>
            <a:pPr marL="457200" indent="-457200" algn="l">
              <a:buFont typeface="Arial" pitchFamily="34" charset="0"/>
              <a:buChar char="•"/>
            </a:pPr>
            <a:r>
              <a:rPr lang="en-IN" sz="4400" b="1" dirty="0">
                <a:solidFill>
                  <a:srgbClr val="CC0066"/>
                </a:solidFill>
              </a:rPr>
              <a:t>Gave birth to several entirely new industries—the motion picture, phonograph and recording, and electric and household appliance industries. </a:t>
            </a:r>
          </a:p>
          <a:p>
            <a:pPr marL="457200" indent="-457200" algn="l">
              <a:buFont typeface="Arial" pitchFamily="34" charset="0"/>
              <a:buChar char="•"/>
            </a:pPr>
            <a:r>
              <a:rPr lang="en-IN" sz="4400" b="1" dirty="0">
                <a:solidFill>
                  <a:srgbClr val="0070C0"/>
                </a:solidFill>
              </a:rPr>
              <a:t>Founded General Electric Company – world’s 7th largest corporation (Forbes) </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5"/>
            <a:ext cx="1512168" cy="231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2267744" y="4077072"/>
            <a:ext cx="6192688" cy="2016224"/>
          </a:xfrm>
          <a:prstGeom prst="flowChartAlternate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accent6">
                    <a:lumMod val="20000"/>
                    <a:lumOff val="80000"/>
                  </a:schemeClr>
                </a:solidFill>
              </a:rPr>
              <a:t>Asked to write an autobiography at aged 60: </a:t>
            </a:r>
            <a:r>
              <a:rPr lang="en-IN" sz="2400" b="1" dirty="0"/>
              <a:t>"When I go into senile decay I may consider the autobiographical scheme, but as long as I can put in eighteen hours daily, I don’t want to waste any time on it." </a:t>
            </a:r>
          </a:p>
        </p:txBody>
      </p:sp>
      <p:sp>
        <p:nvSpPr>
          <p:cNvPr id="6" name="Slide Number Placeholder 2"/>
          <p:cNvSpPr>
            <a:spLocks noGrp="1"/>
          </p:cNvSpPr>
          <p:nvPr>
            <p:ph type="sldNum" sz="quarter" idx="12"/>
          </p:nvPr>
        </p:nvSpPr>
        <p:spPr>
          <a:xfrm>
            <a:off x="6553200" y="6356350"/>
            <a:ext cx="2133600" cy="365125"/>
          </a:xfrm>
        </p:spPr>
        <p:txBody>
          <a:bodyPr/>
          <a:lstStyle/>
          <a:p>
            <a:r>
              <a:rPr lang="en-GB" dirty="0" smtClean="0"/>
              <a:t>16</a:t>
            </a:r>
            <a:endParaRPr lang="en-GB" dirty="0"/>
          </a:p>
        </p:txBody>
      </p:sp>
    </p:spTree>
    <p:extLst>
      <p:ext uri="{BB962C8B-B14F-4D97-AF65-F5344CB8AC3E}">
        <p14:creationId xmlns:p14="http://schemas.microsoft.com/office/powerpoint/2010/main" val="275268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12" y="332657"/>
            <a:ext cx="7772400" cy="936104"/>
          </a:xfrm>
        </p:spPr>
        <p:style>
          <a:lnRef idx="1">
            <a:schemeClr val="accent2"/>
          </a:lnRef>
          <a:fillRef idx="3">
            <a:schemeClr val="accent2"/>
          </a:fillRef>
          <a:effectRef idx="2">
            <a:schemeClr val="accent2"/>
          </a:effectRef>
          <a:fontRef idx="minor">
            <a:schemeClr val="lt1"/>
          </a:fontRef>
        </p:style>
        <p:txBody>
          <a:bodyPr>
            <a:noAutofit/>
          </a:bodyPr>
          <a:lstStyle/>
          <a:p>
            <a:r>
              <a:rPr lang="en-US" dirty="0">
                <a:solidFill>
                  <a:schemeClr val="bg1"/>
                </a:solidFill>
                <a:latin typeface="Times New Roman" panose="02020603050405020304" pitchFamily="18" charset="0"/>
              </a:rPr>
              <a:t>Willard Marriott – </a:t>
            </a:r>
            <a:r>
              <a:rPr lang="en-US" dirty="0" smtClean="0">
                <a:solidFill>
                  <a:schemeClr val="bg1"/>
                </a:solidFill>
                <a:latin typeface="Times New Roman" panose="02020603050405020304" pitchFamily="18" charset="0"/>
              </a:rPr>
              <a:t>Entrepreneur</a:t>
            </a:r>
            <a:endParaRPr lang="en-IN"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3" y="3674267"/>
            <a:ext cx="1693537" cy="23470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340768"/>
            <a:ext cx="7848872" cy="1938992"/>
          </a:xfrm>
          <a:prstGeom prst="rect">
            <a:avLst/>
          </a:prstGeom>
          <a:noFill/>
        </p:spPr>
        <p:txBody>
          <a:bodyPr wrap="square" rtlCol="0">
            <a:spAutoFit/>
          </a:bodyPr>
          <a:lstStyle/>
          <a:p>
            <a:pPr marL="342900" indent="-342900">
              <a:buFont typeface="Wingdings" pitchFamily="2" charset="2"/>
              <a:buChar char="ü"/>
            </a:pPr>
            <a:r>
              <a:rPr lang="en-IN" sz="2000" b="1" dirty="0">
                <a:solidFill>
                  <a:srgbClr val="C00000"/>
                </a:solidFill>
              </a:rPr>
              <a:t>Founded his first drive-in restaurant in 1927 with $5000 and grew it into a national food service chain with more than 2000 facilities</a:t>
            </a:r>
          </a:p>
          <a:p>
            <a:pPr marL="342900" indent="-342900">
              <a:buFont typeface="Wingdings" pitchFamily="2" charset="2"/>
              <a:buChar char="ü"/>
            </a:pPr>
            <a:r>
              <a:rPr lang="en-IN" sz="2000" b="1" dirty="0">
                <a:solidFill>
                  <a:srgbClr val="C00000"/>
                </a:solidFill>
              </a:rPr>
              <a:t>Pioneered airline catering business in 1937</a:t>
            </a:r>
          </a:p>
          <a:p>
            <a:pPr marL="342900" indent="-342900">
              <a:buFont typeface="Wingdings" pitchFamily="2" charset="2"/>
              <a:buChar char="ü"/>
            </a:pPr>
            <a:r>
              <a:rPr lang="en-IN" sz="2000" b="1" dirty="0">
                <a:solidFill>
                  <a:srgbClr val="C00000"/>
                </a:solidFill>
              </a:rPr>
              <a:t>Entered hotels in mid 1950s and built what is today world’s largest hotel company with 4000 properties in 80 countries</a:t>
            </a:r>
          </a:p>
          <a:p>
            <a:pPr marL="342900" indent="-342900">
              <a:buFont typeface="Wingdings" pitchFamily="2" charset="2"/>
              <a:buChar char="ü"/>
            </a:pPr>
            <a:r>
              <a:rPr lang="en-IN" sz="2000" b="1" dirty="0">
                <a:solidFill>
                  <a:srgbClr val="C00000"/>
                </a:solidFill>
              </a:rPr>
              <a:t>Combined revenues of companies he founded is now + $16 billion</a:t>
            </a:r>
          </a:p>
        </p:txBody>
      </p:sp>
      <p:sp>
        <p:nvSpPr>
          <p:cNvPr id="5" name="Flowchart: Alternate Process 4"/>
          <p:cNvSpPr/>
          <p:nvPr/>
        </p:nvSpPr>
        <p:spPr>
          <a:xfrm>
            <a:off x="2555776" y="3284984"/>
            <a:ext cx="5976664" cy="3059558"/>
          </a:xfrm>
          <a:prstGeom prst="flowChartAlternateProcess">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a:t>
            </a:r>
            <a:r>
              <a:rPr lang="en-IN" b="1" dirty="0">
                <a:solidFill>
                  <a:schemeClr val="tx1"/>
                </a:solidFill>
              </a:rPr>
              <a:t>His managers never knew what time of day or night he’d show up at the kitchen door and go bird-dogging almost at a half-run through the kitchen, the pantries, the storage rooms, the refrigerators, the restaurant itself, running a finger over the shelves to check for dust, checking under tables and in cutlery drawers, checking the ranges, the storage rooms, the trays about to be served, sampling the root beer, and raising hell if everything wasn’t spotless, neat, clean, bright, polished, done efficiently, done well.”</a:t>
            </a:r>
            <a:endParaRPr lang="en-IN" sz="2000" b="1" dirty="0">
              <a:solidFill>
                <a:schemeClr val="tx1"/>
              </a:solidFill>
            </a:endParaRPr>
          </a:p>
        </p:txBody>
      </p:sp>
      <p:sp>
        <p:nvSpPr>
          <p:cNvPr id="8" name="Slide Number Placeholder 2"/>
          <p:cNvSpPr>
            <a:spLocks noGrp="1"/>
          </p:cNvSpPr>
          <p:nvPr>
            <p:ph type="sldNum" sz="quarter" idx="12"/>
          </p:nvPr>
        </p:nvSpPr>
        <p:spPr>
          <a:xfrm>
            <a:off x="6553200" y="6356350"/>
            <a:ext cx="2133600" cy="365125"/>
          </a:xfrm>
        </p:spPr>
        <p:txBody>
          <a:bodyPr/>
          <a:lstStyle/>
          <a:p>
            <a:r>
              <a:rPr lang="en-GB" dirty="0" smtClean="0"/>
              <a:t>17</a:t>
            </a:r>
            <a:endParaRPr lang="en-GB" dirty="0"/>
          </a:p>
        </p:txBody>
      </p:sp>
    </p:spTree>
    <p:extLst>
      <p:ext uri="{BB962C8B-B14F-4D97-AF65-F5344CB8AC3E}">
        <p14:creationId xmlns:p14="http://schemas.microsoft.com/office/powerpoint/2010/main" val="197727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966"/>
            <a:ext cx="7886700" cy="1325563"/>
          </a:xfrm>
          <a:solidFill>
            <a:srgbClr val="FF0000"/>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en-IN" sz="6000" b="1" dirty="0">
                <a:solidFill>
                  <a:srgbClr val="FFFF00"/>
                </a:solidFill>
              </a:rPr>
              <a:t>Corporate Intensity</a:t>
            </a:r>
          </a:p>
        </p:txBody>
      </p:sp>
      <p:sp>
        <p:nvSpPr>
          <p:cNvPr id="3" name="Content Placeholder 2"/>
          <p:cNvSpPr>
            <a:spLocks noGrp="1"/>
          </p:cNvSpPr>
          <p:nvPr>
            <p:ph idx="1"/>
          </p:nvPr>
        </p:nvSpPr>
        <p:spPr>
          <a:xfrm>
            <a:off x="457200" y="2073681"/>
            <a:ext cx="8229600" cy="4381947"/>
          </a:xfrm>
        </p:spPr>
        <p:txBody>
          <a:bodyPr>
            <a:normAutofit fontScale="92500" lnSpcReduction="10000"/>
          </a:bodyPr>
          <a:lstStyle/>
          <a:p>
            <a:pPr>
              <a:buFont typeface="Wingdings" pitchFamily="2" charset="2"/>
              <a:buChar char="Ø"/>
            </a:pPr>
            <a:r>
              <a:rPr lang="en-IN" b="1" dirty="0">
                <a:solidFill>
                  <a:srgbClr val="7030A0"/>
                </a:solidFill>
              </a:rPr>
              <a:t>Youthful enthusiasm of rapid growth – </a:t>
            </a:r>
            <a:r>
              <a:rPr lang="en-IN" b="1" dirty="0">
                <a:solidFill>
                  <a:srgbClr val="C00000"/>
                </a:solidFill>
              </a:rPr>
              <a:t>Apple</a:t>
            </a:r>
            <a:r>
              <a:rPr lang="en-IN" b="1" dirty="0">
                <a:solidFill>
                  <a:srgbClr val="7030A0"/>
                </a:solidFill>
              </a:rPr>
              <a:t> 1984, Inc. 100</a:t>
            </a:r>
          </a:p>
          <a:p>
            <a:pPr>
              <a:buFont typeface="Wingdings" pitchFamily="2" charset="2"/>
              <a:buChar char="Ø"/>
            </a:pPr>
            <a:r>
              <a:rPr lang="en-IN" b="1" dirty="0">
                <a:solidFill>
                  <a:srgbClr val="7030A0"/>
                </a:solidFill>
              </a:rPr>
              <a:t>Dynamic exuberance –</a:t>
            </a:r>
            <a:r>
              <a:rPr lang="en-IN" b="1" dirty="0" smtClean="0">
                <a:solidFill>
                  <a:srgbClr val="7030A0"/>
                </a:solidFill>
              </a:rPr>
              <a:t> </a:t>
            </a:r>
            <a:r>
              <a:rPr lang="en-IN" b="1" dirty="0">
                <a:solidFill>
                  <a:srgbClr val="006600"/>
                </a:solidFill>
              </a:rPr>
              <a:t>INTEL</a:t>
            </a:r>
          </a:p>
          <a:p>
            <a:pPr>
              <a:buFont typeface="Wingdings" pitchFamily="2" charset="2"/>
              <a:buChar char="Ø"/>
            </a:pPr>
            <a:r>
              <a:rPr lang="en-IN" b="1" dirty="0">
                <a:solidFill>
                  <a:srgbClr val="7030A0"/>
                </a:solidFill>
              </a:rPr>
              <a:t>Controlled power of a well-oiled machine –</a:t>
            </a:r>
            <a:r>
              <a:rPr lang="en-IN" b="1" dirty="0" smtClean="0">
                <a:solidFill>
                  <a:srgbClr val="7030A0"/>
                </a:solidFill>
              </a:rPr>
              <a:t> </a:t>
            </a:r>
            <a:r>
              <a:rPr lang="en-IN" b="1" dirty="0">
                <a:solidFill>
                  <a:srgbClr val="CC0066"/>
                </a:solidFill>
              </a:rPr>
              <a:t>Merck</a:t>
            </a:r>
          </a:p>
          <a:p>
            <a:pPr>
              <a:buFont typeface="Wingdings" pitchFamily="2" charset="2"/>
              <a:buChar char="Ø"/>
            </a:pPr>
            <a:r>
              <a:rPr lang="en-IN" b="1" dirty="0">
                <a:solidFill>
                  <a:srgbClr val="7030A0"/>
                </a:solidFill>
              </a:rPr>
              <a:t>Vibrancy, charm and cheerfulness – </a:t>
            </a:r>
            <a:r>
              <a:rPr lang="en-IN" b="1" dirty="0">
                <a:solidFill>
                  <a:srgbClr val="0070C0"/>
                </a:solidFill>
              </a:rPr>
              <a:t>Coca Cola</a:t>
            </a:r>
          </a:p>
          <a:p>
            <a:pPr>
              <a:buFont typeface="Wingdings" pitchFamily="2" charset="2"/>
              <a:buChar char="Ø"/>
            </a:pPr>
            <a:r>
              <a:rPr lang="en-IN" b="1" dirty="0">
                <a:solidFill>
                  <a:srgbClr val="7030A0"/>
                </a:solidFill>
              </a:rPr>
              <a:t>Intense warmth of a close-knit family –</a:t>
            </a:r>
            <a:r>
              <a:rPr lang="en-IN" b="1" dirty="0" smtClean="0">
                <a:solidFill>
                  <a:srgbClr val="7030A0"/>
                </a:solidFill>
              </a:rPr>
              <a:t> </a:t>
            </a:r>
            <a:r>
              <a:rPr lang="en-IN" b="1" dirty="0">
                <a:solidFill>
                  <a:srgbClr val="FF0000"/>
                </a:solidFill>
              </a:rPr>
              <a:t>Delta</a:t>
            </a:r>
          </a:p>
          <a:p>
            <a:pPr>
              <a:buFont typeface="Wingdings" pitchFamily="2" charset="2"/>
              <a:buChar char="Ø"/>
            </a:pPr>
            <a:r>
              <a:rPr lang="en-IN" b="1" dirty="0">
                <a:solidFill>
                  <a:srgbClr val="7030A0"/>
                </a:solidFill>
              </a:rPr>
              <a:t>Quiet hum, very active &amp; alert – </a:t>
            </a:r>
            <a:r>
              <a:rPr lang="en-IN" b="1" dirty="0" smtClean="0">
                <a:solidFill>
                  <a:schemeClr val="tx1">
                    <a:lumMod val="75000"/>
                    <a:lumOff val="25000"/>
                  </a:schemeClr>
                </a:solidFill>
              </a:rPr>
              <a:t>North-western </a:t>
            </a:r>
            <a:r>
              <a:rPr lang="en-IN" b="1" dirty="0">
                <a:solidFill>
                  <a:schemeClr val="tx1">
                    <a:lumMod val="75000"/>
                    <a:lumOff val="25000"/>
                  </a:schemeClr>
                </a:solidFill>
              </a:rPr>
              <a:t>Mutual </a:t>
            </a:r>
          </a:p>
          <a:p>
            <a:pPr marL="0" indent="0">
              <a:buNone/>
            </a:pPr>
            <a:endParaRPr lang="en-IN" dirty="0"/>
          </a:p>
        </p:txBody>
      </p:sp>
      <p:sp>
        <p:nvSpPr>
          <p:cNvPr id="4" name="Slide Number Placeholder 2"/>
          <p:cNvSpPr>
            <a:spLocks noGrp="1"/>
          </p:cNvSpPr>
          <p:nvPr>
            <p:ph type="sldNum" sz="quarter" idx="12"/>
          </p:nvPr>
        </p:nvSpPr>
        <p:spPr>
          <a:xfrm>
            <a:off x="6553200" y="6165304"/>
            <a:ext cx="2133600" cy="365125"/>
          </a:xfrm>
        </p:spPr>
        <p:txBody>
          <a:bodyPr/>
          <a:lstStyle/>
          <a:p>
            <a:r>
              <a:rPr lang="en-GB" dirty="0" smtClean="0"/>
              <a:t>18</a:t>
            </a:r>
            <a:endParaRPr lang="en-GB" dirty="0"/>
          </a:p>
        </p:txBody>
      </p:sp>
    </p:spTree>
    <p:extLst>
      <p:ext uri="{BB962C8B-B14F-4D97-AF65-F5344CB8AC3E}">
        <p14:creationId xmlns:p14="http://schemas.microsoft.com/office/powerpoint/2010/main" val="173661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n-US" sz="6000" b="1" dirty="0" smtClean="0">
                <a:solidFill>
                  <a:srgbClr val="CC0066"/>
                </a:solidFill>
              </a:rPr>
              <a:t>Energetic Societies</a:t>
            </a:r>
            <a:endParaRPr lang="en-IN" sz="6000" b="1" dirty="0">
              <a:solidFill>
                <a:srgbClr val="CC0066"/>
              </a:solidFill>
            </a:endParaRPr>
          </a:p>
        </p:txBody>
      </p:sp>
      <p:sp>
        <p:nvSpPr>
          <p:cNvPr id="3" name="Content Placeholder 2"/>
          <p:cNvSpPr>
            <a:spLocks noGrp="1"/>
          </p:cNvSpPr>
          <p:nvPr>
            <p:ph idx="1"/>
          </p:nvPr>
        </p:nvSpPr>
        <p:spPr/>
        <p:txBody>
          <a:bodyPr/>
          <a:lstStyle/>
          <a:p>
            <a:r>
              <a:rPr lang="en-IN" b="1" dirty="0">
                <a:solidFill>
                  <a:srgbClr val="C00000"/>
                </a:solidFill>
              </a:rPr>
              <a:t>Alexis de Tocqueville’s </a:t>
            </a:r>
            <a:r>
              <a:rPr lang="en-IN" b="1" i="1" dirty="0">
                <a:solidFill>
                  <a:srgbClr val="C00000"/>
                </a:solidFill>
              </a:rPr>
              <a:t>Democracy in America</a:t>
            </a:r>
          </a:p>
          <a:p>
            <a:r>
              <a:rPr lang="en-IN" b="1" dirty="0">
                <a:solidFill>
                  <a:srgbClr val="C00000"/>
                </a:solidFill>
              </a:rPr>
              <a:t>Jules Verne’s characterization of the American West </a:t>
            </a:r>
          </a:p>
          <a:p>
            <a:r>
              <a:rPr lang="en-IN" b="1" dirty="0">
                <a:solidFill>
                  <a:srgbClr val="C00000"/>
                </a:solidFill>
              </a:rPr>
              <a:t>Charles de Gaulle’s first impressions of New York</a:t>
            </a:r>
          </a:p>
          <a:p>
            <a:r>
              <a:rPr lang="en-IN" b="1" dirty="0">
                <a:solidFill>
                  <a:srgbClr val="C00000"/>
                </a:solidFill>
              </a:rPr>
              <a:t>Harlan Cleveland’s “Revolution of rising expectations”</a:t>
            </a:r>
          </a:p>
          <a:p>
            <a:r>
              <a:rPr lang="en-IN" b="1" dirty="0">
                <a:solidFill>
                  <a:srgbClr val="C00000"/>
                </a:solidFill>
              </a:rPr>
              <a:t>Resurgent Asia</a:t>
            </a:r>
          </a:p>
          <a:p>
            <a:endParaRPr lang="en-IN" dirty="0">
              <a:solidFill>
                <a:srgbClr val="C00000"/>
              </a:solidFill>
            </a:endParaRPr>
          </a:p>
        </p:txBody>
      </p:sp>
      <p:sp>
        <p:nvSpPr>
          <p:cNvPr id="4" name="Slide Number Placeholder 2"/>
          <p:cNvSpPr>
            <a:spLocks noGrp="1"/>
          </p:cNvSpPr>
          <p:nvPr>
            <p:ph type="sldNum" sz="quarter" idx="12"/>
          </p:nvPr>
        </p:nvSpPr>
        <p:spPr>
          <a:xfrm>
            <a:off x="6553200" y="6356350"/>
            <a:ext cx="2133600" cy="365125"/>
          </a:xfrm>
        </p:spPr>
        <p:txBody>
          <a:bodyPr/>
          <a:lstStyle/>
          <a:p>
            <a:r>
              <a:rPr lang="en-GB" dirty="0" smtClean="0"/>
              <a:t>19</a:t>
            </a:r>
            <a:endParaRPr lang="en-GB" dirty="0"/>
          </a:p>
        </p:txBody>
      </p:sp>
    </p:spTree>
    <p:extLst>
      <p:ext uri="{BB962C8B-B14F-4D97-AF65-F5344CB8AC3E}">
        <p14:creationId xmlns:p14="http://schemas.microsoft.com/office/powerpoint/2010/main" val="1602325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467544" y="332656"/>
            <a:ext cx="8208912" cy="936104"/>
          </a:xfrm>
          <a:prstGeom prst="beve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88640"/>
            <a:ext cx="8229600" cy="1143000"/>
          </a:xfrm>
        </p:spPr>
        <p:txBody>
          <a:bodyPr/>
          <a:lstStyle/>
          <a:p>
            <a:r>
              <a:rPr lang="en-US" b="1" dirty="0" smtClean="0">
                <a:solidFill>
                  <a:schemeClr val="bg1"/>
                </a:solidFill>
              </a:rPr>
              <a:t>Great Depression – March 1933</a:t>
            </a:r>
            <a:endParaRPr lang="en-IN" b="1" dirty="0">
              <a:solidFill>
                <a:schemeClr val="bg1"/>
              </a:solidFill>
            </a:endParaRPr>
          </a:p>
        </p:txBody>
      </p:sp>
      <p:graphicFrame>
        <p:nvGraphicFramePr>
          <p:cNvPr id="5" name="Diagram 4"/>
          <p:cNvGraphicFramePr/>
          <p:nvPr>
            <p:extLst>
              <p:ext uri="{D42A27DB-BD31-4B8C-83A1-F6EECF244321}">
                <p14:modId xmlns:p14="http://schemas.microsoft.com/office/powerpoint/2010/main" val="2179684658"/>
              </p:ext>
            </p:extLst>
          </p:nvPr>
        </p:nvGraphicFramePr>
        <p:xfrm>
          <a:off x="323528" y="1700808"/>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2</a:t>
            </a:fld>
            <a:endParaRPr lang="en-GB" dirty="0"/>
          </a:p>
        </p:txBody>
      </p:sp>
    </p:spTree>
    <p:extLst>
      <p:ext uri="{BB962C8B-B14F-4D97-AF65-F5344CB8AC3E}">
        <p14:creationId xmlns:p14="http://schemas.microsoft.com/office/powerpoint/2010/main" val="698906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683568" y="404664"/>
            <a:ext cx="7920880" cy="1296144"/>
          </a:xfrm>
          <a:prstGeom prst="bevel">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Different Types of Energy</a:t>
            </a:r>
            <a:endParaRPr lang="en-IN" sz="4800" b="1" dirty="0"/>
          </a:p>
        </p:txBody>
      </p:sp>
      <p:sp>
        <p:nvSpPr>
          <p:cNvPr id="10" name="Rectangle 9"/>
          <p:cNvSpPr/>
          <p:nvPr/>
        </p:nvSpPr>
        <p:spPr>
          <a:xfrm>
            <a:off x="683568" y="1844824"/>
            <a:ext cx="7848872" cy="3970318"/>
          </a:xfrm>
          <a:prstGeom prst="rect">
            <a:avLst/>
          </a:prstGeom>
        </p:spPr>
        <p:txBody>
          <a:bodyPr wrap="square">
            <a:spAutoFit/>
          </a:bodyPr>
          <a:lstStyle/>
          <a:p>
            <a:pPr marL="457200" indent="-457200">
              <a:buFont typeface="Wingdings" pitchFamily="2" charset="2"/>
              <a:buChar char="q"/>
            </a:pPr>
            <a:r>
              <a:rPr lang="en-IN" sz="2800" b="1" dirty="0" smtClean="0">
                <a:solidFill>
                  <a:srgbClr val="002060"/>
                </a:solidFill>
              </a:rPr>
              <a:t>PHYSICAL </a:t>
            </a:r>
            <a:r>
              <a:rPr lang="en-IN" sz="2800" b="1" dirty="0">
                <a:solidFill>
                  <a:srgbClr val="002060"/>
                </a:solidFill>
              </a:rPr>
              <a:t>– Genghis Khan, Michael “air” Jordan, Jackie Chan</a:t>
            </a:r>
          </a:p>
          <a:p>
            <a:pPr marL="457200" indent="-457200">
              <a:buFont typeface="Wingdings" pitchFamily="2" charset="2"/>
              <a:buChar char="q"/>
            </a:pPr>
            <a:r>
              <a:rPr lang="en-IN" sz="2800" b="1" dirty="0" smtClean="0">
                <a:solidFill>
                  <a:srgbClr val="006600"/>
                </a:solidFill>
              </a:rPr>
              <a:t>VITAL-EMOTIONAL </a:t>
            </a:r>
            <a:r>
              <a:rPr lang="en-IN" sz="2800" b="1" dirty="0">
                <a:solidFill>
                  <a:srgbClr val="006600"/>
                </a:solidFill>
              </a:rPr>
              <a:t>– Gandhi, Churchill, Martin Luther King</a:t>
            </a:r>
          </a:p>
          <a:p>
            <a:pPr marL="457200" indent="-457200">
              <a:buFont typeface="Wingdings" pitchFamily="2" charset="2"/>
              <a:buChar char="q"/>
            </a:pPr>
            <a:r>
              <a:rPr lang="en-IN" sz="2800" b="1" dirty="0" smtClean="0">
                <a:solidFill>
                  <a:srgbClr val="C00000"/>
                </a:solidFill>
              </a:rPr>
              <a:t>ENTREPRENEURIAL </a:t>
            </a:r>
            <a:r>
              <a:rPr lang="en-IN" sz="2800" b="1" dirty="0">
                <a:solidFill>
                  <a:srgbClr val="C00000"/>
                </a:solidFill>
              </a:rPr>
              <a:t>– Carnegie, Watson, Marriott</a:t>
            </a:r>
          </a:p>
          <a:p>
            <a:pPr marL="457200" indent="-457200">
              <a:buFont typeface="Wingdings" pitchFamily="2" charset="2"/>
              <a:buChar char="q"/>
            </a:pPr>
            <a:r>
              <a:rPr lang="en-IN" sz="2800" b="1" dirty="0" smtClean="0">
                <a:solidFill>
                  <a:srgbClr val="7030A0"/>
                </a:solidFill>
              </a:rPr>
              <a:t>MENTAL </a:t>
            </a:r>
            <a:r>
              <a:rPr lang="en-IN" sz="2800" b="1" dirty="0">
                <a:solidFill>
                  <a:srgbClr val="7030A0"/>
                </a:solidFill>
              </a:rPr>
              <a:t>– Socrates, Sherlock Holmes, Einstein</a:t>
            </a:r>
          </a:p>
          <a:p>
            <a:pPr marL="457200" indent="-457200">
              <a:buFont typeface="Wingdings" pitchFamily="2" charset="2"/>
              <a:buChar char="q"/>
            </a:pPr>
            <a:r>
              <a:rPr lang="en-IN" sz="2800" b="1" dirty="0" smtClean="0">
                <a:solidFill>
                  <a:schemeClr val="accent6">
                    <a:lumMod val="75000"/>
                  </a:schemeClr>
                </a:solidFill>
              </a:rPr>
              <a:t>ARTISTIC </a:t>
            </a:r>
            <a:r>
              <a:rPr lang="en-IN" sz="2800" b="1" dirty="0">
                <a:solidFill>
                  <a:schemeClr val="accent6">
                    <a:lumMod val="75000"/>
                  </a:schemeClr>
                </a:solidFill>
              </a:rPr>
              <a:t>– Leonardo, Shakespeare, Beethoven, van Gogh</a:t>
            </a:r>
          </a:p>
          <a:p>
            <a:pPr marL="457200" indent="-457200">
              <a:buFont typeface="Wingdings" pitchFamily="2" charset="2"/>
              <a:buChar char="q"/>
            </a:pPr>
            <a:r>
              <a:rPr lang="en-IN" sz="2800" b="1" dirty="0" smtClean="0">
                <a:solidFill>
                  <a:srgbClr val="CC0066"/>
                </a:solidFill>
              </a:rPr>
              <a:t>SPIRITUAL </a:t>
            </a:r>
            <a:r>
              <a:rPr lang="en-IN" sz="2800" b="1" dirty="0">
                <a:solidFill>
                  <a:srgbClr val="CC0066"/>
                </a:solidFill>
              </a:rPr>
              <a:t>– Buddha</a:t>
            </a:r>
          </a:p>
        </p:txBody>
      </p:sp>
      <p:sp>
        <p:nvSpPr>
          <p:cNvPr id="11" name="Slide Number Placeholder 2"/>
          <p:cNvSpPr>
            <a:spLocks noGrp="1"/>
          </p:cNvSpPr>
          <p:nvPr>
            <p:ph type="sldNum" sz="quarter" idx="12"/>
          </p:nvPr>
        </p:nvSpPr>
        <p:spPr>
          <a:xfrm>
            <a:off x="6553200" y="6356350"/>
            <a:ext cx="2133600" cy="365125"/>
          </a:xfrm>
        </p:spPr>
        <p:txBody>
          <a:bodyPr/>
          <a:lstStyle/>
          <a:p>
            <a:r>
              <a:rPr lang="en-GB" dirty="0" smtClean="0"/>
              <a:t>20</a:t>
            </a:r>
            <a:endParaRPr lang="en-GB" dirty="0"/>
          </a:p>
        </p:txBody>
      </p:sp>
    </p:spTree>
    <p:extLst>
      <p:ext uri="{BB962C8B-B14F-4D97-AF65-F5344CB8AC3E}">
        <p14:creationId xmlns:p14="http://schemas.microsoft.com/office/powerpoint/2010/main" val="309655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0090"/>
            <a:ext cx="7772400" cy="1212726"/>
          </a:xfrm>
        </p:spPr>
        <p:style>
          <a:lnRef idx="0">
            <a:schemeClr val="accent2"/>
          </a:lnRef>
          <a:fillRef idx="3">
            <a:schemeClr val="accent2"/>
          </a:fillRef>
          <a:effectRef idx="3">
            <a:schemeClr val="accent2"/>
          </a:effectRef>
          <a:fontRef idx="minor">
            <a:schemeClr val="lt1"/>
          </a:fontRef>
        </p:style>
        <p:txBody>
          <a:bodyPr>
            <a:normAutofit/>
          </a:bodyPr>
          <a:lstStyle/>
          <a:p>
            <a:r>
              <a:rPr lang="en-US" sz="6600" b="1" dirty="0" smtClean="0"/>
              <a:t>ASPIRATION</a:t>
            </a:r>
            <a:endParaRPr lang="en-IN" sz="6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682" y="4509120"/>
            <a:ext cx="1428750" cy="142875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628650" y="191683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IN" b="1" dirty="0" smtClean="0">
                <a:solidFill>
                  <a:srgbClr val="C00000"/>
                </a:solidFill>
                <a:latin typeface="Times New Roman" panose="02020603050405020304" pitchFamily="18" charset="0"/>
              </a:rPr>
              <a:t>Aspiration generates energy </a:t>
            </a:r>
          </a:p>
          <a:p>
            <a:pPr>
              <a:buFont typeface="Wingdings" pitchFamily="2" charset="2"/>
              <a:buChar char="ü"/>
            </a:pPr>
            <a:r>
              <a:rPr lang="en-IN" b="1" dirty="0" smtClean="0">
                <a:solidFill>
                  <a:srgbClr val="C00000"/>
                </a:solidFill>
                <a:latin typeface="Times New Roman" panose="02020603050405020304" pitchFamily="18" charset="0"/>
              </a:rPr>
              <a:t>Aspiration means intense seeking </a:t>
            </a:r>
          </a:p>
          <a:p>
            <a:pPr>
              <a:buFont typeface="Wingdings" pitchFamily="2" charset="2"/>
              <a:buChar char="ü"/>
            </a:pPr>
            <a:r>
              <a:rPr lang="en-IN" b="1" dirty="0" smtClean="0">
                <a:solidFill>
                  <a:srgbClr val="C00000"/>
                </a:solidFill>
                <a:latin typeface="Times New Roman" panose="02020603050405020304" pitchFamily="18" charset="0"/>
              </a:rPr>
              <a:t>Aspiration is a psychological exertion of will </a:t>
            </a:r>
          </a:p>
          <a:p>
            <a:pPr>
              <a:buFont typeface="Wingdings" pitchFamily="2" charset="2"/>
              <a:buChar char="ü"/>
            </a:pPr>
            <a:r>
              <a:rPr lang="en-IN" b="1" dirty="0" smtClean="0">
                <a:solidFill>
                  <a:srgbClr val="C00000"/>
                </a:solidFill>
                <a:latin typeface="Times New Roman" panose="02020603050405020304" pitchFamily="18" charset="0"/>
              </a:rPr>
              <a:t>Results from needs, challenges, opportunities</a:t>
            </a:r>
          </a:p>
          <a:p>
            <a:pPr>
              <a:buFont typeface="Wingdings" pitchFamily="2" charset="2"/>
              <a:buChar char="ü"/>
            </a:pPr>
            <a:r>
              <a:rPr lang="en-IN" b="1" dirty="0" smtClean="0">
                <a:solidFill>
                  <a:srgbClr val="C00000"/>
                </a:solidFill>
                <a:latin typeface="Times New Roman" panose="02020603050405020304" pitchFamily="18" charset="0"/>
              </a:rPr>
              <a:t>Powerful motive to achieve, dominate or rise in status</a:t>
            </a:r>
          </a:p>
          <a:p>
            <a:pPr>
              <a:buFont typeface="Wingdings" pitchFamily="2" charset="2"/>
              <a:buChar char="ü"/>
            </a:pPr>
            <a:r>
              <a:rPr lang="en-IN" b="1" dirty="0" smtClean="0">
                <a:solidFill>
                  <a:srgbClr val="C00000"/>
                </a:solidFill>
                <a:latin typeface="Times New Roman" panose="02020603050405020304" pitchFamily="18" charset="0"/>
              </a:rPr>
              <a:t>Commitment to an ideal, value or ethic</a:t>
            </a:r>
          </a:p>
          <a:p>
            <a:pPr>
              <a:buFont typeface="Wingdings" pitchFamily="2" charset="2"/>
              <a:buChar char="ü"/>
            </a:pPr>
            <a:r>
              <a:rPr lang="en-IN" b="1" dirty="0" smtClean="0">
                <a:solidFill>
                  <a:srgbClr val="C00000"/>
                </a:solidFill>
                <a:latin typeface="Times New Roman" panose="02020603050405020304" pitchFamily="18" charset="0"/>
              </a:rPr>
              <a:t>Intense joy for growth, mastery, self-actualization</a:t>
            </a:r>
          </a:p>
        </p:txBody>
      </p:sp>
      <p:sp>
        <p:nvSpPr>
          <p:cNvPr id="6" name="Slide Number Placeholder 2"/>
          <p:cNvSpPr>
            <a:spLocks noGrp="1"/>
          </p:cNvSpPr>
          <p:nvPr>
            <p:ph type="sldNum" sz="quarter" idx="12"/>
          </p:nvPr>
        </p:nvSpPr>
        <p:spPr>
          <a:xfrm>
            <a:off x="6553200" y="6356350"/>
            <a:ext cx="2133600" cy="365125"/>
          </a:xfrm>
        </p:spPr>
        <p:txBody>
          <a:bodyPr/>
          <a:lstStyle/>
          <a:p>
            <a:r>
              <a:rPr lang="en-GB" dirty="0" smtClean="0"/>
              <a:t>21</a:t>
            </a:r>
            <a:endParaRPr lang="en-GB" dirty="0"/>
          </a:p>
        </p:txBody>
      </p:sp>
    </p:spTree>
    <p:extLst>
      <p:ext uri="{BB962C8B-B14F-4D97-AF65-F5344CB8AC3E}">
        <p14:creationId xmlns:p14="http://schemas.microsoft.com/office/powerpoint/2010/main" val="159977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67544" y="332656"/>
            <a:ext cx="8208912" cy="1008112"/>
          </a:xfrm>
          <a:prstGeom prst="flowChartAlternate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Aspiration vs. Satisfaction</a:t>
            </a:r>
            <a:endParaRPr lang="en-IN" sz="5400" b="1" dirty="0">
              <a:solidFill>
                <a:schemeClr val="bg1"/>
              </a:solidFill>
            </a:endParaRPr>
          </a:p>
        </p:txBody>
      </p:sp>
      <p:sp>
        <p:nvSpPr>
          <p:cNvPr id="5" name="Flowchart: Alternate Process 4"/>
          <p:cNvSpPr/>
          <p:nvPr/>
        </p:nvSpPr>
        <p:spPr>
          <a:xfrm>
            <a:off x="899592" y="1556792"/>
            <a:ext cx="7344816" cy="792088"/>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C00000"/>
                </a:solidFill>
              </a:rPr>
              <a:t>Satisfaction absorbs energy</a:t>
            </a:r>
          </a:p>
        </p:txBody>
      </p:sp>
      <p:sp>
        <p:nvSpPr>
          <p:cNvPr id="6" name="Flowchart: Alternate Process 5"/>
          <p:cNvSpPr/>
          <p:nvPr/>
        </p:nvSpPr>
        <p:spPr>
          <a:xfrm>
            <a:off x="899592" y="2420888"/>
            <a:ext cx="7344816" cy="864096"/>
          </a:xfrm>
          <a:prstGeom prst="flowChartAlternateProcess">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rgbClr val="006600"/>
                </a:solidFill>
              </a:rPr>
              <a:t>Contentment with what one has achieved </a:t>
            </a:r>
          </a:p>
        </p:txBody>
      </p:sp>
      <p:sp>
        <p:nvSpPr>
          <p:cNvPr id="7" name="Flowchart: Alternate Process 6"/>
          <p:cNvSpPr/>
          <p:nvPr/>
        </p:nvSpPr>
        <p:spPr>
          <a:xfrm>
            <a:off x="899592" y="3356992"/>
            <a:ext cx="7344816" cy="1512168"/>
          </a:xfrm>
          <a:prstGeom prst="flowChartAlternateProcess">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rgbClr val="002060"/>
                </a:solidFill>
              </a:rPr>
              <a:t>Seeks to express energy for enjoyment, possession or domination, rather than for accomplishment</a:t>
            </a:r>
          </a:p>
        </p:txBody>
      </p:sp>
      <p:sp>
        <p:nvSpPr>
          <p:cNvPr id="8" name="Flowchart: Alternate Process 7"/>
          <p:cNvSpPr/>
          <p:nvPr/>
        </p:nvSpPr>
        <p:spPr>
          <a:xfrm>
            <a:off x="899592" y="4941168"/>
            <a:ext cx="7344816" cy="1008112"/>
          </a:xfrm>
          <a:prstGeom prst="flowChartAlternateProcess">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bg2">
                    <a:lumMod val="25000"/>
                  </a:schemeClr>
                </a:solidFill>
              </a:rPr>
              <a:t>Usually grows with increasing levels of accomplishment </a:t>
            </a:r>
          </a:p>
        </p:txBody>
      </p:sp>
      <p:sp>
        <p:nvSpPr>
          <p:cNvPr id="9" name="Slide Number Placeholder 2"/>
          <p:cNvSpPr>
            <a:spLocks noGrp="1"/>
          </p:cNvSpPr>
          <p:nvPr>
            <p:ph type="sldNum" sz="quarter" idx="12"/>
          </p:nvPr>
        </p:nvSpPr>
        <p:spPr>
          <a:xfrm>
            <a:off x="6553200" y="6356350"/>
            <a:ext cx="2133600" cy="365125"/>
          </a:xfrm>
        </p:spPr>
        <p:txBody>
          <a:bodyPr/>
          <a:lstStyle/>
          <a:p>
            <a:r>
              <a:rPr lang="en-GB" dirty="0" smtClean="0"/>
              <a:t>22</a:t>
            </a:r>
            <a:endParaRPr lang="en-GB" dirty="0"/>
          </a:p>
        </p:txBody>
      </p:sp>
    </p:spTree>
    <p:extLst>
      <p:ext uri="{BB962C8B-B14F-4D97-AF65-F5344CB8AC3E}">
        <p14:creationId xmlns:p14="http://schemas.microsoft.com/office/powerpoint/2010/main" val="55804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755576" y="1628800"/>
            <a:ext cx="7759774" cy="462017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Illegitimate child given for adoption at birth by his natural parents </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Pampered and spoiled by his adopted parents </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Rejected all authority – could never work for others</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Strong urge to be an entrepreneur</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Money was never a primary motive</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Definitely not a people person</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Passion for technology</a:t>
            </a:r>
          </a:p>
          <a:p>
            <a:pPr>
              <a:buFont typeface="Wingdings" pitchFamily="2" charset="2"/>
              <a:buChar char="§"/>
            </a:pPr>
            <a:r>
              <a:rPr lang="en-IN" b="1" dirty="0">
                <a:solidFill>
                  <a:schemeClr val="tx1">
                    <a:lumMod val="50000"/>
                    <a:lumOff val="50000"/>
                  </a:schemeClr>
                </a:solidFill>
                <a:latin typeface="Times New Roman" panose="02020603050405020304" pitchFamily="18" charset="0"/>
              </a:rPr>
              <a:t>Enjoyed dominating and being in </a:t>
            </a:r>
            <a:r>
              <a:rPr lang="en-IN" b="1" dirty="0" smtClean="0">
                <a:solidFill>
                  <a:schemeClr val="tx1">
                    <a:lumMod val="50000"/>
                    <a:lumOff val="50000"/>
                  </a:schemeClr>
                </a:solidFill>
                <a:latin typeface="Times New Roman" panose="02020603050405020304" pitchFamily="18" charset="0"/>
              </a:rPr>
              <a:t>the limelight</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Loved to create new and better products</a:t>
            </a:r>
          </a:p>
          <a:p>
            <a:pPr>
              <a:buFont typeface="Wingdings" pitchFamily="2" charset="2"/>
              <a:buChar char="§"/>
            </a:pPr>
            <a:r>
              <a:rPr lang="en-IN" b="1" dirty="0" smtClean="0">
                <a:solidFill>
                  <a:schemeClr val="tx1">
                    <a:lumMod val="50000"/>
                    <a:lumOff val="50000"/>
                  </a:schemeClr>
                </a:solidFill>
                <a:latin typeface="Times New Roman" panose="02020603050405020304" pitchFamily="18" charset="0"/>
              </a:rPr>
              <a:t>Inspired by a mission to create a new religion </a:t>
            </a:r>
          </a:p>
        </p:txBody>
      </p:sp>
      <p:sp>
        <p:nvSpPr>
          <p:cNvPr id="2" name="Title 1"/>
          <p:cNvSpPr>
            <a:spLocks noGrp="1"/>
          </p:cNvSpPr>
          <p:nvPr>
            <p:ph type="ctrTitle"/>
          </p:nvPr>
        </p:nvSpPr>
        <p:spPr>
          <a:xfrm>
            <a:off x="755576" y="404665"/>
            <a:ext cx="7772400" cy="1008111"/>
          </a:xfrm>
          <a:solidFill>
            <a:schemeClr val="tx1">
              <a:lumMod val="50000"/>
              <a:lumOff val="50000"/>
            </a:schemeClr>
          </a:solidFill>
          <a:ln>
            <a:solidFill>
              <a:schemeClr val="accent5"/>
            </a:solidFill>
          </a:ln>
        </p:spPr>
        <p:style>
          <a:lnRef idx="1">
            <a:schemeClr val="accent6"/>
          </a:lnRef>
          <a:fillRef idx="3">
            <a:schemeClr val="accent6"/>
          </a:fillRef>
          <a:effectRef idx="2">
            <a:schemeClr val="accent6"/>
          </a:effectRef>
          <a:fontRef idx="minor">
            <a:schemeClr val="lt1"/>
          </a:fontRef>
        </p:style>
        <p:txBody>
          <a:bodyPr>
            <a:noAutofit/>
          </a:bodyPr>
          <a:lstStyle/>
          <a:p>
            <a:r>
              <a:rPr lang="en-IN" sz="4800" dirty="0">
                <a:solidFill>
                  <a:schemeClr val="bg1"/>
                </a:solidFill>
                <a:latin typeface="Times New Roman" panose="02020603050405020304" pitchFamily="18" charset="0"/>
              </a:rPr>
              <a:t>Sources of Steve Jobs’ Energy</a:t>
            </a:r>
            <a:endParaRPr lang="en-IN" sz="4800" dirty="0">
              <a:solidFill>
                <a:schemeClr val="bg1"/>
              </a:solidFill>
            </a:endParaRPr>
          </a:p>
        </p:txBody>
      </p:sp>
      <p:sp>
        <p:nvSpPr>
          <p:cNvPr id="5" name="Slide Number Placeholder 2"/>
          <p:cNvSpPr>
            <a:spLocks noGrp="1"/>
          </p:cNvSpPr>
          <p:nvPr>
            <p:ph type="sldNum" sz="quarter" idx="12"/>
          </p:nvPr>
        </p:nvSpPr>
        <p:spPr>
          <a:xfrm>
            <a:off x="6553200" y="6356350"/>
            <a:ext cx="2133600" cy="365125"/>
          </a:xfrm>
        </p:spPr>
        <p:txBody>
          <a:bodyPr/>
          <a:lstStyle/>
          <a:p>
            <a:r>
              <a:rPr lang="en-GB" dirty="0" smtClean="0"/>
              <a:t>23</a:t>
            </a:r>
            <a:endParaRPr lang="en-GB"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068960"/>
            <a:ext cx="211458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98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539552" y="332656"/>
            <a:ext cx="8136904" cy="1008112"/>
          </a:xfrm>
          <a:prstGeom prst="snip2Same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Dimensions of Personality</a:t>
            </a:r>
            <a:endParaRPr lang="en-IN" sz="54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62461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2"/>
          <p:cNvSpPr>
            <a:spLocks noGrp="1"/>
          </p:cNvSpPr>
          <p:nvPr>
            <p:ph type="sldNum" sz="quarter" idx="12"/>
          </p:nvPr>
        </p:nvSpPr>
        <p:spPr>
          <a:xfrm>
            <a:off x="6553200" y="6356350"/>
            <a:ext cx="2133600" cy="365125"/>
          </a:xfrm>
        </p:spPr>
        <p:txBody>
          <a:bodyPr/>
          <a:lstStyle/>
          <a:p>
            <a:r>
              <a:rPr lang="en-GB" dirty="0" smtClean="0"/>
              <a:t>24</a:t>
            </a:r>
            <a:endParaRPr lang="en-GB" dirty="0"/>
          </a:p>
        </p:txBody>
      </p:sp>
    </p:spTree>
    <p:extLst>
      <p:ext uri="{BB962C8B-B14F-4D97-AF65-F5344CB8AC3E}">
        <p14:creationId xmlns:p14="http://schemas.microsoft.com/office/powerpoint/2010/main" val="3563745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755576" y="332656"/>
            <a:ext cx="7704856" cy="1008112"/>
          </a:xfrm>
          <a:prstGeom prst="bevel">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What Binds Them Together</a:t>
            </a:r>
            <a:endParaRPr lang="en-IN" sz="4800" b="1" dirty="0">
              <a:solidFill>
                <a:schemeClr val="bg1"/>
              </a:solidFill>
            </a:endParaRPr>
          </a:p>
        </p:txBody>
      </p:sp>
      <p:graphicFrame>
        <p:nvGraphicFramePr>
          <p:cNvPr id="10" name="Diagram 9"/>
          <p:cNvGraphicFramePr/>
          <p:nvPr>
            <p:extLst>
              <p:ext uri="{D42A27DB-BD31-4B8C-83A1-F6EECF244321}">
                <p14:modId xmlns:p14="http://schemas.microsoft.com/office/powerpoint/2010/main" val="2991243202"/>
              </p:ext>
            </p:extLst>
          </p:nvPr>
        </p:nvGraphicFramePr>
        <p:xfrm>
          <a:off x="755576" y="1700808"/>
          <a:ext cx="77278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2"/>
          <p:cNvSpPr>
            <a:spLocks noGrp="1"/>
          </p:cNvSpPr>
          <p:nvPr>
            <p:ph type="sldNum" sz="quarter" idx="12"/>
          </p:nvPr>
        </p:nvSpPr>
        <p:spPr>
          <a:xfrm>
            <a:off x="6553200" y="6356350"/>
            <a:ext cx="2133600" cy="365125"/>
          </a:xfrm>
        </p:spPr>
        <p:txBody>
          <a:bodyPr/>
          <a:lstStyle/>
          <a:p>
            <a:r>
              <a:rPr lang="en-GB" dirty="0" smtClean="0"/>
              <a:t>25</a:t>
            </a:r>
            <a:endParaRPr lang="en-GB"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19627">
            <a:off x="1216905" y="4188172"/>
            <a:ext cx="211137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867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ormAutofit/>
          </a:bodyPr>
          <a:lstStyle/>
          <a:p>
            <a:r>
              <a:rPr lang="en-US" sz="6000" b="1" dirty="0" smtClean="0"/>
              <a:t>FDR’S PERSONALITY</a:t>
            </a:r>
            <a:endParaRPr lang="en-IN" sz="6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542" y="1633621"/>
            <a:ext cx="2462914" cy="309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a:spLocks noGrp="1"/>
          </p:cNvSpPr>
          <p:nvPr>
            <p:ph idx="1"/>
          </p:nvPr>
        </p:nvSpPr>
        <p:spPr/>
        <p:txBody>
          <a:bodyPr>
            <a:normAutofit fontScale="85000" lnSpcReduction="20000"/>
          </a:bodyPr>
          <a:lstStyle/>
          <a:p>
            <a:pPr>
              <a:buFont typeface="Wingdings" pitchFamily="2" charset="2"/>
              <a:buChar char="ü"/>
            </a:pPr>
            <a:r>
              <a:rPr lang="en-IN" b="1" dirty="0">
                <a:solidFill>
                  <a:srgbClr val="006600"/>
                </a:solidFill>
              </a:rPr>
              <a:t>Mental clarity of understanding</a:t>
            </a:r>
          </a:p>
          <a:p>
            <a:pPr>
              <a:buFont typeface="Wingdings" pitchFamily="2" charset="2"/>
              <a:buChar char="ü"/>
            </a:pPr>
            <a:r>
              <a:rPr lang="en-IN" b="1" dirty="0">
                <a:solidFill>
                  <a:srgbClr val="006600"/>
                </a:solidFill>
              </a:rPr>
              <a:t>Courage to reject </a:t>
            </a:r>
            <a:r>
              <a:rPr lang="en-IN" b="1" dirty="0" smtClean="0">
                <a:solidFill>
                  <a:srgbClr val="006600"/>
                </a:solidFill>
              </a:rPr>
              <a:t>conventional</a:t>
            </a:r>
            <a:br>
              <a:rPr lang="en-IN" b="1" dirty="0" smtClean="0">
                <a:solidFill>
                  <a:srgbClr val="006600"/>
                </a:solidFill>
              </a:rPr>
            </a:br>
            <a:r>
              <a:rPr lang="en-IN" b="1" dirty="0" smtClean="0">
                <a:solidFill>
                  <a:srgbClr val="006600"/>
                </a:solidFill>
              </a:rPr>
              <a:t>wisdom</a:t>
            </a:r>
            <a:endParaRPr lang="en-IN" b="1" dirty="0">
              <a:solidFill>
                <a:srgbClr val="006600"/>
              </a:solidFill>
            </a:endParaRPr>
          </a:p>
          <a:p>
            <a:pPr>
              <a:buFont typeface="Wingdings" pitchFamily="2" charset="2"/>
              <a:buChar char="ü"/>
            </a:pPr>
            <a:r>
              <a:rPr lang="en-IN" b="1" dirty="0">
                <a:solidFill>
                  <a:srgbClr val="006600"/>
                </a:solidFill>
              </a:rPr>
              <a:t>Skills of a great communicator</a:t>
            </a:r>
          </a:p>
          <a:p>
            <a:pPr>
              <a:buFont typeface="Wingdings" pitchFamily="2" charset="2"/>
              <a:buChar char="ü"/>
            </a:pPr>
            <a:r>
              <a:rPr lang="en-IN" b="1" dirty="0">
                <a:solidFill>
                  <a:srgbClr val="006600"/>
                </a:solidFill>
              </a:rPr>
              <a:t>Charm, intimacy and magnetism</a:t>
            </a:r>
          </a:p>
          <a:p>
            <a:pPr>
              <a:buFont typeface="Wingdings" pitchFamily="2" charset="2"/>
              <a:buChar char="ü"/>
            </a:pPr>
            <a:r>
              <a:rPr lang="en-IN" b="1" dirty="0">
                <a:solidFill>
                  <a:srgbClr val="006600"/>
                </a:solidFill>
              </a:rPr>
              <a:t>Values of an idealistic humanist</a:t>
            </a:r>
          </a:p>
          <a:p>
            <a:pPr>
              <a:buFont typeface="Wingdings" pitchFamily="2" charset="2"/>
              <a:buChar char="ü"/>
            </a:pPr>
            <a:r>
              <a:rPr lang="en-IN" b="1" dirty="0">
                <a:solidFill>
                  <a:srgbClr val="006600"/>
                </a:solidFill>
              </a:rPr>
              <a:t>Adaptability to new challenges</a:t>
            </a:r>
          </a:p>
          <a:p>
            <a:pPr>
              <a:buFont typeface="Wingdings" pitchFamily="2" charset="2"/>
              <a:buChar char="ü"/>
            </a:pPr>
            <a:r>
              <a:rPr lang="en-IN" b="1" dirty="0">
                <a:solidFill>
                  <a:srgbClr val="006600"/>
                </a:solidFill>
              </a:rPr>
              <a:t>Evoked trust and exuded confidence</a:t>
            </a:r>
          </a:p>
          <a:p>
            <a:pPr>
              <a:buFont typeface="Wingdings" pitchFamily="2" charset="2"/>
              <a:buChar char="ü"/>
            </a:pPr>
            <a:r>
              <a:rPr lang="en-IN" b="1" dirty="0" smtClean="0">
                <a:solidFill>
                  <a:srgbClr val="006600"/>
                </a:solidFill>
              </a:rPr>
              <a:t>Singular capacity tor remain calm, undisturbed</a:t>
            </a:r>
          </a:p>
          <a:p>
            <a:pPr>
              <a:buFont typeface="Wingdings" pitchFamily="2" charset="2"/>
              <a:buChar char="ü"/>
            </a:pPr>
            <a:r>
              <a:rPr lang="en-IN" b="1" dirty="0" smtClean="0">
                <a:solidFill>
                  <a:srgbClr val="006600"/>
                </a:solidFill>
              </a:rPr>
              <a:t>Paralysis </a:t>
            </a:r>
            <a:r>
              <a:rPr lang="en-IN" b="1" dirty="0">
                <a:solidFill>
                  <a:srgbClr val="006600"/>
                </a:solidFill>
              </a:rPr>
              <a:t>engendered </a:t>
            </a:r>
            <a:r>
              <a:rPr lang="en-IN" b="1" dirty="0" smtClean="0">
                <a:solidFill>
                  <a:srgbClr val="006600"/>
                </a:solidFill>
              </a:rPr>
              <a:t>extreme humility &amp; greater </a:t>
            </a:r>
            <a:r>
              <a:rPr lang="en-IN" b="1" dirty="0">
                <a:solidFill>
                  <a:srgbClr val="006600"/>
                </a:solidFill>
              </a:rPr>
              <a:t>intensity</a:t>
            </a:r>
          </a:p>
          <a:p>
            <a:endParaRPr lang="en-IN" dirty="0"/>
          </a:p>
        </p:txBody>
      </p:sp>
      <p:sp>
        <p:nvSpPr>
          <p:cNvPr id="6" name="Slide Number Placeholder 2"/>
          <p:cNvSpPr>
            <a:spLocks noGrp="1"/>
          </p:cNvSpPr>
          <p:nvPr>
            <p:ph type="sldNum" sz="quarter" idx="12"/>
          </p:nvPr>
        </p:nvSpPr>
        <p:spPr>
          <a:xfrm>
            <a:off x="6553200" y="6356350"/>
            <a:ext cx="2133600" cy="365125"/>
          </a:xfrm>
        </p:spPr>
        <p:txBody>
          <a:bodyPr/>
          <a:lstStyle/>
          <a:p>
            <a:r>
              <a:rPr lang="en-GB" dirty="0" smtClean="0"/>
              <a:t>26</a:t>
            </a:r>
            <a:endParaRPr lang="en-GB" dirty="0"/>
          </a:p>
        </p:txBody>
      </p:sp>
    </p:spTree>
    <p:extLst>
      <p:ext uri="{BB962C8B-B14F-4D97-AF65-F5344CB8AC3E}">
        <p14:creationId xmlns:p14="http://schemas.microsoft.com/office/powerpoint/2010/main" val="420061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467544" y="332656"/>
            <a:ext cx="8208912" cy="864096"/>
          </a:xfrm>
          <a:prstGeom prst="round2Same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88640"/>
            <a:ext cx="8229600" cy="1143000"/>
          </a:xfrm>
        </p:spPr>
        <p:txBody>
          <a:bodyPr>
            <a:normAutofit/>
          </a:bodyPr>
          <a:lstStyle/>
          <a:p>
            <a:r>
              <a:rPr lang="en-IN" sz="5400" b="1" dirty="0">
                <a:solidFill>
                  <a:schemeClr val="bg1"/>
                </a:solidFill>
              </a:rPr>
              <a:t>Churchill’s view of FDR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09" y="1412776"/>
            <a:ext cx="3736651" cy="254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412776"/>
            <a:ext cx="3888432" cy="253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467544" y="4293096"/>
            <a:ext cx="7992889" cy="1656184"/>
          </a:xfrm>
          <a:prstGeom prst="flowChartAlternateProcess">
            <a:avLst/>
          </a:prstGeom>
          <a:solidFill>
            <a:srgbClr val="CC0066"/>
          </a:solidFill>
          <a:ln>
            <a:solidFill>
              <a:srgbClr val="CC0066"/>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t>"To meet Roosevelt the president with all his buoyant sparkle, his iridescence, was like opening a bottle of champagne." </a:t>
            </a:r>
          </a:p>
        </p:txBody>
      </p:sp>
      <p:sp>
        <p:nvSpPr>
          <p:cNvPr id="11" name="Slide Number Placeholder 2"/>
          <p:cNvSpPr>
            <a:spLocks noGrp="1"/>
          </p:cNvSpPr>
          <p:nvPr>
            <p:ph type="sldNum" sz="quarter" idx="12"/>
          </p:nvPr>
        </p:nvSpPr>
        <p:spPr>
          <a:xfrm>
            <a:off x="6553200" y="6356350"/>
            <a:ext cx="2133600" cy="365125"/>
          </a:xfrm>
        </p:spPr>
        <p:txBody>
          <a:bodyPr/>
          <a:lstStyle/>
          <a:p>
            <a:r>
              <a:rPr lang="en-GB" dirty="0" smtClean="0"/>
              <a:t>27</a:t>
            </a:r>
            <a:endParaRPr lang="en-GB" dirty="0"/>
          </a:p>
        </p:txBody>
      </p:sp>
    </p:spTree>
    <p:extLst>
      <p:ext uri="{BB962C8B-B14F-4D97-AF65-F5344CB8AC3E}">
        <p14:creationId xmlns:p14="http://schemas.microsoft.com/office/powerpoint/2010/main" val="3652665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467544" y="332656"/>
            <a:ext cx="8208912" cy="936104"/>
          </a:xfrm>
          <a:prstGeom prst="snip2Diag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88640"/>
            <a:ext cx="8229600" cy="1143000"/>
          </a:xfrm>
        </p:spPr>
        <p:txBody>
          <a:bodyPr>
            <a:normAutofit/>
          </a:bodyPr>
          <a:lstStyle/>
          <a:p>
            <a:r>
              <a:rPr lang="en-US" sz="5400" b="1" dirty="0" smtClean="0">
                <a:solidFill>
                  <a:schemeClr val="bg1"/>
                </a:solidFill>
              </a:rPr>
              <a:t>Self-organizing Personality</a:t>
            </a:r>
            <a:endParaRPr lang="en-IN" sz="5400" b="1" dirty="0">
              <a:solidFill>
                <a:schemeClr val="bg1"/>
              </a:solidFill>
            </a:endParaRPr>
          </a:p>
        </p:txBody>
      </p:sp>
      <p:sp>
        <p:nvSpPr>
          <p:cNvPr id="6" name="Text Placeholder 2"/>
          <p:cNvSpPr txBox="1">
            <a:spLocks/>
          </p:cNvSpPr>
          <p:nvPr/>
        </p:nvSpPr>
        <p:spPr>
          <a:xfrm>
            <a:off x="628650" y="1556792"/>
            <a:ext cx="8047806"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b="1" dirty="0" smtClean="0">
                <a:solidFill>
                  <a:srgbClr val="CC0066"/>
                </a:solidFill>
                <a:latin typeface="Times New Roman" panose="02020603050405020304" pitchFamily="18" charset="0"/>
              </a:rPr>
              <a:t>When personality matures, it acquires the capacity for self-organization and evolution </a:t>
            </a:r>
          </a:p>
          <a:p>
            <a:r>
              <a:rPr lang="en-US" b="1" dirty="0" smtClean="0">
                <a:solidFill>
                  <a:srgbClr val="006600"/>
                </a:solidFill>
                <a:latin typeface="Times New Roman" panose="02020603050405020304" pitchFamily="18" charset="0"/>
              </a:rPr>
              <a:t>It acquires the capacity to convert every experience into an opportunity for inner growth and outer accomplishment</a:t>
            </a:r>
            <a:endParaRPr lang="en-IN" b="1" dirty="0" smtClean="0">
              <a:solidFill>
                <a:srgbClr val="006600"/>
              </a:solidFill>
              <a:latin typeface="Times New Roman" panose="02020603050405020304" pitchFamily="18" charset="0"/>
            </a:endParaRPr>
          </a:p>
          <a:p>
            <a:r>
              <a:rPr lang="en-US" b="1" dirty="0" smtClean="0">
                <a:solidFill>
                  <a:srgbClr val="002060"/>
                </a:solidFill>
                <a:latin typeface="Times New Roman" panose="02020603050405020304" pitchFamily="18" charset="0"/>
              </a:rPr>
              <a:t>It becomes more integrated</a:t>
            </a:r>
            <a:br>
              <a:rPr lang="en-US" b="1" dirty="0" smtClean="0">
                <a:solidFill>
                  <a:srgbClr val="002060"/>
                </a:solidFill>
                <a:latin typeface="Times New Roman" panose="02020603050405020304" pitchFamily="18" charset="0"/>
              </a:rPr>
            </a:br>
            <a:r>
              <a:rPr lang="en-US" b="1" dirty="0" smtClean="0">
                <a:solidFill>
                  <a:srgbClr val="002060"/>
                </a:solidFill>
                <a:latin typeface="Times New Roman" panose="02020603050405020304" pitchFamily="18" charset="0"/>
              </a:rPr>
              <a:t>in itself and with the</a:t>
            </a:r>
            <a:br>
              <a:rPr lang="en-US" b="1" dirty="0" smtClean="0">
                <a:solidFill>
                  <a:srgbClr val="002060"/>
                </a:solidFill>
                <a:latin typeface="Times New Roman" panose="02020603050405020304" pitchFamily="18" charset="0"/>
              </a:rPr>
            </a:br>
            <a:r>
              <a:rPr lang="en-US" b="1" dirty="0" smtClean="0">
                <a:solidFill>
                  <a:srgbClr val="002060"/>
                </a:solidFill>
                <a:latin typeface="Times New Roman" panose="02020603050405020304" pitchFamily="18" charset="0"/>
              </a:rPr>
              <a:t>world around</a:t>
            </a:r>
            <a:endParaRPr lang="en-IN" b="1" dirty="0" smtClean="0">
              <a:solidFill>
                <a:srgbClr val="002060"/>
              </a:solidFill>
              <a:latin typeface="Times New Roman" panose="02020603050405020304" pitchFamily="18" charset="0"/>
            </a:endParaRPr>
          </a:p>
          <a:p>
            <a:r>
              <a:rPr lang="en-IN" b="1" dirty="0" smtClean="0">
                <a:solidFill>
                  <a:srgbClr val="C00000"/>
                </a:solidFill>
                <a:latin typeface="Times New Roman" panose="02020603050405020304" pitchFamily="18" charset="0"/>
              </a:rPr>
              <a:t>It becomes self-organizing</a:t>
            </a:r>
            <a:r>
              <a:rPr lang="en-US" b="1" dirty="0" smtClean="0">
                <a:solidFill>
                  <a:srgbClr val="C00000"/>
                </a:solidFill>
                <a:latin typeface="Times New Roman" panose="02020603050405020304" pitchFamily="18" charset="0"/>
              </a:rPr>
              <a:t/>
            </a:r>
            <a:br>
              <a:rPr lang="en-US" b="1" dirty="0" smtClean="0">
                <a:solidFill>
                  <a:srgbClr val="C00000"/>
                </a:solidFill>
                <a:latin typeface="Times New Roman" panose="02020603050405020304" pitchFamily="18" charset="0"/>
              </a:rPr>
            </a:br>
            <a:r>
              <a:rPr lang="en-IN" b="1" dirty="0" smtClean="0">
                <a:solidFill>
                  <a:srgbClr val="C00000"/>
                </a:solidFill>
                <a:latin typeface="Times New Roman" panose="02020603050405020304" pitchFamily="18" charset="0"/>
              </a:rPr>
              <a:t>and creative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356992"/>
            <a:ext cx="35080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6553200" y="6356350"/>
            <a:ext cx="2133600" cy="365125"/>
          </a:xfrm>
        </p:spPr>
        <p:txBody>
          <a:bodyPr/>
          <a:lstStyle/>
          <a:p>
            <a:r>
              <a:rPr lang="en-GB" dirty="0" smtClean="0"/>
              <a:t>28</a:t>
            </a:r>
            <a:endParaRPr lang="en-GB" dirty="0"/>
          </a:p>
        </p:txBody>
      </p:sp>
    </p:spTree>
    <p:extLst>
      <p:ext uri="{BB962C8B-B14F-4D97-AF65-F5344CB8AC3E}">
        <p14:creationId xmlns:p14="http://schemas.microsoft.com/office/powerpoint/2010/main" val="201033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467544" y="260648"/>
            <a:ext cx="8208912" cy="1008112"/>
          </a:xfrm>
          <a:prstGeom prst="bevel">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88640"/>
            <a:ext cx="8229600" cy="1143000"/>
          </a:xfrm>
        </p:spPr>
        <p:txBody>
          <a:bodyPr>
            <a:normAutofit/>
          </a:bodyPr>
          <a:lstStyle/>
          <a:p>
            <a:r>
              <a:rPr lang="en-US" sz="6000" b="1" dirty="0" smtClean="0">
                <a:solidFill>
                  <a:schemeClr val="bg1"/>
                </a:solidFill>
              </a:rPr>
              <a:t>FDR’S LEGACY</a:t>
            </a:r>
            <a:endParaRPr lang="en-IN" sz="6000" b="1"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ü"/>
            </a:pPr>
            <a:r>
              <a:rPr lang="en-IN" b="1" dirty="0" smtClean="0">
                <a:solidFill>
                  <a:schemeClr val="tx2">
                    <a:lumMod val="50000"/>
                  </a:schemeClr>
                </a:solidFill>
              </a:rPr>
              <a:t>Regulation of banking </a:t>
            </a:r>
          </a:p>
          <a:p>
            <a:pPr>
              <a:buFont typeface="Wingdings" pitchFamily="2" charset="2"/>
              <a:buChar char="ü"/>
            </a:pPr>
            <a:r>
              <a:rPr lang="en-IN" b="1" dirty="0" err="1" smtClean="0">
                <a:solidFill>
                  <a:schemeClr val="tx2">
                    <a:lumMod val="50000"/>
                  </a:schemeClr>
                </a:solidFill>
              </a:rPr>
              <a:t>Labor</a:t>
            </a:r>
            <a:r>
              <a:rPr lang="en-IN" b="1" dirty="0" smtClean="0">
                <a:solidFill>
                  <a:schemeClr val="tx2">
                    <a:lumMod val="50000"/>
                  </a:schemeClr>
                </a:solidFill>
              </a:rPr>
              <a:t> legislation &amp; economic rights</a:t>
            </a:r>
          </a:p>
          <a:p>
            <a:pPr>
              <a:buFont typeface="Wingdings" pitchFamily="2" charset="2"/>
              <a:buChar char="ü"/>
            </a:pPr>
            <a:r>
              <a:rPr lang="en-IN" b="1" dirty="0" smtClean="0">
                <a:solidFill>
                  <a:schemeClr val="tx2">
                    <a:lumMod val="50000"/>
                  </a:schemeClr>
                </a:solidFill>
              </a:rPr>
              <a:t>Social welfare legislation</a:t>
            </a:r>
          </a:p>
          <a:p>
            <a:pPr>
              <a:buFont typeface="Wingdings" pitchFamily="2" charset="2"/>
              <a:buChar char="ü"/>
            </a:pPr>
            <a:r>
              <a:rPr lang="en-IN" b="1" dirty="0" smtClean="0">
                <a:solidFill>
                  <a:schemeClr val="tx2">
                    <a:lumMod val="50000"/>
                  </a:schemeClr>
                </a:solidFill>
              </a:rPr>
              <a:t>Conservation of Nature </a:t>
            </a:r>
          </a:p>
          <a:p>
            <a:pPr>
              <a:buFont typeface="Wingdings" pitchFamily="2" charset="2"/>
              <a:buChar char="ü"/>
            </a:pPr>
            <a:r>
              <a:rPr lang="en-IN" b="1" dirty="0" smtClean="0">
                <a:solidFill>
                  <a:schemeClr val="tx2">
                    <a:lumMod val="50000"/>
                  </a:schemeClr>
                </a:solidFill>
              </a:rPr>
              <a:t>Lasting peace in Europe</a:t>
            </a:r>
          </a:p>
          <a:p>
            <a:pPr>
              <a:buFont typeface="Wingdings" pitchFamily="2" charset="2"/>
              <a:buChar char="ü"/>
            </a:pPr>
            <a:r>
              <a:rPr lang="en-IN" b="1" dirty="0" smtClean="0">
                <a:solidFill>
                  <a:schemeClr val="tx2">
                    <a:lumMod val="50000"/>
                  </a:schemeClr>
                </a:solidFill>
              </a:rPr>
              <a:t>Founding of the UN</a:t>
            </a:r>
          </a:p>
          <a:p>
            <a:pPr>
              <a:buFont typeface="Wingdings" pitchFamily="2" charset="2"/>
              <a:buChar char="ü"/>
            </a:pPr>
            <a:r>
              <a:rPr lang="en-IN" b="1" dirty="0" smtClean="0">
                <a:solidFill>
                  <a:schemeClr val="tx2">
                    <a:lumMod val="50000"/>
                  </a:schemeClr>
                </a:solidFill>
              </a:rPr>
              <a:t>Abolition of colonialism</a:t>
            </a:r>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583" y="3429000"/>
            <a:ext cx="371782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3</a:t>
            </a:fld>
            <a:endParaRPr lang="en-GB" dirty="0"/>
          </a:p>
        </p:txBody>
      </p:sp>
    </p:spTree>
    <p:extLst>
      <p:ext uri="{BB962C8B-B14F-4D97-AF65-F5344CB8AC3E}">
        <p14:creationId xmlns:p14="http://schemas.microsoft.com/office/powerpoint/2010/main" val="2320881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a:normAutofit/>
          </a:bodyPr>
          <a:lstStyle/>
          <a:p>
            <a:r>
              <a:rPr lang="en-US" sz="6000" i="0" u="none" strike="noStrike" baseline="0" dirty="0" smtClean="0">
                <a:solidFill>
                  <a:schemeClr val="bg1"/>
                </a:solidFill>
                <a:latin typeface="Times New Roman" panose="02020603050405020304" pitchFamily="18" charset="0"/>
              </a:rPr>
              <a:t>What is Personality?</a:t>
            </a:r>
            <a:endParaRPr lang="en-IN" sz="6000" dirty="0">
              <a:solidFill>
                <a:schemeClr val="bg1"/>
              </a:solidFill>
            </a:endParaRPr>
          </a:p>
        </p:txBody>
      </p:sp>
      <p:pic>
        <p:nvPicPr>
          <p:cNvPr id="3077"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8710" y="4725144"/>
            <a:ext cx="2799753" cy="137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83568" y="1700808"/>
            <a:ext cx="7776864" cy="2880320"/>
            <a:chOff x="683568" y="1916832"/>
            <a:chExt cx="7776864" cy="2880320"/>
          </a:xfrm>
        </p:grpSpPr>
        <p:grpSp>
          <p:nvGrpSpPr>
            <p:cNvPr id="9" name="Group 8"/>
            <p:cNvGrpSpPr/>
            <p:nvPr/>
          </p:nvGrpSpPr>
          <p:grpSpPr>
            <a:xfrm>
              <a:off x="683568" y="1916832"/>
              <a:ext cx="2448272" cy="2880320"/>
              <a:chOff x="683568" y="1916832"/>
              <a:chExt cx="2448272" cy="2880320"/>
            </a:xfrm>
          </p:grpSpPr>
          <p:sp>
            <p:nvSpPr>
              <p:cNvPr id="7" name="Bevel 6"/>
              <p:cNvSpPr/>
              <p:nvPr/>
            </p:nvSpPr>
            <p:spPr>
              <a:xfrm>
                <a:off x="683568" y="1916832"/>
                <a:ext cx="2448272" cy="792088"/>
              </a:xfrm>
              <a:prstGeom prst="bevel">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HUMAN NATURE</a:t>
                </a:r>
                <a:endParaRPr lang="en-IN" sz="2100" b="1" dirty="0"/>
              </a:p>
            </p:txBody>
          </p:sp>
          <p:sp>
            <p:nvSpPr>
              <p:cNvPr id="8" name="Rectangle 7"/>
              <p:cNvSpPr/>
              <p:nvPr/>
            </p:nvSpPr>
            <p:spPr>
              <a:xfrm>
                <a:off x="683568" y="2708920"/>
                <a:ext cx="2448272" cy="208823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i="0" u="none" strike="noStrike" baseline="0" dirty="0" smtClean="0">
                    <a:solidFill>
                      <a:schemeClr val="tx1"/>
                    </a:solidFill>
                  </a:rPr>
                  <a:t>What makes us all the same? </a:t>
                </a:r>
                <a:endParaRPr lang="en-IN" sz="3200" b="1" dirty="0">
                  <a:solidFill>
                    <a:schemeClr val="tx1"/>
                  </a:solidFill>
                </a:endParaRPr>
              </a:p>
            </p:txBody>
          </p:sp>
        </p:grpSp>
        <p:grpSp>
          <p:nvGrpSpPr>
            <p:cNvPr id="14" name="Group 13"/>
            <p:cNvGrpSpPr/>
            <p:nvPr/>
          </p:nvGrpSpPr>
          <p:grpSpPr>
            <a:xfrm>
              <a:off x="6012160" y="1916832"/>
              <a:ext cx="2448272" cy="2880320"/>
              <a:chOff x="683568" y="1916832"/>
              <a:chExt cx="2448272" cy="2880320"/>
            </a:xfrm>
          </p:grpSpPr>
          <p:sp>
            <p:nvSpPr>
              <p:cNvPr id="15" name="Bevel 14"/>
              <p:cNvSpPr/>
              <p:nvPr/>
            </p:nvSpPr>
            <p:spPr>
              <a:xfrm>
                <a:off x="683568" y="1916832"/>
                <a:ext cx="2448272" cy="792088"/>
              </a:xfrm>
              <a:prstGeom prst="bevel">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INDIVIDUALITY</a:t>
                </a:r>
                <a:endParaRPr lang="en-IN" sz="2200" b="1" dirty="0"/>
              </a:p>
            </p:txBody>
          </p:sp>
          <p:sp>
            <p:nvSpPr>
              <p:cNvPr id="16" name="Rectangle 15"/>
              <p:cNvSpPr/>
              <p:nvPr/>
            </p:nvSpPr>
            <p:spPr>
              <a:xfrm>
                <a:off x="683568" y="2708920"/>
                <a:ext cx="2448272" cy="208823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3200" b="1" dirty="0">
                    <a:solidFill>
                      <a:prstClr val="black"/>
                    </a:solidFill>
                  </a:rPr>
                  <a:t>What makes us </a:t>
                </a:r>
                <a:r>
                  <a:rPr lang="en-IN" sz="3200" b="1" dirty="0" smtClean="0">
                    <a:solidFill>
                      <a:prstClr val="black"/>
                    </a:solidFill>
                  </a:rPr>
                  <a:t>each unique? </a:t>
                </a:r>
                <a:endParaRPr lang="en-IN" sz="3200" b="1" dirty="0">
                  <a:solidFill>
                    <a:prstClr val="black"/>
                  </a:solidFill>
                </a:endParaRPr>
              </a:p>
            </p:txBody>
          </p:sp>
        </p:grpSp>
        <p:grpSp>
          <p:nvGrpSpPr>
            <p:cNvPr id="17" name="Group 16"/>
            <p:cNvGrpSpPr/>
            <p:nvPr/>
          </p:nvGrpSpPr>
          <p:grpSpPr>
            <a:xfrm>
              <a:off x="3347864" y="1916832"/>
              <a:ext cx="2448272" cy="2880320"/>
              <a:chOff x="683568" y="1916832"/>
              <a:chExt cx="2448272" cy="2880320"/>
            </a:xfrm>
          </p:grpSpPr>
          <p:sp>
            <p:nvSpPr>
              <p:cNvPr id="18" name="Bevel 17"/>
              <p:cNvSpPr/>
              <p:nvPr/>
            </p:nvSpPr>
            <p:spPr>
              <a:xfrm>
                <a:off x="683568" y="1916832"/>
                <a:ext cx="2448272" cy="792088"/>
              </a:xfrm>
              <a:prstGeom prst="bevel">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CHARACTERISTICS</a:t>
                </a:r>
                <a:endParaRPr lang="en-IN" sz="2100" b="1" dirty="0"/>
              </a:p>
            </p:txBody>
          </p:sp>
          <p:sp>
            <p:nvSpPr>
              <p:cNvPr id="19" name="Rectangle 18"/>
              <p:cNvSpPr/>
              <p:nvPr/>
            </p:nvSpPr>
            <p:spPr>
              <a:xfrm>
                <a:off x="683568" y="2708920"/>
                <a:ext cx="2448272" cy="208823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i="0" u="none" strike="noStrike" baseline="0" dirty="0" smtClean="0">
                    <a:solidFill>
                      <a:schemeClr val="tx1"/>
                    </a:solidFill>
                  </a:rPr>
                  <a:t>What makes us similar</a:t>
                </a:r>
                <a:r>
                  <a:rPr lang="en-IN" sz="3200" b="1" i="0" u="none" strike="noStrike" dirty="0" smtClean="0">
                    <a:solidFill>
                      <a:schemeClr val="tx1"/>
                    </a:solidFill>
                  </a:rPr>
                  <a:t> to one another?</a:t>
                </a:r>
                <a:r>
                  <a:rPr lang="en-IN" sz="3200" b="1" i="0" u="none" strike="noStrike" baseline="0" dirty="0" smtClean="0">
                    <a:solidFill>
                      <a:schemeClr val="tx1"/>
                    </a:solidFill>
                  </a:rPr>
                  <a:t> </a:t>
                </a:r>
                <a:endParaRPr lang="en-IN" sz="3200" b="1" dirty="0">
                  <a:solidFill>
                    <a:schemeClr val="tx1"/>
                  </a:solidFill>
                </a:endParaRPr>
              </a:p>
            </p:txBody>
          </p:sp>
        </p:grpSp>
      </p:grpSp>
      <p:sp>
        <p:nvSpPr>
          <p:cNvPr id="21"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4</a:t>
            </a:fld>
            <a:endParaRPr lang="en-GB" dirty="0"/>
          </a:p>
        </p:txBody>
      </p:sp>
    </p:spTree>
    <p:extLst>
      <p:ext uri="{BB962C8B-B14F-4D97-AF65-F5344CB8AC3E}">
        <p14:creationId xmlns:p14="http://schemas.microsoft.com/office/powerpoint/2010/main" val="146200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style>
          <a:lnRef idx="0">
            <a:schemeClr val="accent2"/>
          </a:lnRef>
          <a:fillRef idx="3">
            <a:schemeClr val="accent2"/>
          </a:fillRef>
          <a:effectRef idx="3">
            <a:schemeClr val="accent2"/>
          </a:effectRef>
          <a:fontRef idx="minor">
            <a:schemeClr val="lt1"/>
          </a:fontRef>
        </p:style>
        <p:txBody>
          <a:bodyPr>
            <a:normAutofit/>
          </a:bodyPr>
          <a:lstStyle/>
          <a:p>
            <a:r>
              <a:rPr lang="en-US" sz="4800" b="1" i="0" u="none" strike="noStrike" baseline="0" dirty="0" smtClean="0">
                <a:solidFill>
                  <a:schemeClr val="bg1"/>
                </a:solidFill>
                <a:latin typeface="Times New Roman" panose="02020603050405020304" pitchFamily="18" charset="0"/>
              </a:rPr>
              <a:t>Constituents of Personality </a:t>
            </a:r>
            <a:endParaRPr lang="en-IN" sz="48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06039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5</a:t>
            </a:fld>
            <a:endParaRPr lang="en-GB" dirty="0"/>
          </a:p>
        </p:txBody>
      </p:sp>
    </p:spTree>
    <p:extLst>
      <p:ext uri="{BB962C8B-B14F-4D97-AF65-F5344CB8AC3E}">
        <p14:creationId xmlns:p14="http://schemas.microsoft.com/office/powerpoint/2010/main" val="4290518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5400" dirty="0" smtClean="0"/>
              <a:t>LEVELS OF CONSCIOUSNESS</a:t>
            </a:r>
            <a:endParaRPr lang="en-IN"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16828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893665"/>
            <a:ext cx="33337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12"/>
          </p:nvPr>
        </p:nvSpPr>
        <p:spPr>
          <a:xfrm>
            <a:off x="6553200" y="6356350"/>
            <a:ext cx="2133600" cy="365125"/>
          </a:xfrm>
        </p:spPr>
        <p:txBody>
          <a:bodyPr/>
          <a:lstStyle/>
          <a:p>
            <a:r>
              <a:rPr lang="en-GB" dirty="0" smtClean="0"/>
              <a:t>6</a:t>
            </a:r>
            <a:endParaRPr lang="en-GB" dirty="0"/>
          </a:p>
        </p:txBody>
      </p:sp>
    </p:spTree>
    <p:extLst>
      <p:ext uri="{BB962C8B-B14F-4D97-AF65-F5344CB8AC3E}">
        <p14:creationId xmlns:p14="http://schemas.microsoft.com/office/powerpoint/2010/main" val="112576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66"/>
          </a:solidFill>
          <a:ln/>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bg1"/>
                </a:solidFill>
              </a:rPr>
              <a:t>LAYERS OF PERSONALITY</a:t>
            </a:r>
            <a:endParaRPr lang="en-IN" b="1" dirty="0">
              <a:solidFill>
                <a:schemeClr val="bg1"/>
              </a:solidFill>
            </a:endParaRPr>
          </a:p>
        </p:txBody>
      </p:sp>
      <p:sp>
        <p:nvSpPr>
          <p:cNvPr id="3" name="Content Placeholder 2"/>
          <p:cNvSpPr>
            <a:spLocks noGrp="1"/>
          </p:cNvSpPr>
          <p:nvPr>
            <p:ph idx="1"/>
          </p:nvPr>
        </p:nvSpPr>
        <p:spPr>
          <a:xfrm>
            <a:off x="457200" y="1927373"/>
            <a:ext cx="5121806" cy="4525963"/>
          </a:xfrm>
        </p:spPr>
        <p:txBody>
          <a:bodyPr/>
          <a:lstStyle/>
          <a:p>
            <a:pPr lvl="0">
              <a:lnSpc>
                <a:spcPct val="90000"/>
              </a:lnSpc>
              <a:spcBef>
                <a:spcPts val="1000"/>
              </a:spcBef>
              <a:buFont typeface="Wingdings" pitchFamily="2" charset="2"/>
              <a:buChar char="ü"/>
            </a:pPr>
            <a:r>
              <a:rPr lang="en-IN" sz="3600" b="1" dirty="0">
                <a:solidFill>
                  <a:srgbClr val="CC0066"/>
                </a:solidFill>
                <a:latin typeface="+mj-lt"/>
              </a:rPr>
              <a:t>External Manners </a:t>
            </a:r>
          </a:p>
          <a:p>
            <a:pPr lvl="0">
              <a:lnSpc>
                <a:spcPct val="90000"/>
              </a:lnSpc>
              <a:spcBef>
                <a:spcPts val="1000"/>
              </a:spcBef>
              <a:buFont typeface="Wingdings" pitchFamily="2" charset="2"/>
              <a:buChar char="ü"/>
            </a:pPr>
            <a:r>
              <a:rPr lang="en-IN" sz="3600" b="1" dirty="0">
                <a:solidFill>
                  <a:srgbClr val="CC0066"/>
                </a:solidFill>
                <a:latin typeface="+mj-lt"/>
              </a:rPr>
              <a:t>Conscious Behaviour </a:t>
            </a:r>
          </a:p>
          <a:p>
            <a:pPr lvl="0">
              <a:lnSpc>
                <a:spcPct val="90000"/>
              </a:lnSpc>
              <a:spcBef>
                <a:spcPts val="1000"/>
              </a:spcBef>
              <a:buFont typeface="Wingdings" pitchFamily="2" charset="2"/>
              <a:buChar char="ü"/>
            </a:pPr>
            <a:r>
              <a:rPr lang="en-IN" sz="3600" b="1" dirty="0">
                <a:solidFill>
                  <a:srgbClr val="CC0066"/>
                </a:solidFill>
                <a:latin typeface="+mj-lt"/>
              </a:rPr>
              <a:t>Subconscious Character</a:t>
            </a:r>
          </a:p>
          <a:p>
            <a:pPr lvl="0">
              <a:lnSpc>
                <a:spcPct val="90000"/>
              </a:lnSpc>
              <a:spcBef>
                <a:spcPts val="1000"/>
              </a:spcBef>
              <a:buFont typeface="Wingdings" pitchFamily="2" charset="2"/>
              <a:buChar char="ü"/>
            </a:pPr>
            <a:r>
              <a:rPr lang="en-IN" sz="3600" b="1" dirty="0">
                <a:solidFill>
                  <a:srgbClr val="CC0066"/>
                </a:solidFill>
                <a:latin typeface="+mj-lt"/>
              </a:rPr>
              <a:t>Creative Personality</a:t>
            </a:r>
          </a:p>
          <a:p>
            <a:pPr lvl="0">
              <a:lnSpc>
                <a:spcPct val="90000"/>
              </a:lnSpc>
              <a:spcBef>
                <a:spcPts val="1000"/>
              </a:spcBef>
              <a:buFont typeface="Wingdings" pitchFamily="2" charset="2"/>
              <a:buChar char="ü"/>
            </a:pPr>
            <a:r>
              <a:rPr lang="en-IN" sz="3600" b="1" dirty="0">
                <a:solidFill>
                  <a:srgbClr val="CC0066"/>
                </a:solidFill>
                <a:latin typeface="+mj-lt"/>
              </a:rPr>
              <a:t>Unique Individuality</a:t>
            </a:r>
            <a:r>
              <a:rPr lang="en-IN" b="1" dirty="0">
                <a:solidFill>
                  <a:srgbClr val="CC0066"/>
                </a:solidFill>
                <a:latin typeface="+mj-lt"/>
              </a:rPr>
              <a:t> </a:t>
            </a:r>
          </a:p>
          <a:p>
            <a:pPr>
              <a:buFont typeface="Wingdings" pitchFamily="2" charset="2"/>
              <a:buChar char="ü"/>
            </a:pPr>
            <a:endParaRPr lang="en-IN" dirty="0"/>
          </a:p>
        </p:txBody>
      </p:sp>
      <p:grpSp>
        <p:nvGrpSpPr>
          <p:cNvPr id="11" name="Group 10"/>
          <p:cNvGrpSpPr/>
          <p:nvPr/>
        </p:nvGrpSpPr>
        <p:grpSpPr>
          <a:xfrm>
            <a:off x="5508104" y="1854262"/>
            <a:ext cx="3241466" cy="3158914"/>
            <a:chOff x="5579006" y="1628800"/>
            <a:chExt cx="3241466" cy="3158914"/>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006" y="1628800"/>
              <a:ext cx="3241466" cy="315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133" y="1977917"/>
              <a:ext cx="2467211" cy="246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72200" y="2996952"/>
              <a:ext cx="1656184" cy="369332"/>
            </a:xfrm>
            <a:prstGeom prst="rect">
              <a:avLst/>
            </a:prstGeom>
            <a:solidFill>
              <a:srgbClr val="CC0066"/>
            </a:solidFill>
          </p:spPr>
          <p:txBody>
            <a:bodyPr wrap="square" rtlCol="0">
              <a:spAutoFit/>
            </a:bodyPr>
            <a:lstStyle/>
            <a:p>
              <a:pPr algn="ctr"/>
              <a:r>
                <a:rPr lang="en-US" b="1" dirty="0" smtClean="0">
                  <a:solidFill>
                    <a:schemeClr val="bg1"/>
                  </a:solidFill>
                </a:rPr>
                <a:t>INDIVIDUALITY</a:t>
              </a:r>
              <a:endParaRPr lang="en-IN" b="1" dirty="0">
                <a:solidFill>
                  <a:schemeClr val="bg1"/>
                </a:solidFill>
              </a:endParaRPr>
            </a:p>
          </p:txBody>
        </p:sp>
        <p:sp>
          <p:nvSpPr>
            <p:cNvPr id="10" name="TextBox 9"/>
            <p:cNvSpPr txBox="1"/>
            <p:nvPr/>
          </p:nvSpPr>
          <p:spPr>
            <a:xfrm>
              <a:off x="7524328" y="1977917"/>
              <a:ext cx="1296144" cy="369332"/>
            </a:xfrm>
            <a:prstGeom prst="rect">
              <a:avLst/>
            </a:prstGeom>
            <a:solidFill>
              <a:srgbClr val="7030A0"/>
            </a:solidFill>
          </p:spPr>
          <p:txBody>
            <a:bodyPr wrap="square" rtlCol="0">
              <a:spAutoFit/>
            </a:bodyPr>
            <a:lstStyle/>
            <a:p>
              <a:pPr algn="ctr"/>
              <a:r>
                <a:rPr lang="en-US" b="1" dirty="0" smtClean="0">
                  <a:solidFill>
                    <a:schemeClr val="bg1"/>
                  </a:solidFill>
                </a:rPr>
                <a:t>MANNERS</a:t>
              </a:r>
              <a:endParaRPr lang="en-IN" b="1" dirty="0">
                <a:solidFill>
                  <a:schemeClr val="bg1"/>
                </a:solidFill>
              </a:endParaRPr>
            </a:p>
          </p:txBody>
        </p:sp>
      </p:grpSp>
      <p:sp>
        <p:nvSpPr>
          <p:cNvPr id="27"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7</a:t>
            </a:fld>
            <a:endParaRPr lang="en-GB" dirty="0"/>
          </a:p>
        </p:txBody>
      </p:sp>
    </p:spTree>
    <p:extLst>
      <p:ext uri="{BB962C8B-B14F-4D97-AF65-F5344CB8AC3E}">
        <p14:creationId xmlns:p14="http://schemas.microsoft.com/office/powerpoint/2010/main" val="8001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154559"/>
          </a:xfrm>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Times New Roman" panose="02020603050405020304" pitchFamily="18" charset="0"/>
                <a:ea typeface="+mj-ea"/>
                <a:cs typeface="+mj-cs"/>
              </a:rPr>
              <a:t>Organization of Personality</a:t>
            </a:r>
            <a:endParaRPr lang="en-IN" sz="4800" dirty="0">
              <a:solidFill>
                <a:schemeClr val="bg1"/>
              </a:solidFill>
            </a:endParaRPr>
          </a:p>
        </p:txBody>
      </p:sp>
      <p:sp>
        <p:nvSpPr>
          <p:cNvPr id="4" name="Tex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b="1" dirty="0" smtClean="0">
                <a:solidFill>
                  <a:srgbClr val="CC0066"/>
                </a:solidFill>
                <a:latin typeface="+mj-lt"/>
              </a:rPr>
              <a:t>These constituents, levels and layers are arranged in relation to one another </a:t>
            </a:r>
          </a:p>
          <a:p>
            <a:r>
              <a:rPr lang="en-IN" b="1" dirty="0" smtClean="0">
                <a:solidFill>
                  <a:srgbClr val="0070C0"/>
                </a:solidFill>
                <a:latin typeface="+mj-lt"/>
              </a:rPr>
              <a:t>Personality is the organization of psychological elements</a:t>
            </a:r>
          </a:p>
          <a:p>
            <a:r>
              <a:rPr lang="en-IN" b="1" dirty="0" smtClean="0">
                <a:solidFill>
                  <a:srgbClr val="C00000"/>
                </a:solidFill>
                <a:latin typeface="+mj-lt"/>
              </a:rPr>
              <a:t>Personality interconnects, coordinates and partially integrates different dimensions, functions and attributes </a:t>
            </a:r>
          </a:p>
          <a:p>
            <a:r>
              <a:rPr lang="en-IN" b="1" dirty="0" smtClean="0">
                <a:solidFill>
                  <a:srgbClr val="006600"/>
                </a:solidFill>
                <a:latin typeface="+mj-lt"/>
              </a:rPr>
              <a:t>Integration is partial – because there can be many gaps, inconsistencies and conflicts </a:t>
            </a:r>
          </a:p>
        </p:txBody>
      </p:sp>
      <p:sp>
        <p:nvSpPr>
          <p:cNvPr id="5"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8</a:t>
            </a:fld>
            <a:endParaRPr lang="en-GB" dirty="0"/>
          </a:p>
        </p:txBody>
      </p:sp>
    </p:spTree>
    <p:extLst>
      <p:ext uri="{BB962C8B-B14F-4D97-AF65-F5344CB8AC3E}">
        <p14:creationId xmlns:p14="http://schemas.microsoft.com/office/powerpoint/2010/main" val="367564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vel 8"/>
          <p:cNvSpPr/>
          <p:nvPr/>
        </p:nvSpPr>
        <p:spPr>
          <a:xfrm>
            <a:off x="683568" y="404664"/>
            <a:ext cx="7776864" cy="1080120"/>
          </a:xfrm>
          <a:prstGeom prst="bevel">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t>Organization of Personality is Complex</a:t>
            </a:r>
            <a:endParaRPr lang="en-IN" sz="3400" b="1" dirty="0"/>
          </a:p>
        </p:txBody>
      </p:sp>
      <p:sp>
        <p:nvSpPr>
          <p:cNvPr id="14" name="Folded Corner 13"/>
          <p:cNvSpPr/>
          <p:nvPr/>
        </p:nvSpPr>
        <p:spPr>
          <a:xfrm>
            <a:off x="1837420" y="1844824"/>
            <a:ext cx="2338536" cy="1836204"/>
          </a:xfrm>
          <a:prstGeom prst="foldedCorner">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IN" sz="2400" b="1" dirty="0">
                <a:solidFill>
                  <a:schemeClr val="tx1"/>
                </a:solidFill>
                <a:latin typeface="Times New Roman" panose="02020603050405020304" pitchFamily="18" charset="0"/>
              </a:rPr>
              <a:t>Not mechanical like a machine assembly</a:t>
            </a:r>
          </a:p>
        </p:txBody>
      </p:sp>
      <p:sp>
        <p:nvSpPr>
          <p:cNvPr id="15" name="Folded Corner 14"/>
          <p:cNvSpPr/>
          <p:nvPr/>
        </p:nvSpPr>
        <p:spPr>
          <a:xfrm>
            <a:off x="4572000" y="1844824"/>
            <a:ext cx="2484276" cy="1836204"/>
          </a:xfrm>
          <a:prstGeom prst="foldedCorner">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IN" sz="2400" b="1" dirty="0">
                <a:solidFill>
                  <a:schemeClr val="tx1"/>
                </a:solidFill>
                <a:latin typeface="+mj-lt"/>
              </a:rPr>
              <a:t>Not just like an onion with many layers</a:t>
            </a:r>
          </a:p>
        </p:txBody>
      </p:sp>
      <p:sp>
        <p:nvSpPr>
          <p:cNvPr id="16" name="Folded Corner 15"/>
          <p:cNvSpPr/>
          <p:nvPr/>
        </p:nvSpPr>
        <p:spPr>
          <a:xfrm>
            <a:off x="6084168" y="3915172"/>
            <a:ext cx="2304256" cy="2106984"/>
          </a:xfrm>
          <a:prstGeom prst="foldedCorner">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IN" sz="2400" b="1" dirty="0">
                <a:solidFill>
                  <a:schemeClr val="tx1"/>
                </a:solidFill>
              </a:rPr>
              <a:t>Not just like an orange with many separate sections under a common skin</a:t>
            </a:r>
          </a:p>
        </p:txBody>
      </p:sp>
      <p:sp>
        <p:nvSpPr>
          <p:cNvPr id="17" name="Folded Corner 16"/>
          <p:cNvSpPr/>
          <p:nvPr/>
        </p:nvSpPr>
        <p:spPr>
          <a:xfrm>
            <a:off x="631286" y="3935884"/>
            <a:ext cx="2412268" cy="2106984"/>
          </a:xfrm>
          <a:prstGeom prst="foldedCorner">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IN" sz="2400" b="1" dirty="0">
                <a:solidFill>
                  <a:schemeClr val="tx1"/>
                </a:solidFill>
              </a:rPr>
              <a:t>Not confined to a single level like a stone, a plant or a computer</a:t>
            </a:r>
          </a:p>
        </p:txBody>
      </p:sp>
      <p:sp>
        <p:nvSpPr>
          <p:cNvPr id="18" name="Folded Corner 17"/>
          <p:cNvSpPr/>
          <p:nvPr/>
        </p:nvSpPr>
        <p:spPr>
          <a:xfrm>
            <a:off x="3383868" y="3935884"/>
            <a:ext cx="2376264" cy="2106984"/>
          </a:xfrm>
          <a:prstGeom prst="foldedCorner">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IN" sz="2400" b="1" dirty="0">
                <a:solidFill>
                  <a:schemeClr val="tx1"/>
                </a:solidFill>
              </a:rPr>
              <a:t>More like </a:t>
            </a:r>
            <a:r>
              <a:rPr lang="en-IN" sz="2400" b="1" dirty="0" smtClean="0">
                <a:solidFill>
                  <a:schemeClr val="tx1"/>
                </a:solidFill>
              </a:rPr>
              <a:t>a</a:t>
            </a:r>
            <a:br>
              <a:rPr lang="en-IN" sz="2400" b="1" dirty="0" smtClean="0">
                <a:solidFill>
                  <a:schemeClr val="tx1"/>
                </a:solidFill>
              </a:rPr>
            </a:br>
            <a:r>
              <a:rPr lang="en-IN" sz="2400" b="1" dirty="0" smtClean="0">
                <a:solidFill>
                  <a:schemeClr val="tx1"/>
                </a:solidFill>
              </a:rPr>
              <a:t>living </a:t>
            </a:r>
            <a:r>
              <a:rPr lang="en-IN" sz="2400" b="1" dirty="0">
                <a:solidFill>
                  <a:schemeClr val="tx1"/>
                </a:solidFill>
              </a:rPr>
              <a:t>web of </a:t>
            </a:r>
            <a:r>
              <a:rPr lang="en-IN" sz="2400" b="1" dirty="0" smtClean="0">
                <a:solidFill>
                  <a:schemeClr val="tx1"/>
                </a:solidFill>
              </a:rPr>
              <a:t>interconnections </a:t>
            </a:r>
            <a:r>
              <a:rPr lang="en-IN" sz="2400" b="1" dirty="0">
                <a:solidFill>
                  <a:schemeClr val="tx1"/>
                </a:solidFill>
              </a:rPr>
              <a:t>– an organism </a:t>
            </a:r>
          </a:p>
        </p:txBody>
      </p:sp>
      <p:sp>
        <p:nvSpPr>
          <p:cNvPr id="19" name="Slide Number Placeholder 2"/>
          <p:cNvSpPr>
            <a:spLocks noGrp="1"/>
          </p:cNvSpPr>
          <p:nvPr>
            <p:ph type="sldNum" sz="quarter" idx="12"/>
          </p:nvPr>
        </p:nvSpPr>
        <p:spPr>
          <a:xfrm>
            <a:off x="6553200" y="6356350"/>
            <a:ext cx="2133600" cy="365125"/>
          </a:xfrm>
        </p:spPr>
        <p:txBody>
          <a:bodyPr/>
          <a:lstStyle/>
          <a:p>
            <a:fld id="{355A5095-343A-4B28-B14B-B699A0F983D3}" type="slidenum">
              <a:rPr lang="en-GB" smtClean="0"/>
              <a:t>9</a:t>
            </a:fld>
            <a:endParaRPr lang="en-GB" dirty="0"/>
          </a:p>
        </p:txBody>
      </p:sp>
    </p:spTree>
    <p:extLst>
      <p:ext uri="{BB962C8B-B14F-4D97-AF65-F5344CB8AC3E}">
        <p14:creationId xmlns:p14="http://schemas.microsoft.com/office/powerpoint/2010/main" val="336257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1303</Words>
  <Application>Microsoft Office PowerPoint</Application>
  <PresentationFormat>On-screen Show (4:3)</PresentationFormat>
  <Paragraphs>194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DIMENSIONS OF PERSONALITY</vt:lpstr>
      <vt:lpstr>Great Depression – March 1933</vt:lpstr>
      <vt:lpstr>FDR’S LEGACY</vt:lpstr>
      <vt:lpstr>What is Personality?</vt:lpstr>
      <vt:lpstr>Constituents of Personality </vt:lpstr>
      <vt:lpstr>LEVELS OF CONSCIOUSNESS</vt:lpstr>
      <vt:lpstr>LAYERS OF PERSONALITY</vt:lpstr>
      <vt:lpstr>Organization of Personality</vt:lpstr>
      <vt:lpstr>PowerPoint Presentation</vt:lpstr>
      <vt:lpstr>PowerPoint Presentation</vt:lpstr>
      <vt:lpstr>Personality is a Complex Conscious Living Organism</vt:lpstr>
      <vt:lpstr>Personality &amp; Accomplishment</vt:lpstr>
      <vt:lpstr>High Energy People</vt:lpstr>
      <vt:lpstr>Theodore Roosevelt – Force of Nature</vt:lpstr>
      <vt:lpstr>Honoré de Balzac – Creative Imagination </vt:lpstr>
      <vt:lpstr>Thomas Alva Edison – Incessant Innovator </vt:lpstr>
      <vt:lpstr>Willard Marriott – Entrepreneur</vt:lpstr>
      <vt:lpstr>Corporate Intensity</vt:lpstr>
      <vt:lpstr>Energetic Societies</vt:lpstr>
      <vt:lpstr>PowerPoint Presentation</vt:lpstr>
      <vt:lpstr>ASPIRATION</vt:lpstr>
      <vt:lpstr>Aspiration vs. Satisfaction</vt:lpstr>
      <vt:lpstr>Sources of Steve Jobs’ Energy</vt:lpstr>
      <vt:lpstr>Dimensions of Personality</vt:lpstr>
      <vt:lpstr>PowerPoint Presentation</vt:lpstr>
      <vt:lpstr>FDR’S PERSONALITY</vt:lpstr>
      <vt:lpstr>Churchill’s view of FDR</vt:lpstr>
      <vt:lpstr>Self-organizing Personality</vt:lpstr>
    </vt:vector>
  </TitlesOfParts>
  <Company>Chandrasekaran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DIMENSIONS OF PERSONALITY</dc:title>
  <dc:creator>Latha</dc:creator>
  <cp:lastModifiedBy>Ranganayaki Somaskandan</cp:lastModifiedBy>
  <cp:revision>62</cp:revision>
  <cp:lastPrinted>2014-08-21T11:46:06Z</cp:lastPrinted>
  <dcterms:created xsi:type="dcterms:W3CDTF">2014-08-16T10:03:46Z</dcterms:created>
  <dcterms:modified xsi:type="dcterms:W3CDTF">2014-09-08T12:37:14Z</dcterms:modified>
</cp:coreProperties>
</file>