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80" r:id="rId1"/>
  </p:sldMasterIdLst>
  <p:notesMasterIdLst>
    <p:notesMasterId r:id="rId8"/>
  </p:notesMasterIdLst>
  <p:handoutMasterIdLst>
    <p:handoutMasterId r:id="rId9"/>
  </p:handoutMasterIdLst>
  <p:sldIdLst>
    <p:sldId id="256" r:id="rId2"/>
    <p:sldId id="260" r:id="rId3"/>
    <p:sldId id="261" r:id="rId4"/>
    <p:sldId id="262" r:id="rId5"/>
    <p:sldId id="263" r:id="rId6"/>
    <p:sldId id="264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Ramanathan" initials="R" lastIdx="16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706" autoAdjust="0"/>
    <p:restoredTop sz="94660"/>
  </p:normalViewPr>
  <p:slideViewPr>
    <p:cSldViewPr>
      <p:cViewPr>
        <p:scale>
          <a:sx n="76" d="100"/>
          <a:sy n="76" d="100"/>
        </p:scale>
        <p:origin x="-1242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DAE346-22A4-4BD9-83DB-3CDA7866C611}" type="datetimeFigureOut">
              <a:rPr lang="en-US" smtClean="0"/>
              <a:pPr/>
              <a:t>9/8/2014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F0FBD8-E226-4B04-A6E6-889C272DD26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97862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A1D71B-0288-4029-9682-820226544D0F}" type="datetimeFigureOut">
              <a:rPr lang="en-US" smtClean="0"/>
              <a:pPr/>
              <a:t>9/8/2014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85B692-5D99-4F98-B813-74BEC9CF5A1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5763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85B692-5D99-4F98-B813-74BEC9CF5A19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85B692-5D99-4F98-B813-74BEC9CF5A19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85B692-5D99-4F98-B813-74BEC9CF5A19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85B692-5D99-4F98-B813-74BEC9CF5A19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85B692-5D99-4F98-B813-74BEC9CF5A19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85B692-5D99-4F98-B813-74BEC9CF5A19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44D90A-5967-4964-919D-7BBD72ECD199}" type="datetimeFigureOut">
              <a:rPr lang="en-US" smtClean="0"/>
              <a:pPr/>
              <a:t>9/8/2014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AF2F3B-0C07-42F5-9371-657536E3A77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44D90A-5967-4964-919D-7BBD72ECD199}" type="datetimeFigureOut">
              <a:rPr lang="en-US" smtClean="0"/>
              <a:pPr/>
              <a:t>9/8/2014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AF2F3B-0C07-42F5-9371-657536E3A7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44D90A-5967-4964-919D-7BBD72ECD199}" type="datetimeFigureOut">
              <a:rPr lang="en-US" smtClean="0"/>
              <a:pPr/>
              <a:t>9/8/2014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AF2F3B-0C07-42F5-9371-657536E3A7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44D90A-5967-4964-919D-7BBD72ECD199}" type="datetimeFigureOut">
              <a:rPr lang="en-US" smtClean="0"/>
              <a:pPr/>
              <a:t>9/8/2014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AF2F3B-0C07-42F5-9371-657536E3A7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44D90A-5967-4964-919D-7BBD72ECD199}" type="datetimeFigureOut">
              <a:rPr lang="en-US" smtClean="0"/>
              <a:pPr/>
              <a:t>9/8/2014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AF2F3B-0C07-42F5-9371-657536E3A77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44D90A-5967-4964-919D-7BBD72ECD199}" type="datetimeFigureOut">
              <a:rPr lang="en-US" smtClean="0"/>
              <a:pPr/>
              <a:t>9/8/2014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AF2F3B-0C07-42F5-9371-657536E3A7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44D90A-5967-4964-919D-7BBD72ECD199}" type="datetimeFigureOut">
              <a:rPr lang="en-US" smtClean="0"/>
              <a:pPr/>
              <a:t>9/8/2014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AF2F3B-0C07-42F5-9371-657536E3A7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44D90A-5967-4964-919D-7BBD72ECD199}" type="datetimeFigureOut">
              <a:rPr lang="en-US" smtClean="0"/>
              <a:pPr/>
              <a:t>9/8/2014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AF2F3B-0C07-42F5-9371-657536E3A7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44D90A-5967-4964-919D-7BBD72ECD199}" type="datetimeFigureOut">
              <a:rPr lang="en-US" smtClean="0"/>
              <a:pPr/>
              <a:t>9/8/2014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AF2F3B-0C07-42F5-9371-657536E3A77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44D90A-5967-4964-919D-7BBD72ECD199}" type="datetimeFigureOut">
              <a:rPr lang="en-US" smtClean="0"/>
              <a:pPr/>
              <a:t>9/8/2014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AF2F3B-0C07-42F5-9371-657536E3A7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44D90A-5967-4964-919D-7BBD72ECD199}" type="datetimeFigureOut">
              <a:rPr lang="en-US" smtClean="0"/>
              <a:pPr/>
              <a:t>9/8/2014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AF2F3B-0C07-42F5-9371-657536E3A77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duotone>
              <a:schemeClr val="bg2">
                <a:shade val="9000"/>
                <a:satMod val="300000"/>
              </a:schemeClr>
              <a:schemeClr val="bg2">
                <a:tint val="90000"/>
                <a:satMod val="225000"/>
              </a:schemeClr>
            </a:duotone>
            <a:lum/>
          </a:blip>
          <a:srcRect/>
          <a:tile tx="0" ty="0" sx="90000" sy="20000" flip="xy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DA44D90A-5967-4964-919D-7BBD72ECD199}" type="datetimeFigureOut">
              <a:rPr lang="en-US" smtClean="0"/>
              <a:pPr/>
              <a:t>9/8/2014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AAF2F3B-0C07-42F5-9371-657536E3A77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81" r:id="rId1"/>
    <p:sldLayoutId id="2147484082" r:id="rId2"/>
    <p:sldLayoutId id="2147484083" r:id="rId3"/>
    <p:sldLayoutId id="2147484084" r:id="rId4"/>
    <p:sldLayoutId id="2147484085" r:id="rId5"/>
    <p:sldLayoutId id="2147484086" r:id="rId6"/>
    <p:sldLayoutId id="2147484087" r:id="rId7"/>
    <p:sldLayoutId id="2147484088" r:id="rId8"/>
    <p:sldLayoutId id="2147484089" r:id="rId9"/>
    <p:sldLayoutId id="2147484090" r:id="rId10"/>
    <p:sldLayoutId id="214748409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400" y="359898"/>
            <a:ext cx="7315200" cy="1472184"/>
          </a:xfrm>
        </p:spPr>
        <p:txBody>
          <a:bodyPr>
            <a:normAutofit/>
          </a:bodyPr>
          <a:lstStyle/>
          <a:p>
            <a:r>
              <a:rPr lang="en-US" sz="44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Organization of Personality</a:t>
            </a:r>
            <a:endParaRPr lang="en-US" sz="4400" dirty="0"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95400" y="4876800"/>
            <a:ext cx="8305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Individual Accomplishment, Growth &amp; the Character of Life </a:t>
            </a:r>
          </a:p>
          <a:p>
            <a:pPr>
              <a:lnSpc>
                <a:spcPct val="150000"/>
              </a:lnSpc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in Management, History, Literature, and Psychology</a:t>
            </a:r>
            <a:endParaRPr lang="en-US" sz="2000" dirty="0">
              <a:solidFill>
                <a:schemeClr val="bg2">
                  <a:lumMod val="1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71600" y="2590800"/>
            <a:ext cx="6570204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>
              <a:lnSpc>
                <a:spcPct val="150000"/>
              </a:lnSpc>
            </a:pPr>
            <a:r>
              <a:rPr lang="en-GB" sz="2000" dirty="0" err="1" smtClean="0">
                <a:latin typeface="Arial" pitchFamily="34" charset="0"/>
                <a:cs typeface="Arial" pitchFamily="34" charset="0"/>
              </a:rPr>
              <a:t>Janani</a:t>
            </a:r>
            <a:r>
              <a:rPr lang="en-GB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2000" dirty="0" err="1" smtClean="0">
                <a:latin typeface="Arial" pitchFamily="34" charset="0"/>
                <a:cs typeface="Arial" pitchFamily="34" charset="0"/>
              </a:rPr>
              <a:t>Ramanathan</a:t>
            </a:r>
            <a:endParaRPr lang="en-GB" sz="2000" dirty="0" smtClean="0">
              <a:latin typeface="Arial" pitchFamily="34" charset="0"/>
              <a:cs typeface="Arial" pitchFamily="34" charset="0"/>
            </a:endParaRPr>
          </a:p>
          <a:p>
            <a:pPr marR="0">
              <a:lnSpc>
                <a:spcPct val="150000"/>
              </a:lnSpc>
            </a:pPr>
            <a:r>
              <a:rPr lang="en-GB" sz="1600" dirty="0" smtClean="0">
                <a:latin typeface="Arial" pitchFamily="34" charset="0"/>
                <a:cs typeface="Arial" pitchFamily="34" charset="0"/>
              </a:rPr>
              <a:t>Associate Fellow, World Academy of Art and Science</a:t>
            </a:r>
          </a:p>
          <a:p>
            <a:pPr marR="0">
              <a:lnSpc>
                <a:spcPct val="150000"/>
              </a:lnSpc>
            </a:pPr>
            <a:r>
              <a:rPr lang="en-GB" sz="1600" dirty="0" smtClean="0">
                <a:latin typeface="Arial" pitchFamily="34" charset="0"/>
                <a:cs typeface="Arial" pitchFamily="34" charset="0"/>
              </a:rPr>
              <a:t>Research Associate, Mother’s Service Society</a:t>
            </a:r>
            <a:endParaRPr lang="en-IN" sz="16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6800" y="152400"/>
            <a:ext cx="3581400" cy="381000"/>
          </a:xfrm>
        </p:spPr>
        <p:txBody>
          <a:bodyPr>
            <a:normAutofit/>
          </a:bodyPr>
          <a:lstStyle/>
          <a:p>
            <a:r>
              <a:rPr lang="en-US" sz="18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Organization of Personality</a:t>
            </a:r>
            <a:endParaRPr lang="en-US" sz="1800" dirty="0"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66800" y="6488668"/>
            <a:ext cx="830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200" dirty="0" smtClean="0">
                <a:latin typeface="Arial" pitchFamily="34" charset="0"/>
                <a:cs typeface="Arial" pitchFamily="34" charset="0"/>
              </a:rPr>
              <a:t>Individual  Accomplishment, Growth &amp; the Character of Life in Management, History, Literature, and Psychology</a:t>
            </a:r>
            <a:endParaRPr lang="en-US" sz="1200" dirty="0">
              <a:solidFill>
                <a:schemeClr val="bg2">
                  <a:lumMod val="1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19200" y="762000"/>
            <a:ext cx="807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Internalizing Social Values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1266" name="Picture 2" descr="Conflict, Disagreement, Discussion, Argui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19400" y="1371600"/>
            <a:ext cx="4191000" cy="50513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6800" y="152400"/>
            <a:ext cx="3581400" cy="381000"/>
          </a:xfrm>
        </p:spPr>
        <p:txBody>
          <a:bodyPr>
            <a:normAutofit/>
          </a:bodyPr>
          <a:lstStyle/>
          <a:p>
            <a:r>
              <a:rPr lang="en-US" sz="18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Organization of Personality</a:t>
            </a:r>
            <a:endParaRPr lang="en-US" sz="1800" dirty="0"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66800" y="6488668"/>
            <a:ext cx="830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200" dirty="0" smtClean="0">
                <a:latin typeface="Arial" pitchFamily="34" charset="0"/>
                <a:cs typeface="Arial" pitchFamily="34" charset="0"/>
              </a:rPr>
              <a:t>Individual  Accomplishment, Growth &amp; the Character of Life in Management, History, Literature, and Psychology</a:t>
            </a:r>
            <a:endParaRPr lang="en-US" sz="1200" dirty="0">
              <a:solidFill>
                <a:schemeClr val="bg2">
                  <a:lumMod val="1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19200" y="762000"/>
            <a:ext cx="807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Level 1: Manners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3314" name="Picture 2" descr="http://fdrlibrary.files.wordpress.com/2010/02/jan14-2-img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38400" y="1676400"/>
            <a:ext cx="5353050" cy="429291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6800" y="152400"/>
            <a:ext cx="3581400" cy="381000"/>
          </a:xfrm>
        </p:spPr>
        <p:txBody>
          <a:bodyPr>
            <a:normAutofit/>
          </a:bodyPr>
          <a:lstStyle/>
          <a:p>
            <a:r>
              <a:rPr lang="en-US" sz="18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Organization of Personality</a:t>
            </a:r>
            <a:endParaRPr lang="en-US" sz="1800" dirty="0"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66800" y="6488668"/>
            <a:ext cx="830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200" dirty="0" smtClean="0">
                <a:latin typeface="Arial" pitchFamily="34" charset="0"/>
                <a:cs typeface="Arial" pitchFamily="34" charset="0"/>
              </a:rPr>
              <a:t>Individual  Accomplishment, Growth &amp; the Character of Life in Management, History, Literature, and Psychology</a:t>
            </a:r>
            <a:endParaRPr lang="en-US" sz="1200" dirty="0">
              <a:solidFill>
                <a:schemeClr val="bg2">
                  <a:lumMod val="1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19200" y="762000"/>
            <a:ext cx="807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Level 2: Behavior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268" name="AutoShape 4" descr="London, England, Hdr, Boats, Ships, Bridge, Buildings"/>
          <p:cNvSpPr>
            <a:spLocks noChangeAspect="1" noChangeArrowheads="1"/>
          </p:cNvSpPr>
          <p:nvPr/>
        </p:nvSpPr>
        <p:spPr bwMode="auto">
          <a:xfrm>
            <a:off x="155575" y="-1714500"/>
            <a:ext cx="6096000" cy="35814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pic>
        <p:nvPicPr>
          <p:cNvPr id="11272" name="Picture 8" descr="Tower Bridge, London, Bridge, England, United Kingdom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05000" y="1447800"/>
            <a:ext cx="6096000" cy="4572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6800" y="152400"/>
            <a:ext cx="3581400" cy="381000"/>
          </a:xfrm>
        </p:spPr>
        <p:txBody>
          <a:bodyPr>
            <a:normAutofit/>
          </a:bodyPr>
          <a:lstStyle/>
          <a:p>
            <a:r>
              <a:rPr lang="en-US" sz="18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Organization of Personality</a:t>
            </a:r>
            <a:endParaRPr lang="en-US" sz="1800" dirty="0"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66800" y="6488668"/>
            <a:ext cx="830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200" dirty="0" smtClean="0">
                <a:latin typeface="Arial" pitchFamily="34" charset="0"/>
                <a:cs typeface="Arial" pitchFamily="34" charset="0"/>
              </a:rPr>
              <a:t>Individual  Accomplishment, Growth &amp; the Character of Life in Management, History, Literature, and Psychology</a:t>
            </a:r>
            <a:endParaRPr lang="en-US" sz="1200" dirty="0">
              <a:solidFill>
                <a:schemeClr val="bg2">
                  <a:lumMod val="1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19200" y="762000"/>
            <a:ext cx="807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Level 3: Character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9218" name="Picture 2" descr="Seal, Handshake, Man, Men, Face, Silhouette, Hands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57400" y="1828800"/>
            <a:ext cx="6096000" cy="34290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6800" y="152400"/>
            <a:ext cx="3581400" cy="381000"/>
          </a:xfrm>
        </p:spPr>
        <p:txBody>
          <a:bodyPr>
            <a:normAutofit/>
          </a:bodyPr>
          <a:lstStyle/>
          <a:p>
            <a:r>
              <a:rPr lang="en-US" sz="18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Organization of Personality</a:t>
            </a:r>
            <a:endParaRPr lang="en-US" sz="1800" dirty="0"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66800" y="6488668"/>
            <a:ext cx="830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200" dirty="0" smtClean="0">
                <a:latin typeface="Arial" pitchFamily="34" charset="0"/>
                <a:cs typeface="Arial" pitchFamily="34" charset="0"/>
              </a:rPr>
              <a:t>Individual  Accomplishment, Growth &amp; the Character of Life in Management, History, Literature, and Psychology</a:t>
            </a:r>
            <a:endParaRPr lang="en-US" sz="1200" dirty="0">
              <a:solidFill>
                <a:schemeClr val="bg2">
                  <a:lumMod val="1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19200" y="762000"/>
            <a:ext cx="807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Level 4: Personality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7170" name="Picture 2" descr="Wheat Field, Wheat, Cereals, Agriculture, Landscape"/>
          <p:cNvPicPr>
            <a:picLocks noChangeAspect="1" noChangeArrowheads="1"/>
          </p:cNvPicPr>
          <p:nvPr/>
        </p:nvPicPr>
        <p:blipFill>
          <a:blip r:embed="rId3"/>
          <a:srcRect t="15000"/>
          <a:stretch>
            <a:fillRect/>
          </a:stretch>
        </p:blipFill>
        <p:spPr bwMode="auto">
          <a:xfrm>
            <a:off x="1828800" y="1981200"/>
            <a:ext cx="6096000" cy="3886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1411</TotalTime>
  <Words>168</Words>
  <Application>Microsoft Office PowerPoint</Application>
  <PresentationFormat>On-screen Show (4:3)</PresentationFormat>
  <Paragraphs>27</Paragraphs>
  <Slides>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Solstice</vt:lpstr>
      <vt:lpstr>Organization of Personality</vt:lpstr>
      <vt:lpstr>Organization of Personality</vt:lpstr>
      <vt:lpstr>Organization of Personality</vt:lpstr>
      <vt:lpstr>Organization of Personality</vt:lpstr>
      <vt:lpstr>Organization of Personality</vt:lpstr>
      <vt:lpstr>Organization of Personality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Ramanathan</dc:creator>
  <cp:lastModifiedBy>Ranganayaki Somaskandan</cp:lastModifiedBy>
  <cp:revision>178</cp:revision>
  <dcterms:created xsi:type="dcterms:W3CDTF">2013-05-22T11:03:12Z</dcterms:created>
  <dcterms:modified xsi:type="dcterms:W3CDTF">2014-09-08T12:11:22Z</dcterms:modified>
</cp:coreProperties>
</file>