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>
        <p:scale>
          <a:sx n="76" d="100"/>
          <a:sy n="76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2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8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59898"/>
            <a:ext cx="731520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4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Individual Accomplishment, Growth &amp; the Character of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Management, History, Literature, and Psychology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4596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a Value?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Workers, Site, Ideal, Model, Pattern, Sample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600200"/>
            <a:ext cx="60960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Different Types and Levels of Values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31620" y="1421674"/>
          <a:ext cx="6850380" cy="4979126"/>
        </p:xfrm>
        <a:graphic>
          <a:graphicData uri="http://schemas.openxmlformats.org/drawingml/2006/table">
            <a:tbl>
              <a:tblPr/>
              <a:tblGrid>
                <a:gridCol w="2283460"/>
                <a:gridCol w="2283460"/>
                <a:gridCol w="2283460"/>
              </a:tblGrid>
              <a:tr h="236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Physical values</a:t>
                      </a:r>
                      <a:endParaRPr lang="en-IN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Emotional values</a:t>
                      </a:r>
                      <a:endParaRPr lang="en-IN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Mental values</a:t>
                      </a:r>
                      <a:endParaRPr lang="en-IN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2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Cleanliness, orderliness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Competence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Efficiency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Excellence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Hard work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Innovation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Thrift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Practicality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Punctuality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Quality of work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Regularity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Simplicity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Skill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Speed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Stability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Standardization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Systemization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Teamwork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Accountability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Calmness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Taste for challenge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Collaboration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Commitment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Concern for others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Cooperation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Generosity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Gentleness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Goodwill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Harmony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Honor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Integrity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Justice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Kindness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Patriotism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Safety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Tolerance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Accuracy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Attentiveness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Creativity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Discipline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Decisiveness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Determination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Dynamism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Education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Fairness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Freedom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Global view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Knowledge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Perseverance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Reliability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Responsiveness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Strength</a:t>
                      </a:r>
                      <a:endParaRPr lang="en-IN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do Values Accomplish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Business Grap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133600"/>
            <a:ext cx="5857875" cy="3295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Integration of Values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Jigsaw, Puzzle, Pastel, Together, Fit, Sol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600200"/>
            <a:ext cx="6096000" cy="450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35814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of Values</a:t>
            </a:r>
            <a:endParaRPr lang="en-US" sz="18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Implementation of Values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esk, People, Silhouette, Money, Ticket, Exchan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2133600"/>
            <a:ext cx="3810000" cy="36016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1466</TotalTime>
  <Words>240</Words>
  <Application>Microsoft Office PowerPoint</Application>
  <PresentationFormat>On-screen Show (4:3)</PresentationFormat>
  <Paragraphs>83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Power of Values</vt:lpstr>
      <vt:lpstr>Power of Values</vt:lpstr>
      <vt:lpstr>Power of Values</vt:lpstr>
      <vt:lpstr>Power of Values</vt:lpstr>
      <vt:lpstr>Power of Values</vt:lpstr>
      <vt:lpstr>Power of Values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Ranganayaki Somaskandan</cp:lastModifiedBy>
  <cp:revision>178</cp:revision>
  <dcterms:created xsi:type="dcterms:W3CDTF">2013-05-22T11:03:12Z</dcterms:created>
  <dcterms:modified xsi:type="dcterms:W3CDTF">2014-09-08T12:55:58Z</dcterms:modified>
</cp:coreProperties>
</file>