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8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2" r:id="rId4"/>
    <p:sldId id="261" r:id="rId5"/>
    <p:sldId id="263" r:id="rId6"/>
    <p:sldId id="264" r:id="rId7"/>
    <p:sldId id="265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manathan" initials="R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>
      <p:cViewPr>
        <p:scale>
          <a:sx n="76" d="100"/>
          <a:sy n="76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AE346-22A4-4BD9-83DB-3CDA7866C611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0FBD8-E226-4B04-A6E6-889C272DD2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57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1D71B-0288-4029-9682-820226544D0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B692-5D99-4F98-B813-74BEC9CF5A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94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2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59898"/>
            <a:ext cx="7696200" cy="1472184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44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4876800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Individual Accomplishment, Growth &amp; the Character of Life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 Management, History, Literature, and Psychology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590800"/>
            <a:ext cx="65702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50000"/>
              </a:lnSpc>
            </a:pP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Janani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Ramanathan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Associate Fellow, World Academy of Art and Science</a:t>
            </a: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Research Associate, Mother’s Service Society</a:t>
            </a:r>
            <a:endParaRPr lang="en-IN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762000" y="762000"/>
            <a:ext cx="8381999" cy="1974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Often, it is the greatest challenges that lead to the greatest human achievements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Our response determines the results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is the difference between challenges and opportunities?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2000" y="5498694"/>
            <a:ext cx="8001000" cy="135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it possible that all challenges have concealed opportunities behind them?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 descr="Hand, Finger, Keep, Access, Ball, Boom, Top, Direc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819400"/>
            <a:ext cx="3962400" cy="2699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Opportunities that arise from Challenges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2" name="Picture 4" descr="Ice Climbing, Alpinism, Bergsport, Alpine, Clim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600200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Challenges Change Attitudes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http://www.jkmas.de/wp-content/uploads/2009/12/veranstaltungen-0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1676400"/>
            <a:ext cx="3209925" cy="42957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86200" y="6019800"/>
            <a:ext cx="21130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latin typeface="Arial" pitchFamily="34" charset="0"/>
                <a:cs typeface="Arial" pitchFamily="34" charset="0"/>
              </a:rPr>
              <a:t>Michael Blumenthal</a:t>
            </a:r>
            <a:endParaRPr lang="en-IN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New situations break resistances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http://www.autoguide.com/auto-news/wp-content/uploads/2010/09/Model-T-plant-1024x808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828800"/>
            <a:ext cx="6096000" cy="4067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differentiates those who tide over a crisis from those who succumb to it?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AutoShape 2" descr="Track Meet, Race, Racing, Sports, Runner, Competition"/>
          <p:cNvSpPr>
            <a:spLocks noChangeAspect="1" noChangeArrowheads="1"/>
          </p:cNvSpPr>
          <p:nvPr/>
        </p:nvSpPr>
        <p:spPr bwMode="auto">
          <a:xfrm>
            <a:off x="63500" y="-136525"/>
            <a:ext cx="6096000" cy="4552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5364" name="AutoShape 4" descr="Olympics, 2004, Athens, Greece, 10, Running, Sprinting"/>
          <p:cNvSpPr>
            <a:spLocks noChangeAspect="1" noChangeArrowheads="1"/>
          </p:cNvSpPr>
          <p:nvPr/>
        </p:nvSpPr>
        <p:spPr bwMode="auto">
          <a:xfrm>
            <a:off x="63500" y="-136525"/>
            <a:ext cx="6096000" cy="39719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5366" name="Picture 6" descr="Olympics, 2004, Athens, Greece, 10, Running, Sprint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981200"/>
            <a:ext cx="6096000" cy="3971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Redirect the Energy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Karate, Kick, Sports, Defense, Martial Art, Atta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1524000"/>
            <a:ext cx="3962400" cy="4802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Look out for the Opportunity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8" name="Picture 4" descr="Opportunity, Directory, Option, Many, Selection, Chan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981200"/>
            <a:ext cx="6096000" cy="3981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Learn from Mistakes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http://www.miratelinc.com/blog/wp-content/uploads/2010/02/jac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905000"/>
            <a:ext cx="5029200" cy="37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Challenges and Opportunities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Think Creatively and Adapt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Font, 3D, Man, Silhouette, Delete, Paint, Paint Over"/>
          <p:cNvPicPr>
            <a:picLocks noChangeAspect="1" noChangeArrowheads="1"/>
          </p:cNvPicPr>
          <p:nvPr/>
        </p:nvPicPr>
        <p:blipFill>
          <a:blip r:embed="rId3"/>
          <a:srcRect t="5714" b="7143"/>
          <a:stretch>
            <a:fillRect/>
          </a:stretch>
        </p:blipFill>
        <p:spPr bwMode="auto">
          <a:xfrm>
            <a:off x="2133600" y="1600200"/>
            <a:ext cx="53340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4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00B050"/>
      </a:accent5>
      <a:accent6>
        <a:srgbClr val="E8B7B7"/>
      </a:accent6>
      <a:hlink>
        <a:srgbClr val="DB5353"/>
      </a:hlink>
      <a:folHlink>
        <a:srgbClr val="90363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1555</TotalTime>
  <Words>321</Words>
  <Application>Microsoft Office PowerPoint</Application>
  <PresentationFormat>On-screen Show (4:3)</PresentationFormat>
  <Paragraphs>47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Challenges and Opportunities</vt:lpstr>
      <vt:lpstr>Challenges and Opportunities</vt:lpstr>
      <vt:lpstr>Challenges and Opportunities</vt:lpstr>
      <vt:lpstr>Challenges and Opportunities</vt:lpstr>
      <vt:lpstr>Challenges and Opportunities</vt:lpstr>
      <vt:lpstr>Challenges and Opportunities</vt:lpstr>
      <vt:lpstr>Challenges and Opportunities</vt:lpstr>
      <vt:lpstr>Challenges and Opportunities</vt:lpstr>
      <vt:lpstr>Challenges and Opportunities</vt:lpstr>
      <vt:lpstr>Challenges and Opportunities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Ramanathan</dc:creator>
  <cp:lastModifiedBy>Ranganayaki Somaskandan</cp:lastModifiedBy>
  <cp:revision>193</cp:revision>
  <dcterms:created xsi:type="dcterms:W3CDTF">2013-05-22T11:03:12Z</dcterms:created>
  <dcterms:modified xsi:type="dcterms:W3CDTF">2014-09-08T13:06:08Z</dcterms:modified>
</cp:coreProperties>
</file>