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0"/>
  </p:notesMasterIdLst>
  <p:handoutMasterIdLst>
    <p:handoutMasterId r:id="rId31"/>
  </p:handoutMasterIdLst>
  <p:sldIdLst>
    <p:sldId id="257" r:id="rId2"/>
    <p:sldId id="258" r:id="rId3"/>
    <p:sldId id="28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9" r:id="rId22"/>
    <p:sldId id="280" r:id="rId23"/>
    <p:sldId id="281" r:id="rId24"/>
    <p:sldId id="282" r:id="rId25"/>
    <p:sldId id="287" r:id="rId26"/>
    <p:sldId id="284" r:id="rId27"/>
    <p:sldId id="285" r:id="rId28"/>
    <p:sldId id="286" r:id="rId2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41F"/>
    <a:srgbClr val="6E1575"/>
    <a:srgbClr val="870319"/>
    <a:srgbClr val="FFFAEB"/>
    <a:srgbClr val="D65700"/>
    <a:srgbClr val="A84400"/>
    <a:srgbClr val="F66400"/>
    <a:srgbClr val="FF781D"/>
    <a:srgbClr val="FF6F0D"/>
    <a:srgbClr val="F26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298" autoAdjust="0"/>
  </p:normalViewPr>
  <p:slideViewPr>
    <p:cSldViewPr snapToGrid="0">
      <p:cViewPr>
        <p:scale>
          <a:sx n="68" d="100"/>
          <a:sy n="68" d="100"/>
        </p:scale>
        <p:origin x="-1470" y="-72"/>
      </p:cViewPr>
      <p:guideLst>
        <p:guide orient="horz" pos="2160"/>
        <p:guide pos="2880"/>
      </p:guideLst>
    </p:cSldViewPr>
  </p:slideViewPr>
  <p:notesTextViewPr>
    <p:cViewPr>
      <p:scale>
        <a:sx n="1" d="1"/>
        <a:sy n="1" d="1"/>
      </p:scale>
      <p:origin x="0" y="0"/>
    </p:cViewPr>
  </p:notesTextViewPr>
  <p:notesViewPr>
    <p:cSldViewPr snapToGrid="0">
      <p:cViewPr varScale="1">
        <p:scale>
          <a:sx n="59" d="100"/>
          <a:sy n="59"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825F50-937F-4BCC-A0BF-7FF8117495E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IN"/>
        </a:p>
      </dgm:t>
    </dgm:pt>
    <dgm:pt modelId="{A8F96E4B-60F4-42A5-B54B-21F585A07E6C}">
      <dgm:prSet phldrT="[Text]" custT="1"/>
      <dgm:spPr>
        <a:solidFill>
          <a:srgbClr val="C00000"/>
        </a:solidFill>
        <a:ln>
          <a:solidFill>
            <a:srgbClr val="7030A0"/>
          </a:solidFill>
        </a:ln>
      </dgm:spPr>
      <dgm:t>
        <a:bodyPr/>
        <a:lstStyle/>
        <a:p>
          <a:endParaRPr lang="en-IN" sz="2800" b="1" i="0" u="none" strike="noStrike" baseline="0" dirty="0" smtClean="0">
            <a:latin typeface="Times New Roman" panose="02020603050405020304" pitchFamily="18" charset="0"/>
          </a:endParaRPr>
        </a:p>
        <a:p>
          <a:r>
            <a:rPr lang="en-IN" sz="2400" b="1" i="0" u="none" strike="noStrike" baseline="0" dirty="0" smtClean="0">
              <a:latin typeface="Times New Roman" panose="02020603050405020304" pitchFamily="18" charset="0"/>
            </a:rPr>
            <a:t>INDIVIDUAL</a:t>
          </a:r>
        </a:p>
        <a:p>
          <a:r>
            <a:rPr lang="en-IN" sz="2200" b="1" i="0" u="none" strike="noStrike" baseline="0" dirty="0" smtClean="0">
              <a:latin typeface="+mn-lt"/>
            </a:rPr>
            <a:t>A single member of the society, a separate person</a:t>
          </a:r>
        </a:p>
        <a:p>
          <a:endParaRPr lang="en-IN" sz="2800" b="1" dirty="0"/>
        </a:p>
      </dgm:t>
    </dgm:pt>
    <dgm:pt modelId="{E5A63C2F-4995-439E-815E-04E6D51A70F1}" type="parTrans" cxnId="{4D33B1ED-3AD2-4CD0-9BE3-1E332A8C0D86}">
      <dgm:prSet/>
      <dgm:spPr/>
      <dgm:t>
        <a:bodyPr/>
        <a:lstStyle/>
        <a:p>
          <a:endParaRPr lang="en-IN"/>
        </a:p>
      </dgm:t>
    </dgm:pt>
    <dgm:pt modelId="{4E1AD648-646E-440C-BDFF-4CF467234C99}" type="sibTrans" cxnId="{4D33B1ED-3AD2-4CD0-9BE3-1E332A8C0D86}">
      <dgm:prSet/>
      <dgm:spPr/>
      <dgm:t>
        <a:bodyPr/>
        <a:lstStyle/>
        <a:p>
          <a:endParaRPr lang="en-IN"/>
        </a:p>
      </dgm:t>
    </dgm:pt>
    <dgm:pt modelId="{D0C8EB31-1AC2-49CF-8DC4-88A1CB86BD1D}">
      <dgm:prSet phldrT="[Text]" custT="1"/>
      <dgm:spPr>
        <a:solidFill>
          <a:srgbClr val="006600"/>
        </a:solidFill>
        <a:ln>
          <a:solidFill>
            <a:srgbClr val="006600"/>
          </a:solidFill>
        </a:ln>
      </dgm:spPr>
      <dgm:t>
        <a:bodyPr/>
        <a:lstStyle/>
        <a:p>
          <a:pPr algn="ctr"/>
          <a:endParaRPr lang="en-IN" sz="2800" b="1" i="0" u="none" strike="noStrike" baseline="0" dirty="0" smtClean="0">
            <a:latin typeface="Times New Roman" panose="02020603050405020304" pitchFamily="18" charset="0"/>
          </a:endParaRPr>
        </a:p>
        <a:p>
          <a:pPr algn="ctr"/>
          <a:r>
            <a:rPr lang="en-IN" sz="2400" b="1" i="0" u="none" strike="noStrike" baseline="0" dirty="0" smtClean="0">
              <a:latin typeface="Times New Roman" panose="02020603050405020304" pitchFamily="18" charset="0"/>
            </a:rPr>
            <a:t>INDIVIDUALISM</a:t>
          </a:r>
        </a:p>
        <a:p>
          <a:pPr algn="ctr"/>
          <a:r>
            <a:rPr lang="en-IN" sz="2200" b="1" i="0" u="none" strike="noStrike" baseline="0" dirty="0" smtClean="0">
              <a:latin typeface="+mn-lt"/>
              <a:cs typeface="Times New Roman" pitchFamily="18" charset="0"/>
            </a:rPr>
            <a:t>An outlook based on self-reliance, independence, and very often self-centred egoism; a social philosophy favouring individual freedom over state control  </a:t>
          </a:r>
        </a:p>
        <a:p>
          <a:pPr algn="ctr"/>
          <a:endParaRPr lang="en-IN" sz="2800" b="1" dirty="0"/>
        </a:p>
      </dgm:t>
    </dgm:pt>
    <dgm:pt modelId="{2A5BB6CF-A86F-409A-87BD-F662C8467620}" type="parTrans" cxnId="{9F606593-C5AE-418B-9581-FC8CB5A9E4E4}">
      <dgm:prSet/>
      <dgm:spPr/>
      <dgm:t>
        <a:bodyPr/>
        <a:lstStyle/>
        <a:p>
          <a:endParaRPr lang="en-IN"/>
        </a:p>
      </dgm:t>
    </dgm:pt>
    <dgm:pt modelId="{00D526F8-9B7B-44D1-8440-57ED31A5BBCC}" type="sibTrans" cxnId="{9F606593-C5AE-418B-9581-FC8CB5A9E4E4}">
      <dgm:prSet/>
      <dgm:spPr/>
      <dgm:t>
        <a:bodyPr/>
        <a:lstStyle/>
        <a:p>
          <a:endParaRPr lang="en-IN"/>
        </a:p>
      </dgm:t>
    </dgm:pt>
    <dgm:pt modelId="{48CD4312-2FB9-4698-8D70-B70A75EAF69B}">
      <dgm:prSet custT="1"/>
      <dgm:spPr>
        <a:solidFill>
          <a:schemeClr val="accent5">
            <a:lumMod val="75000"/>
          </a:schemeClr>
        </a:solidFill>
      </dgm:spPr>
      <dgm:t>
        <a:bodyPr/>
        <a:lstStyle/>
        <a:p>
          <a:pPr algn="ctr"/>
          <a:r>
            <a:rPr lang="en-US" sz="2400" b="1" dirty="0" smtClean="0">
              <a:latin typeface="Times New Roman" pitchFamily="18" charset="0"/>
              <a:cs typeface="Times New Roman" pitchFamily="18" charset="0"/>
            </a:rPr>
            <a:t>INDIVIDUALITY</a:t>
          </a:r>
          <a:endParaRPr lang="en-IN" sz="2400" b="1" dirty="0" smtClean="0">
            <a:latin typeface="Times New Roman" pitchFamily="18" charset="0"/>
            <a:cs typeface="Times New Roman" pitchFamily="18" charset="0"/>
          </a:endParaRPr>
        </a:p>
        <a:p>
          <a:pPr algn="ctr"/>
          <a:r>
            <a:rPr lang="en-IN" sz="2200" b="1" dirty="0" smtClean="0"/>
            <a:t>That which does not depend on social authority or tend toward social conformity for its own sake; the capacity for original inspiration, creativity, uniqueness of expression</a:t>
          </a:r>
          <a:endParaRPr lang="en-IN" sz="2200" b="1" dirty="0"/>
        </a:p>
      </dgm:t>
    </dgm:pt>
    <dgm:pt modelId="{696C8653-0281-403A-A1DB-60538C18CDC6}" type="parTrans" cxnId="{B4DBC783-1CE6-456D-8EF0-FDE0B67BE0DA}">
      <dgm:prSet/>
      <dgm:spPr/>
      <dgm:t>
        <a:bodyPr/>
        <a:lstStyle/>
        <a:p>
          <a:endParaRPr lang="en-IN"/>
        </a:p>
      </dgm:t>
    </dgm:pt>
    <dgm:pt modelId="{62DA4023-6F28-4FFC-95B3-CDB523570439}" type="sibTrans" cxnId="{B4DBC783-1CE6-456D-8EF0-FDE0B67BE0DA}">
      <dgm:prSet/>
      <dgm:spPr/>
      <dgm:t>
        <a:bodyPr/>
        <a:lstStyle/>
        <a:p>
          <a:endParaRPr lang="en-IN"/>
        </a:p>
      </dgm:t>
    </dgm:pt>
    <dgm:pt modelId="{72E923B7-FC0B-4050-B3CA-C8B91DA36D33}">
      <dgm:prSet custT="1"/>
      <dgm:spPr>
        <a:solidFill>
          <a:schemeClr val="tx1">
            <a:lumMod val="65000"/>
            <a:lumOff val="35000"/>
          </a:schemeClr>
        </a:solidFill>
      </dgm:spPr>
      <dgm:t>
        <a:bodyPr/>
        <a:lstStyle/>
        <a:p>
          <a:pPr algn="ctr"/>
          <a:r>
            <a:rPr lang="en-IN" sz="2400" b="1" dirty="0" smtClean="0">
              <a:latin typeface="Times New Roman" pitchFamily="18" charset="0"/>
              <a:cs typeface="Times New Roman" pitchFamily="18" charset="0"/>
            </a:rPr>
            <a:t>INDIVIDUATION</a:t>
          </a:r>
          <a:endParaRPr lang="en-US" sz="2400" b="1" dirty="0" smtClean="0">
            <a:latin typeface="Times New Roman" pitchFamily="18" charset="0"/>
            <a:cs typeface="Times New Roman" pitchFamily="18" charset="0"/>
          </a:endParaRPr>
        </a:p>
        <a:p>
          <a:pPr algn="ctr"/>
          <a:r>
            <a:rPr lang="en-IN" sz="2200" b="1" dirty="0" smtClean="0"/>
            <a:t>The process by which individuality develops in a person </a:t>
          </a:r>
          <a:endParaRPr lang="en-IN" sz="2200" b="1" dirty="0"/>
        </a:p>
      </dgm:t>
    </dgm:pt>
    <dgm:pt modelId="{ADF21AE2-DD67-449B-8281-394F7FC0819C}" type="parTrans" cxnId="{7A9C222A-DE99-4E7B-A58A-781165876666}">
      <dgm:prSet/>
      <dgm:spPr/>
      <dgm:t>
        <a:bodyPr/>
        <a:lstStyle/>
        <a:p>
          <a:endParaRPr lang="en-IN"/>
        </a:p>
      </dgm:t>
    </dgm:pt>
    <dgm:pt modelId="{0D5186C5-E003-4549-AE0F-BC436EFB6D5B}" type="sibTrans" cxnId="{7A9C222A-DE99-4E7B-A58A-781165876666}">
      <dgm:prSet/>
      <dgm:spPr/>
      <dgm:t>
        <a:bodyPr/>
        <a:lstStyle/>
        <a:p>
          <a:endParaRPr lang="en-IN"/>
        </a:p>
      </dgm:t>
    </dgm:pt>
    <dgm:pt modelId="{0F4243D5-0D66-4573-89F6-ECD44366094B}">
      <dgm:prSet custT="1"/>
      <dgm:spPr/>
      <dgm:t>
        <a:bodyPr/>
        <a:lstStyle/>
        <a:p>
          <a:endParaRPr lang="en-IN" sz="2200" b="1" dirty="0"/>
        </a:p>
      </dgm:t>
    </dgm:pt>
    <dgm:pt modelId="{99D0352F-EB8E-4D89-987C-65A148332F80}" type="parTrans" cxnId="{36B510F9-347F-4177-BDAC-F59139C096A1}">
      <dgm:prSet/>
      <dgm:spPr/>
      <dgm:t>
        <a:bodyPr/>
        <a:lstStyle/>
        <a:p>
          <a:endParaRPr lang="en-IN"/>
        </a:p>
      </dgm:t>
    </dgm:pt>
    <dgm:pt modelId="{5BBBEF15-D681-426A-8862-292B4B496F8B}" type="sibTrans" cxnId="{36B510F9-347F-4177-BDAC-F59139C096A1}">
      <dgm:prSet/>
      <dgm:spPr/>
      <dgm:t>
        <a:bodyPr/>
        <a:lstStyle/>
        <a:p>
          <a:endParaRPr lang="en-IN"/>
        </a:p>
      </dgm:t>
    </dgm:pt>
    <dgm:pt modelId="{2310A43B-B6AF-42EF-B3F2-100B9057CC15}" type="pres">
      <dgm:prSet presAssocID="{83825F50-937F-4BCC-A0BF-7FF8117495E0}" presName="matrix" presStyleCnt="0">
        <dgm:presLayoutVars>
          <dgm:chMax val="1"/>
          <dgm:dir/>
          <dgm:resizeHandles val="exact"/>
        </dgm:presLayoutVars>
      </dgm:prSet>
      <dgm:spPr/>
      <dgm:t>
        <a:bodyPr/>
        <a:lstStyle/>
        <a:p>
          <a:endParaRPr lang="en-IN"/>
        </a:p>
      </dgm:t>
    </dgm:pt>
    <dgm:pt modelId="{A03594BD-1AA0-4C4B-A6DF-5EB4E75DADDE}" type="pres">
      <dgm:prSet presAssocID="{83825F50-937F-4BCC-A0BF-7FF8117495E0}" presName="diamond" presStyleLbl="bgShp" presStyleIdx="0" presStyleCnt="1"/>
      <dgm:spPr>
        <a:solidFill>
          <a:schemeClr val="bg1"/>
        </a:solidFill>
        <a:ln>
          <a:solidFill>
            <a:schemeClr val="bg1"/>
          </a:solidFill>
        </a:ln>
      </dgm:spPr>
      <dgm:t>
        <a:bodyPr/>
        <a:lstStyle/>
        <a:p>
          <a:endParaRPr lang="en-IN"/>
        </a:p>
      </dgm:t>
    </dgm:pt>
    <dgm:pt modelId="{332D42C8-105C-43FE-853F-2E98450EAC7A}" type="pres">
      <dgm:prSet presAssocID="{83825F50-937F-4BCC-A0BF-7FF8117495E0}" presName="quad1" presStyleLbl="node1" presStyleIdx="0" presStyleCnt="4" custScaleX="182497" custScaleY="126537" custLinFactNeighborX="-76327" custLinFactNeighborY="-19517">
        <dgm:presLayoutVars>
          <dgm:chMax val="0"/>
          <dgm:chPref val="0"/>
          <dgm:bulletEnabled val="1"/>
        </dgm:presLayoutVars>
      </dgm:prSet>
      <dgm:spPr/>
      <dgm:t>
        <a:bodyPr/>
        <a:lstStyle/>
        <a:p>
          <a:endParaRPr lang="en-IN"/>
        </a:p>
      </dgm:t>
    </dgm:pt>
    <dgm:pt modelId="{D6DB4F94-C5B2-4481-B3A7-948D2BD4AD85}" type="pres">
      <dgm:prSet presAssocID="{83825F50-937F-4BCC-A0BF-7FF8117495E0}" presName="quad2" presStyleLbl="node1" presStyleIdx="1" presStyleCnt="4" custScaleX="248867" custScaleY="125594" custLinFactNeighborX="38078" custLinFactNeighborY="-11562">
        <dgm:presLayoutVars>
          <dgm:chMax val="0"/>
          <dgm:chPref val="0"/>
          <dgm:bulletEnabled val="1"/>
        </dgm:presLayoutVars>
      </dgm:prSet>
      <dgm:spPr/>
      <dgm:t>
        <a:bodyPr/>
        <a:lstStyle/>
        <a:p>
          <a:endParaRPr lang="en-IN"/>
        </a:p>
      </dgm:t>
    </dgm:pt>
    <dgm:pt modelId="{D9842524-EE02-4D45-9FF1-A7604D113944}" type="pres">
      <dgm:prSet presAssocID="{83825F50-937F-4BCC-A0BF-7FF8117495E0}" presName="quad3" presStyleLbl="node1" presStyleIdx="2" presStyleCnt="4" custScaleX="259780" custScaleY="128094" custLinFactNeighborX="-39610" custLinFactNeighborY="9713">
        <dgm:presLayoutVars>
          <dgm:chMax val="0"/>
          <dgm:chPref val="0"/>
          <dgm:bulletEnabled val="1"/>
        </dgm:presLayoutVars>
      </dgm:prSet>
      <dgm:spPr/>
      <dgm:t>
        <a:bodyPr/>
        <a:lstStyle/>
        <a:p>
          <a:endParaRPr lang="en-IN"/>
        </a:p>
      </dgm:t>
    </dgm:pt>
    <dgm:pt modelId="{276BA169-F70B-4662-9CA0-F61086D7FD02}" type="pres">
      <dgm:prSet presAssocID="{83825F50-937F-4BCC-A0BF-7FF8117495E0}" presName="quad4" presStyleLbl="node1" presStyleIdx="3" presStyleCnt="4" custScaleX="176369" custScaleY="129600" custLinFactNeighborX="91434" custLinFactNeighborY="19551">
        <dgm:presLayoutVars>
          <dgm:chMax val="0"/>
          <dgm:chPref val="0"/>
          <dgm:bulletEnabled val="1"/>
        </dgm:presLayoutVars>
      </dgm:prSet>
      <dgm:spPr/>
      <dgm:t>
        <a:bodyPr/>
        <a:lstStyle/>
        <a:p>
          <a:endParaRPr lang="en-IN"/>
        </a:p>
      </dgm:t>
    </dgm:pt>
  </dgm:ptLst>
  <dgm:cxnLst>
    <dgm:cxn modelId="{73051F33-718E-4607-BEF1-8645B94402F6}" type="presOf" srcId="{83825F50-937F-4BCC-A0BF-7FF8117495E0}" destId="{2310A43B-B6AF-42EF-B3F2-100B9057CC15}" srcOrd="0" destOrd="0" presId="urn:microsoft.com/office/officeart/2005/8/layout/matrix3"/>
    <dgm:cxn modelId="{9F606593-C5AE-418B-9581-FC8CB5A9E4E4}" srcId="{83825F50-937F-4BCC-A0BF-7FF8117495E0}" destId="{D0C8EB31-1AC2-49CF-8DC4-88A1CB86BD1D}" srcOrd="1" destOrd="0" parTransId="{2A5BB6CF-A86F-409A-87BD-F662C8467620}" sibTransId="{00D526F8-9B7B-44D1-8440-57ED31A5BBCC}"/>
    <dgm:cxn modelId="{36B510F9-347F-4177-BDAC-F59139C096A1}" srcId="{83825F50-937F-4BCC-A0BF-7FF8117495E0}" destId="{0F4243D5-0D66-4573-89F6-ECD44366094B}" srcOrd="4" destOrd="0" parTransId="{99D0352F-EB8E-4D89-987C-65A148332F80}" sibTransId="{5BBBEF15-D681-426A-8862-292B4B496F8B}"/>
    <dgm:cxn modelId="{F86570F1-0315-4E75-B64C-46BC34C16C24}" type="presOf" srcId="{D0C8EB31-1AC2-49CF-8DC4-88A1CB86BD1D}" destId="{D6DB4F94-C5B2-4481-B3A7-948D2BD4AD85}" srcOrd="0" destOrd="0" presId="urn:microsoft.com/office/officeart/2005/8/layout/matrix3"/>
    <dgm:cxn modelId="{B4DBC783-1CE6-456D-8EF0-FDE0B67BE0DA}" srcId="{83825F50-937F-4BCC-A0BF-7FF8117495E0}" destId="{48CD4312-2FB9-4698-8D70-B70A75EAF69B}" srcOrd="2" destOrd="0" parTransId="{696C8653-0281-403A-A1DB-60538C18CDC6}" sibTransId="{62DA4023-6F28-4FFC-95B3-CDB523570439}"/>
    <dgm:cxn modelId="{E9A41808-21F0-4326-A84C-91D876E354EA}" type="presOf" srcId="{48CD4312-2FB9-4698-8D70-B70A75EAF69B}" destId="{D9842524-EE02-4D45-9FF1-A7604D113944}" srcOrd="0" destOrd="0" presId="urn:microsoft.com/office/officeart/2005/8/layout/matrix3"/>
    <dgm:cxn modelId="{7A9C222A-DE99-4E7B-A58A-781165876666}" srcId="{83825F50-937F-4BCC-A0BF-7FF8117495E0}" destId="{72E923B7-FC0B-4050-B3CA-C8B91DA36D33}" srcOrd="3" destOrd="0" parTransId="{ADF21AE2-DD67-449B-8281-394F7FC0819C}" sibTransId="{0D5186C5-E003-4549-AE0F-BC436EFB6D5B}"/>
    <dgm:cxn modelId="{4D33B1ED-3AD2-4CD0-9BE3-1E332A8C0D86}" srcId="{83825F50-937F-4BCC-A0BF-7FF8117495E0}" destId="{A8F96E4B-60F4-42A5-B54B-21F585A07E6C}" srcOrd="0" destOrd="0" parTransId="{E5A63C2F-4995-439E-815E-04E6D51A70F1}" sibTransId="{4E1AD648-646E-440C-BDFF-4CF467234C99}"/>
    <dgm:cxn modelId="{B1F36773-8126-4F64-A6B2-9FDF5F21C15B}" type="presOf" srcId="{A8F96E4B-60F4-42A5-B54B-21F585A07E6C}" destId="{332D42C8-105C-43FE-853F-2E98450EAC7A}" srcOrd="0" destOrd="0" presId="urn:microsoft.com/office/officeart/2005/8/layout/matrix3"/>
    <dgm:cxn modelId="{D9B5477F-60A7-4BB2-8F21-D555329647A7}" type="presOf" srcId="{72E923B7-FC0B-4050-B3CA-C8B91DA36D33}" destId="{276BA169-F70B-4662-9CA0-F61086D7FD02}" srcOrd="0" destOrd="0" presId="urn:microsoft.com/office/officeart/2005/8/layout/matrix3"/>
    <dgm:cxn modelId="{5F8303E6-E068-4857-8A79-D1FE8665F4FC}" type="presParOf" srcId="{2310A43B-B6AF-42EF-B3F2-100B9057CC15}" destId="{A03594BD-1AA0-4C4B-A6DF-5EB4E75DADDE}" srcOrd="0" destOrd="0" presId="urn:microsoft.com/office/officeart/2005/8/layout/matrix3"/>
    <dgm:cxn modelId="{20C2D5C4-52A8-4D92-A72B-A24B43F67515}" type="presParOf" srcId="{2310A43B-B6AF-42EF-B3F2-100B9057CC15}" destId="{332D42C8-105C-43FE-853F-2E98450EAC7A}" srcOrd="1" destOrd="0" presId="urn:microsoft.com/office/officeart/2005/8/layout/matrix3"/>
    <dgm:cxn modelId="{4D0CA07F-8C30-4527-A6E4-D4AF7BC9907A}" type="presParOf" srcId="{2310A43B-B6AF-42EF-B3F2-100B9057CC15}" destId="{D6DB4F94-C5B2-4481-B3A7-948D2BD4AD85}" srcOrd="2" destOrd="0" presId="urn:microsoft.com/office/officeart/2005/8/layout/matrix3"/>
    <dgm:cxn modelId="{ED059771-EBF5-46B3-8386-1D6C82A66CD7}" type="presParOf" srcId="{2310A43B-B6AF-42EF-B3F2-100B9057CC15}" destId="{D9842524-EE02-4D45-9FF1-A7604D113944}" srcOrd="3" destOrd="0" presId="urn:microsoft.com/office/officeart/2005/8/layout/matrix3"/>
    <dgm:cxn modelId="{8BFB1647-573E-4266-AC7D-EB4F690E3EF0}" type="presParOf" srcId="{2310A43B-B6AF-42EF-B3F2-100B9057CC15}" destId="{276BA169-F70B-4662-9CA0-F61086D7FD0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8FAEA5-76A7-4BD3-818A-A8B1027601B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IN"/>
        </a:p>
      </dgm:t>
    </dgm:pt>
    <dgm:pt modelId="{8E0674F7-AED5-450D-A409-3B8837F7ACFC}">
      <dgm:prSet phldrT="[Text]" custT="1"/>
      <dgm:spPr>
        <a:solidFill>
          <a:schemeClr val="tx1">
            <a:lumMod val="65000"/>
            <a:lumOff val="35000"/>
          </a:schemeClr>
        </a:solidFill>
      </dgm:spPr>
      <dgm:t>
        <a:bodyPr/>
        <a:lstStyle/>
        <a:p>
          <a:r>
            <a:rPr lang="en-US" sz="4000" b="1" dirty="0" smtClean="0"/>
            <a:t>INDIVIDUALISM</a:t>
          </a:r>
          <a:endParaRPr lang="en-IN" sz="4000" b="1" dirty="0"/>
        </a:p>
      </dgm:t>
    </dgm:pt>
    <dgm:pt modelId="{3FDAAEFA-E7AA-442A-B41D-C30292AA331E}" type="parTrans" cxnId="{68295F5C-8B3C-41DD-BC52-A9C7F5CF55D6}">
      <dgm:prSet/>
      <dgm:spPr/>
      <dgm:t>
        <a:bodyPr/>
        <a:lstStyle/>
        <a:p>
          <a:endParaRPr lang="en-IN"/>
        </a:p>
      </dgm:t>
    </dgm:pt>
    <dgm:pt modelId="{EE91EFAF-E7A8-432E-807F-51AF197205A2}" type="sibTrans" cxnId="{68295F5C-8B3C-41DD-BC52-A9C7F5CF55D6}">
      <dgm:prSet/>
      <dgm:spPr/>
      <dgm:t>
        <a:bodyPr/>
        <a:lstStyle/>
        <a:p>
          <a:endParaRPr lang="en-IN"/>
        </a:p>
      </dgm:t>
    </dgm:pt>
    <dgm:pt modelId="{3FFD251C-C69B-4D8D-A916-8CDE921E70B2}">
      <dgm:prSet phldrT="[Text]" custT="1"/>
      <dgm:spPr>
        <a:solidFill>
          <a:schemeClr val="accent2">
            <a:lumMod val="75000"/>
          </a:schemeClr>
        </a:solidFill>
      </dgm:spPr>
      <dgm:t>
        <a:bodyPr/>
        <a:lstStyle/>
        <a:p>
          <a:r>
            <a:rPr lang="en-IN" sz="2400" b="1" i="0" u="none" strike="noStrike" baseline="0" dirty="0" smtClean="0">
              <a:latin typeface="+mn-lt"/>
            </a:rPr>
            <a:t>The individual became the natural unit, no longer the group</a:t>
          </a:r>
          <a:endParaRPr lang="en-IN" sz="2400" dirty="0">
            <a:latin typeface="+mn-lt"/>
          </a:endParaRPr>
        </a:p>
      </dgm:t>
    </dgm:pt>
    <dgm:pt modelId="{C77A2914-A2C6-4777-8ACC-622BCA5D988D}" type="parTrans" cxnId="{8E1B12A8-1813-4567-8D4C-8D1CD524E1F5}">
      <dgm:prSet/>
      <dgm:spPr/>
      <dgm:t>
        <a:bodyPr/>
        <a:lstStyle/>
        <a:p>
          <a:endParaRPr lang="en-IN"/>
        </a:p>
      </dgm:t>
    </dgm:pt>
    <dgm:pt modelId="{4A55E5D0-D630-46E4-8F5B-7B5BEE182C10}" type="sibTrans" cxnId="{8E1B12A8-1813-4567-8D4C-8D1CD524E1F5}">
      <dgm:prSet/>
      <dgm:spPr/>
      <dgm:t>
        <a:bodyPr/>
        <a:lstStyle/>
        <a:p>
          <a:endParaRPr lang="en-IN"/>
        </a:p>
      </dgm:t>
    </dgm:pt>
    <dgm:pt modelId="{C650F827-BC3E-4E0C-9E30-DE6C1962FCAA}">
      <dgm:prSet phldrT="[Text]" custT="1"/>
      <dgm:spPr>
        <a:solidFill>
          <a:srgbClr val="C00000"/>
        </a:solidFill>
      </dgm:spPr>
      <dgm:t>
        <a:bodyPr/>
        <a:lstStyle/>
        <a:p>
          <a:r>
            <a:rPr lang="en-IN" sz="2400" b="1" i="0" u="none" strike="noStrike" baseline="0" dirty="0" smtClean="0">
              <a:latin typeface="+mn-lt"/>
            </a:rPr>
            <a:t>Freedom for the individual became </a:t>
          </a:r>
          <a:r>
            <a:rPr lang="en-IN" sz="2400" b="1" i="0" u="none" strike="noStrike" baseline="0" smtClean="0">
              <a:latin typeface="+mn-lt"/>
            </a:rPr>
            <a:t>the ideal </a:t>
          </a:r>
          <a:endParaRPr lang="en-IN" sz="2400" dirty="0">
            <a:latin typeface="+mn-lt"/>
          </a:endParaRPr>
        </a:p>
      </dgm:t>
    </dgm:pt>
    <dgm:pt modelId="{266ED1B5-6438-442A-B4CA-6A583B565E40}" type="parTrans" cxnId="{47A948F7-6332-4893-86AB-9A971DE528A0}">
      <dgm:prSet/>
      <dgm:spPr/>
      <dgm:t>
        <a:bodyPr/>
        <a:lstStyle/>
        <a:p>
          <a:endParaRPr lang="en-IN"/>
        </a:p>
      </dgm:t>
    </dgm:pt>
    <dgm:pt modelId="{31B2CBAF-AFB4-47AB-8166-A8F652E0327A}" type="sibTrans" cxnId="{47A948F7-6332-4893-86AB-9A971DE528A0}">
      <dgm:prSet/>
      <dgm:spPr/>
      <dgm:t>
        <a:bodyPr/>
        <a:lstStyle/>
        <a:p>
          <a:endParaRPr lang="en-IN"/>
        </a:p>
      </dgm:t>
    </dgm:pt>
    <dgm:pt modelId="{8F515F49-207A-4011-BBD2-ED5CC8E56B0E}">
      <dgm:prSet phldrT="[Text]" custT="1"/>
      <dgm:spPr>
        <a:solidFill>
          <a:srgbClr val="7A0864"/>
        </a:solidFill>
      </dgm:spPr>
      <dgm:t>
        <a:bodyPr/>
        <a:lstStyle/>
        <a:p>
          <a:r>
            <a:rPr lang="en-IN" sz="2400" b="1" i="0" u="none" strike="noStrike" baseline="0" dirty="0" smtClean="0">
              <a:latin typeface="+mn-lt"/>
              <a:cs typeface="Times New Roman" pitchFamily="18" charset="0"/>
            </a:rPr>
            <a:t>A great turning point in history</a:t>
          </a:r>
          <a:endParaRPr lang="en-IN" sz="2400" b="1" dirty="0">
            <a:latin typeface="+mn-lt"/>
            <a:cs typeface="Times New Roman" pitchFamily="18" charset="0"/>
          </a:endParaRPr>
        </a:p>
      </dgm:t>
    </dgm:pt>
    <dgm:pt modelId="{906C4821-B217-4DA3-B4A8-99D37E938B1C}" type="sibTrans" cxnId="{87F1EADE-629D-4648-A9CB-1F8FF125B90F}">
      <dgm:prSet/>
      <dgm:spPr/>
      <dgm:t>
        <a:bodyPr/>
        <a:lstStyle/>
        <a:p>
          <a:endParaRPr lang="en-IN"/>
        </a:p>
      </dgm:t>
    </dgm:pt>
    <dgm:pt modelId="{2209AFCD-E406-4303-8358-F834B15BB5C5}" type="parTrans" cxnId="{87F1EADE-629D-4648-A9CB-1F8FF125B90F}">
      <dgm:prSet/>
      <dgm:spPr/>
      <dgm:t>
        <a:bodyPr/>
        <a:lstStyle/>
        <a:p>
          <a:endParaRPr lang="en-IN"/>
        </a:p>
      </dgm:t>
    </dgm:pt>
    <dgm:pt modelId="{FAA0CC12-2A22-4A5B-9B61-514D76D60F7F}">
      <dgm:prSet custT="1"/>
      <dgm:spPr>
        <a:solidFill>
          <a:srgbClr val="0070C0"/>
        </a:solidFill>
      </dgm:spPr>
      <dgm:t>
        <a:bodyPr/>
        <a:lstStyle/>
        <a:p>
          <a:r>
            <a:rPr lang="en-IN" sz="2400" b="1" i="0" u="none" strike="noStrike" baseline="0" dirty="0" smtClean="0">
              <a:latin typeface="+mn-lt"/>
              <a:cs typeface="Times New Roman" pitchFamily="18" charset="0"/>
            </a:rPr>
            <a:t>The inner life was valued as the genuine life</a:t>
          </a:r>
          <a:endParaRPr lang="en-IN" sz="2400" b="1" dirty="0">
            <a:latin typeface="+mn-lt"/>
            <a:cs typeface="Times New Roman" pitchFamily="18" charset="0"/>
          </a:endParaRPr>
        </a:p>
      </dgm:t>
    </dgm:pt>
    <dgm:pt modelId="{0F11924A-8ABF-482F-A131-EF6EAB9AA8EA}" type="parTrans" cxnId="{D9C8392F-E2B3-430B-929F-CF5BE96EDEE5}">
      <dgm:prSet/>
      <dgm:spPr/>
      <dgm:t>
        <a:bodyPr/>
        <a:lstStyle/>
        <a:p>
          <a:endParaRPr lang="en-IN"/>
        </a:p>
      </dgm:t>
    </dgm:pt>
    <dgm:pt modelId="{12C4810A-640F-42C9-B6CF-F9976E0DA1F5}" type="sibTrans" cxnId="{D9C8392F-E2B3-430B-929F-CF5BE96EDEE5}">
      <dgm:prSet/>
      <dgm:spPr/>
      <dgm:t>
        <a:bodyPr/>
        <a:lstStyle/>
        <a:p>
          <a:endParaRPr lang="en-IN"/>
        </a:p>
      </dgm:t>
    </dgm:pt>
    <dgm:pt modelId="{9F0A55AE-A7CF-4926-95CA-5B47F8B6E700}">
      <dgm:prSet custT="1"/>
      <dgm:spPr>
        <a:solidFill>
          <a:srgbClr val="005800"/>
        </a:solidFill>
      </dgm:spPr>
      <dgm:t>
        <a:bodyPr/>
        <a:lstStyle/>
        <a:p>
          <a:r>
            <a:rPr lang="en-IN" sz="2400" b="1" i="0" u="none" strike="noStrike" baseline="0" dirty="0" smtClean="0">
              <a:latin typeface="+mn-lt"/>
              <a:cs typeface="Times New Roman" pitchFamily="18" charset="0"/>
            </a:rPr>
            <a:t>Ethics became the ethics of the individual – value of privacy, ideas of freedom</a:t>
          </a:r>
        </a:p>
      </dgm:t>
    </dgm:pt>
    <dgm:pt modelId="{A9434AB8-179D-46CA-B2E1-F12C89B5DA66}" type="parTrans" cxnId="{5A0B356E-F6DA-49DD-954C-06DACC69ADF8}">
      <dgm:prSet/>
      <dgm:spPr/>
      <dgm:t>
        <a:bodyPr/>
        <a:lstStyle/>
        <a:p>
          <a:endParaRPr lang="en-IN"/>
        </a:p>
      </dgm:t>
    </dgm:pt>
    <dgm:pt modelId="{AD5482CC-0B39-4D39-BCBD-7ABA2227F53C}" type="sibTrans" cxnId="{5A0B356E-F6DA-49DD-954C-06DACC69ADF8}">
      <dgm:prSet/>
      <dgm:spPr/>
      <dgm:t>
        <a:bodyPr/>
        <a:lstStyle/>
        <a:p>
          <a:endParaRPr lang="en-IN"/>
        </a:p>
      </dgm:t>
    </dgm:pt>
    <dgm:pt modelId="{740AD1D1-9615-4565-B8AE-AD61EDE5B420}">
      <dgm:prSet custT="1"/>
      <dgm:spPr>
        <a:solidFill>
          <a:srgbClr val="705500"/>
        </a:solidFill>
      </dgm:spPr>
      <dgm:t>
        <a:bodyPr/>
        <a:lstStyle/>
        <a:p>
          <a:r>
            <a:rPr lang="en-IN" sz="2400" b="1" i="0" u="none" strike="noStrike" baseline="0" dirty="0" smtClean="0">
              <a:latin typeface="+mn-lt"/>
              <a:cs typeface="Times New Roman" pitchFamily="18" charset="0"/>
            </a:rPr>
            <a:t>Education of the intellectual became important</a:t>
          </a:r>
        </a:p>
      </dgm:t>
    </dgm:pt>
    <dgm:pt modelId="{89849868-B093-4352-AA54-0884EE194815}" type="parTrans" cxnId="{F244F1B0-07BE-40CC-8814-F17B903F4F70}">
      <dgm:prSet/>
      <dgm:spPr/>
      <dgm:t>
        <a:bodyPr/>
        <a:lstStyle/>
        <a:p>
          <a:endParaRPr lang="en-IN"/>
        </a:p>
      </dgm:t>
    </dgm:pt>
    <dgm:pt modelId="{6C0713FC-7E4A-4A5C-8A56-97B21E436407}" type="sibTrans" cxnId="{F244F1B0-07BE-40CC-8814-F17B903F4F70}">
      <dgm:prSet/>
      <dgm:spPr/>
      <dgm:t>
        <a:bodyPr/>
        <a:lstStyle/>
        <a:p>
          <a:endParaRPr lang="en-IN"/>
        </a:p>
      </dgm:t>
    </dgm:pt>
    <dgm:pt modelId="{1EB854D9-8CC9-44EF-8AF3-1177CF1FB668}" type="pres">
      <dgm:prSet presAssocID="{858FAEA5-76A7-4BD3-818A-A8B1027601B6}" presName="Name0" presStyleCnt="0">
        <dgm:presLayoutVars>
          <dgm:chPref val="1"/>
          <dgm:dir/>
          <dgm:animOne val="branch"/>
          <dgm:animLvl val="lvl"/>
          <dgm:resizeHandles val="exact"/>
        </dgm:presLayoutVars>
      </dgm:prSet>
      <dgm:spPr/>
      <dgm:t>
        <a:bodyPr/>
        <a:lstStyle/>
        <a:p>
          <a:endParaRPr lang="en-IN"/>
        </a:p>
      </dgm:t>
    </dgm:pt>
    <dgm:pt modelId="{EC7A49AB-1AFD-4002-9497-87D6DDCE9BEF}" type="pres">
      <dgm:prSet presAssocID="{8E0674F7-AED5-450D-A409-3B8837F7ACFC}" presName="root1" presStyleCnt="0"/>
      <dgm:spPr/>
    </dgm:pt>
    <dgm:pt modelId="{1546E697-84B8-429D-96C0-0DC37236F7F1}" type="pres">
      <dgm:prSet presAssocID="{8E0674F7-AED5-450D-A409-3B8837F7ACFC}" presName="LevelOneTextNode" presStyleLbl="node0" presStyleIdx="0" presStyleCnt="1" custScaleY="158424" custLinFactNeighborX="5745" custLinFactNeighborY="-4912">
        <dgm:presLayoutVars>
          <dgm:chPref val="3"/>
        </dgm:presLayoutVars>
      </dgm:prSet>
      <dgm:spPr/>
      <dgm:t>
        <a:bodyPr/>
        <a:lstStyle/>
        <a:p>
          <a:endParaRPr lang="en-IN"/>
        </a:p>
      </dgm:t>
    </dgm:pt>
    <dgm:pt modelId="{5C7123F3-0D2B-41A5-8EDE-D47F110F4568}" type="pres">
      <dgm:prSet presAssocID="{8E0674F7-AED5-450D-A409-3B8837F7ACFC}" presName="level2hierChild" presStyleCnt="0"/>
      <dgm:spPr/>
    </dgm:pt>
    <dgm:pt modelId="{601B5617-85D9-45E2-9202-5D7DB327D876}" type="pres">
      <dgm:prSet presAssocID="{2209AFCD-E406-4303-8358-F834B15BB5C5}" presName="conn2-1" presStyleLbl="parChTrans1D2" presStyleIdx="0" presStyleCnt="3"/>
      <dgm:spPr/>
      <dgm:t>
        <a:bodyPr/>
        <a:lstStyle/>
        <a:p>
          <a:endParaRPr lang="en-IN"/>
        </a:p>
      </dgm:t>
    </dgm:pt>
    <dgm:pt modelId="{5F4BC7AA-CD48-4149-8EF8-3BCCA6BA250A}" type="pres">
      <dgm:prSet presAssocID="{2209AFCD-E406-4303-8358-F834B15BB5C5}" presName="connTx" presStyleLbl="parChTrans1D2" presStyleIdx="0" presStyleCnt="3"/>
      <dgm:spPr/>
      <dgm:t>
        <a:bodyPr/>
        <a:lstStyle/>
        <a:p>
          <a:endParaRPr lang="en-IN"/>
        </a:p>
      </dgm:t>
    </dgm:pt>
    <dgm:pt modelId="{8B45BC71-3219-4DD1-BA6A-E31F6FC97664}" type="pres">
      <dgm:prSet presAssocID="{8F515F49-207A-4011-BBD2-ED5CC8E56B0E}" presName="root2" presStyleCnt="0"/>
      <dgm:spPr/>
    </dgm:pt>
    <dgm:pt modelId="{56272557-ED64-4558-951E-D5FE9FD2ABAC}" type="pres">
      <dgm:prSet presAssocID="{8F515F49-207A-4011-BBD2-ED5CC8E56B0E}" presName="LevelTwoTextNode" presStyleLbl="node2" presStyleIdx="0" presStyleCnt="3" custScaleX="187954" custScaleY="175103">
        <dgm:presLayoutVars>
          <dgm:chPref val="3"/>
        </dgm:presLayoutVars>
      </dgm:prSet>
      <dgm:spPr/>
      <dgm:t>
        <a:bodyPr/>
        <a:lstStyle/>
        <a:p>
          <a:endParaRPr lang="en-IN"/>
        </a:p>
      </dgm:t>
    </dgm:pt>
    <dgm:pt modelId="{22D2AAA6-6109-4CAD-8383-C73E7B37F3AF}" type="pres">
      <dgm:prSet presAssocID="{8F515F49-207A-4011-BBD2-ED5CC8E56B0E}" presName="level3hierChild" presStyleCnt="0"/>
      <dgm:spPr/>
    </dgm:pt>
    <dgm:pt modelId="{E215CC0E-BD6F-4B1B-81B0-A7E24DDF8E23}" type="pres">
      <dgm:prSet presAssocID="{0F11924A-8ABF-482F-A131-EF6EAB9AA8EA}" presName="conn2-1" presStyleLbl="parChTrans1D3" presStyleIdx="0" presStyleCnt="3"/>
      <dgm:spPr/>
      <dgm:t>
        <a:bodyPr/>
        <a:lstStyle/>
        <a:p>
          <a:endParaRPr lang="en-IN"/>
        </a:p>
      </dgm:t>
    </dgm:pt>
    <dgm:pt modelId="{1D7D0FBF-2DCF-487A-AA98-5E8E2C8776E2}" type="pres">
      <dgm:prSet presAssocID="{0F11924A-8ABF-482F-A131-EF6EAB9AA8EA}" presName="connTx" presStyleLbl="parChTrans1D3" presStyleIdx="0" presStyleCnt="3"/>
      <dgm:spPr/>
      <dgm:t>
        <a:bodyPr/>
        <a:lstStyle/>
        <a:p>
          <a:endParaRPr lang="en-IN"/>
        </a:p>
      </dgm:t>
    </dgm:pt>
    <dgm:pt modelId="{74368C7C-C92F-4575-82C0-1C6FACBE732C}" type="pres">
      <dgm:prSet presAssocID="{FAA0CC12-2A22-4A5B-9B61-514D76D60F7F}" presName="root2" presStyleCnt="0"/>
      <dgm:spPr/>
    </dgm:pt>
    <dgm:pt modelId="{057AEE77-F8E9-4645-A664-ECF02938A991}" type="pres">
      <dgm:prSet presAssocID="{FAA0CC12-2A22-4A5B-9B61-514D76D60F7F}" presName="LevelTwoTextNode" presStyleLbl="node3" presStyleIdx="0" presStyleCnt="3" custScaleX="227897" custScaleY="163269">
        <dgm:presLayoutVars>
          <dgm:chPref val="3"/>
        </dgm:presLayoutVars>
      </dgm:prSet>
      <dgm:spPr/>
      <dgm:t>
        <a:bodyPr/>
        <a:lstStyle/>
        <a:p>
          <a:endParaRPr lang="en-IN"/>
        </a:p>
      </dgm:t>
    </dgm:pt>
    <dgm:pt modelId="{0547F1D8-4616-49BD-92C8-8F9AA9C3BF36}" type="pres">
      <dgm:prSet presAssocID="{FAA0CC12-2A22-4A5B-9B61-514D76D60F7F}" presName="level3hierChild" presStyleCnt="0"/>
      <dgm:spPr/>
    </dgm:pt>
    <dgm:pt modelId="{A294B089-22A1-4D09-90B3-9CBCEFE1491C}" type="pres">
      <dgm:prSet presAssocID="{C77A2914-A2C6-4777-8ACC-622BCA5D988D}" presName="conn2-1" presStyleLbl="parChTrans1D2" presStyleIdx="1" presStyleCnt="3"/>
      <dgm:spPr/>
      <dgm:t>
        <a:bodyPr/>
        <a:lstStyle/>
        <a:p>
          <a:endParaRPr lang="en-IN"/>
        </a:p>
      </dgm:t>
    </dgm:pt>
    <dgm:pt modelId="{37642827-80D8-44AA-9A13-6D8B5F680C43}" type="pres">
      <dgm:prSet presAssocID="{C77A2914-A2C6-4777-8ACC-622BCA5D988D}" presName="connTx" presStyleLbl="parChTrans1D2" presStyleIdx="1" presStyleCnt="3"/>
      <dgm:spPr/>
      <dgm:t>
        <a:bodyPr/>
        <a:lstStyle/>
        <a:p>
          <a:endParaRPr lang="en-IN"/>
        </a:p>
      </dgm:t>
    </dgm:pt>
    <dgm:pt modelId="{2C3FB0DB-C20A-4827-9BD5-E83F2CAA07BC}" type="pres">
      <dgm:prSet presAssocID="{3FFD251C-C69B-4D8D-A916-8CDE921E70B2}" presName="root2" presStyleCnt="0"/>
      <dgm:spPr/>
    </dgm:pt>
    <dgm:pt modelId="{249D1499-409C-4CBE-99E7-AEC123509F02}" type="pres">
      <dgm:prSet presAssocID="{3FFD251C-C69B-4D8D-A916-8CDE921E70B2}" presName="LevelTwoTextNode" presStyleLbl="node2" presStyleIdx="1" presStyleCnt="3" custScaleX="187955" custScaleY="243624">
        <dgm:presLayoutVars>
          <dgm:chPref val="3"/>
        </dgm:presLayoutVars>
      </dgm:prSet>
      <dgm:spPr/>
      <dgm:t>
        <a:bodyPr/>
        <a:lstStyle/>
        <a:p>
          <a:endParaRPr lang="en-IN"/>
        </a:p>
      </dgm:t>
    </dgm:pt>
    <dgm:pt modelId="{B35A47F5-98CB-4B5D-8D4D-9B8A2EB31B84}" type="pres">
      <dgm:prSet presAssocID="{3FFD251C-C69B-4D8D-A916-8CDE921E70B2}" presName="level3hierChild" presStyleCnt="0"/>
      <dgm:spPr/>
    </dgm:pt>
    <dgm:pt modelId="{65496ECB-5472-4108-BD47-55823EEF6A8B}" type="pres">
      <dgm:prSet presAssocID="{A9434AB8-179D-46CA-B2E1-F12C89B5DA66}" presName="conn2-1" presStyleLbl="parChTrans1D3" presStyleIdx="1" presStyleCnt="3"/>
      <dgm:spPr/>
      <dgm:t>
        <a:bodyPr/>
        <a:lstStyle/>
        <a:p>
          <a:endParaRPr lang="en-IN"/>
        </a:p>
      </dgm:t>
    </dgm:pt>
    <dgm:pt modelId="{72100048-99DE-4BD5-A6BB-A2AF2667185A}" type="pres">
      <dgm:prSet presAssocID="{A9434AB8-179D-46CA-B2E1-F12C89B5DA66}" presName="connTx" presStyleLbl="parChTrans1D3" presStyleIdx="1" presStyleCnt="3"/>
      <dgm:spPr/>
      <dgm:t>
        <a:bodyPr/>
        <a:lstStyle/>
        <a:p>
          <a:endParaRPr lang="en-IN"/>
        </a:p>
      </dgm:t>
    </dgm:pt>
    <dgm:pt modelId="{CCDECDE5-6F42-4398-A24E-D728710EB11E}" type="pres">
      <dgm:prSet presAssocID="{9F0A55AE-A7CF-4926-95CA-5B47F8B6E700}" presName="root2" presStyleCnt="0"/>
      <dgm:spPr/>
    </dgm:pt>
    <dgm:pt modelId="{BC0D647A-8860-442C-88E5-93C861AA2125}" type="pres">
      <dgm:prSet presAssocID="{9F0A55AE-A7CF-4926-95CA-5B47F8B6E700}" presName="LevelTwoTextNode" presStyleLbl="node3" presStyleIdx="1" presStyleCnt="3" custScaleX="225594" custScaleY="226710" custLinFactNeighborX="772">
        <dgm:presLayoutVars>
          <dgm:chPref val="3"/>
        </dgm:presLayoutVars>
      </dgm:prSet>
      <dgm:spPr/>
      <dgm:t>
        <a:bodyPr/>
        <a:lstStyle/>
        <a:p>
          <a:endParaRPr lang="en-IN"/>
        </a:p>
      </dgm:t>
    </dgm:pt>
    <dgm:pt modelId="{9C39A3FE-7F26-4F84-81F4-6D3CBB898BC3}" type="pres">
      <dgm:prSet presAssocID="{9F0A55AE-A7CF-4926-95CA-5B47F8B6E700}" presName="level3hierChild" presStyleCnt="0"/>
      <dgm:spPr/>
    </dgm:pt>
    <dgm:pt modelId="{C7D50763-F3EE-4D62-A9F4-DB5D73691E45}" type="pres">
      <dgm:prSet presAssocID="{266ED1B5-6438-442A-B4CA-6A583B565E40}" presName="conn2-1" presStyleLbl="parChTrans1D2" presStyleIdx="2" presStyleCnt="3"/>
      <dgm:spPr/>
      <dgm:t>
        <a:bodyPr/>
        <a:lstStyle/>
        <a:p>
          <a:endParaRPr lang="en-IN"/>
        </a:p>
      </dgm:t>
    </dgm:pt>
    <dgm:pt modelId="{3B20A24C-9522-48BC-AE4A-67D5A6E2AC28}" type="pres">
      <dgm:prSet presAssocID="{266ED1B5-6438-442A-B4CA-6A583B565E40}" presName="connTx" presStyleLbl="parChTrans1D2" presStyleIdx="2" presStyleCnt="3"/>
      <dgm:spPr/>
      <dgm:t>
        <a:bodyPr/>
        <a:lstStyle/>
        <a:p>
          <a:endParaRPr lang="en-IN"/>
        </a:p>
      </dgm:t>
    </dgm:pt>
    <dgm:pt modelId="{12F14427-461C-45D5-A051-7F0875451B1D}" type="pres">
      <dgm:prSet presAssocID="{C650F827-BC3E-4E0C-9E30-DE6C1962FCAA}" presName="root2" presStyleCnt="0"/>
      <dgm:spPr/>
    </dgm:pt>
    <dgm:pt modelId="{85AD0AA3-C901-41DB-8EEB-B636E949C18D}" type="pres">
      <dgm:prSet presAssocID="{C650F827-BC3E-4E0C-9E30-DE6C1962FCAA}" presName="LevelTwoTextNode" presStyleLbl="node2" presStyleIdx="2" presStyleCnt="3" custScaleX="186305" custScaleY="224072">
        <dgm:presLayoutVars>
          <dgm:chPref val="3"/>
        </dgm:presLayoutVars>
      </dgm:prSet>
      <dgm:spPr/>
      <dgm:t>
        <a:bodyPr/>
        <a:lstStyle/>
        <a:p>
          <a:endParaRPr lang="en-IN"/>
        </a:p>
      </dgm:t>
    </dgm:pt>
    <dgm:pt modelId="{9A0FA644-B394-4416-A78A-9C1C222F76D1}" type="pres">
      <dgm:prSet presAssocID="{C650F827-BC3E-4E0C-9E30-DE6C1962FCAA}" presName="level3hierChild" presStyleCnt="0"/>
      <dgm:spPr/>
    </dgm:pt>
    <dgm:pt modelId="{97E59D9C-693B-461D-B54D-E0C022662E71}" type="pres">
      <dgm:prSet presAssocID="{89849868-B093-4352-AA54-0884EE194815}" presName="conn2-1" presStyleLbl="parChTrans1D3" presStyleIdx="2" presStyleCnt="3"/>
      <dgm:spPr/>
      <dgm:t>
        <a:bodyPr/>
        <a:lstStyle/>
        <a:p>
          <a:endParaRPr lang="en-IN"/>
        </a:p>
      </dgm:t>
    </dgm:pt>
    <dgm:pt modelId="{CC40E4FD-197A-4983-875B-FB4DCD5B342A}" type="pres">
      <dgm:prSet presAssocID="{89849868-B093-4352-AA54-0884EE194815}" presName="connTx" presStyleLbl="parChTrans1D3" presStyleIdx="2" presStyleCnt="3"/>
      <dgm:spPr/>
      <dgm:t>
        <a:bodyPr/>
        <a:lstStyle/>
        <a:p>
          <a:endParaRPr lang="en-IN"/>
        </a:p>
      </dgm:t>
    </dgm:pt>
    <dgm:pt modelId="{347384D0-872D-4B11-8319-F059387E8BBD}" type="pres">
      <dgm:prSet presAssocID="{740AD1D1-9615-4565-B8AE-AD61EDE5B420}" presName="root2" presStyleCnt="0"/>
      <dgm:spPr/>
    </dgm:pt>
    <dgm:pt modelId="{F3AFD3CC-553D-4103-A801-0D7496A4A2BF}" type="pres">
      <dgm:prSet presAssocID="{740AD1D1-9615-4565-B8AE-AD61EDE5B420}" presName="LevelTwoTextNode" presStyleLbl="node3" presStyleIdx="2" presStyleCnt="3" custScaleX="227749" custScaleY="228318" custLinFactNeighborX="3504">
        <dgm:presLayoutVars>
          <dgm:chPref val="3"/>
        </dgm:presLayoutVars>
      </dgm:prSet>
      <dgm:spPr/>
      <dgm:t>
        <a:bodyPr/>
        <a:lstStyle/>
        <a:p>
          <a:endParaRPr lang="en-IN"/>
        </a:p>
      </dgm:t>
    </dgm:pt>
    <dgm:pt modelId="{A66AB20A-B8DF-472B-B1CC-945990319772}" type="pres">
      <dgm:prSet presAssocID="{740AD1D1-9615-4565-B8AE-AD61EDE5B420}" presName="level3hierChild" presStyleCnt="0"/>
      <dgm:spPr/>
    </dgm:pt>
  </dgm:ptLst>
  <dgm:cxnLst>
    <dgm:cxn modelId="{8F783A54-4B24-4459-9B41-56C99ABB219A}" type="presOf" srcId="{858FAEA5-76A7-4BD3-818A-A8B1027601B6}" destId="{1EB854D9-8CC9-44EF-8AF3-1177CF1FB668}" srcOrd="0" destOrd="0" presId="urn:microsoft.com/office/officeart/2008/layout/HorizontalMultiLevelHierarchy"/>
    <dgm:cxn modelId="{F244F1B0-07BE-40CC-8814-F17B903F4F70}" srcId="{C650F827-BC3E-4E0C-9E30-DE6C1962FCAA}" destId="{740AD1D1-9615-4565-B8AE-AD61EDE5B420}" srcOrd="0" destOrd="0" parTransId="{89849868-B093-4352-AA54-0884EE194815}" sibTransId="{6C0713FC-7E4A-4A5C-8A56-97B21E436407}"/>
    <dgm:cxn modelId="{53696183-EF58-43D0-BC24-2ECDBF7EA35F}" type="presOf" srcId="{8E0674F7-AED5-450D-A409-3B8837F7ACFC}" destId="{1546E697-84B8-429D-96C0-0DC37236F7F1}" srcOrd="0" destOrd="0" presId="urn:microsoft.com/office/officeart/2008/layout/HorizontalMultiLevelHierarchy"/>
    <dgm:cxn modelId="{47A948F7-6332-4893-86AB-9A971DE528A0}" srcId="{8E0674F7-AED5-450D-A409-3B8837F7ACFC}" destId="{C650F827-BC3E-4E0C-9E30-DE6C1962FCAA}" srcOrd="2" destOrd="0" parTransId="{266ED1B5-6438-442A-B4CA-6A583B565E40}" sibTransId="{31B2CBAF-AFB4-47AB-8166-A8F652E0327A}"/>
    <dgm:cxn modelId="{3E523A77-7AB8-4C62-8A80-4FE3D2EF2632}" type="presOf" srcId="{89849868-B093-4352-AA54-0884EE194815}" destId="{97E59D9C-693B-461D-B54D-E0C022662E71}" srcOrd="0" destOrd="0" presId="urn:microsoft.com/office/officeart/2008/layout/HorizontalMultiLevelHierarchy"/>
    <dgm:cxn modelId="{5569E6F7-5FA2-4503-8940-08C8BDD42B3B}" type="presOf" srcId="{266ED1B5-6438-442A-B4CA-6A583B565E40}" destId="{3B20A24C-9522-48BC-AE4A-67D5A6E2AC28}" srcOrd="1" destOrd="0" presId="urn:microsoft.com/office/officeart/2008/layout/HorizontalMultiLevelHierarchy"/>
    <dgm:cxn modelId="{59888215-1EA4-41B3-83DF-484EC4C6F2BA}" type="presOf" srcId="{C77A2914-A2C6-4777-8ACC-622BCA5D988D}" destId="{A294B089-22A1-4D09-90B3-9CBCEFE1491C}" srcOrd="0" destOrd="0" presId="urn:microsoft.com/office/officeart/2008/layout/HorizontalMultiLevelHierarchy"/>
    <dgm:cxn modelId="{B9DF06D0-9B24-4E39-A576-D7B43D81306A}" type="presOf" srcId="{89849868-B093-4352-AA54-0884EE194815}" destId="{CC40E4FD-197A-4983-875B-FB4DCD5B342A}" srcOrd="1" destOrd="0" presId="urn:microsoft.com/office/officeart/2008/layout/HorizontalMultiLevelHierarchy"/>
    <dgm:cxn modelId="{29805B43-BDC7-4F5A-98E1-9BB5F0D67B70}" type="presOf" srcId="{FAA0CC12-2A22-4A5B-9B61-514D76D60F7F}" destId="{057AEE77-F8E9-4645-A664-ECF02938A991}" srcOrd="0" destOrd="0" presId="urn:microsoft.com/office/officeart/2008/layout/HorizontalMultiLevelHierarchy"/>
    <dgm:cxn modelId="{CD7B9541-05BB-4813-A7AD-1F8049249B0C}" type="presOf" srcId="{740AD1D1-9615-4565-B8AE-AD61EDE5B420}" destId="{F3AFD3CC-553D-4103-A801-0D7496A4A2BF}" srcOrd="0" destOrd="0" presId="urn:microsoft.com/office/officeart/2008/layout/HorizontalMultiLevelHierarchy"/>
    <dgm:cxn modelId="{87F1EADE-629D-4648-A9CB-1F8FF125B90F}" srcId="{8E0674F7-AED5-450D-A409-3B8837F7ACFC}" destId="{8F515F49-207A-4011-BBD2-ED5CC8E56B0E}" srcOrd="0" destOrd="0" parTransId="{2209AFCD-E406-4303-8358-F834B15BB5C5}" sibTransId="{906C4821-B217-4DA3-B4A8-99D37E938B1C}"/>
    <dgm:cxn modelId="{E158E37F-6ED6-4847-858B-4BA36DFCA030}" type="presOf" srcId="{A9434AB8-179D-46CA-B2E1-F12C89B5DA66}" destId="{65496ECB-5472-4108-BD47-55823EEF6A8B}" srcOrd="0" destOrd="0" presId="urn:microsoft.com/office/officeart/2008/layout/HorizontalMultiLevelHierarchy"/>
    <dgm:cxn modelId="{5A0B356E-F6DA-49DD-954C-06DACC69ADF8}" srcId="{3FFD251C-C69B-4D8D-A916-8CDE921E70B2}" destId="{9F0A55AE-A7CF-4926-95CA-5B47F8B6E700}" srcOrd="0" destOrd="0" parTransId="{A9434AB8-179D-46CA-B2E1-F12C89B5DA66}" sibTransId="{AD5482CC-0B39-4D39-BCBD-7ABA2227F53C}"/>
    <dgm:cxn modelId="{25EED0C2-0246-4DB0-B1E5-2306B9688AA5}" type="presOf" srcId="{0F11924A-8ABF-482F-A131-EF6EAB9AA8EA}" destId="{E215CC0E-BD6F-4B1B-81B0-A7E24DDF8E23}" srcOrd="0" destOrd="0" presId="urn:microsoft.com/office/officeart/2008/layout/HorizontalMultiLevelHierarchy"/>
    <dgm:cxn modelId="{86E91E6A-A754-4B95-882B-466066227B6D}" type="presOf" srcId="{C650F827-BC3E-4E0C-9E30-DE6C1962FCAA}" destId="{85AD0AA3-C901-41DB-8EEB-B636E949C18D}" srcOrd="0" destOrd="0" presId="urn:microsoft.com/office/officeart/2008/layout/HorizontalMultiLevelHierarchy"/>
    <dgm:cxn modelId="{C43ECC9A-F420-454A-BAAD-8F2DBC41F530}" type="presOf" srcId="{0F11924A-8ABF-482F-A131-EF6EAB9AA8EA}" destId="{1D7D0FBF-2DCF-487A-AA98-5E8E2C8776E2}" srcOrd="1" destOrd="0" presId="urn:microsoft.com/office/officeart/2008/layout/HorizontalMultiLevelHierarchy"/>
    <dgm:cxn modelId="{6D9CA11B-3071-4FB7-9C49-6D6058E28633}" type="presOf" srcId="{2209AFCD-E406-4303-8358-F834B15BB5C5}" destId="{601B5617-85D9-45E2-9202-5D7DB327D876}" srcOrd="0" destOrd="0" presId="urn:microsoft.com/office/officeart/2008/layout/HorizontalMultiLevelHierarchy"/>
    <dgm:cxn modelId="{7FD59F7D-A1ED-4A24-86D6-D62A7BDF6A31}" type="presOf" srcId="{266ED1B5-6438-442A-B4CA-6A583B565E40}" destId="{C7D50763-F3EE-4D62-A9F4-DB5D73691E45}" srcOrd="0" destOrd="0" presId="urn:microsoft.com/office/officeart/2008/layout/HorizontalMultiLevelHierarchy"/>
    <dgm:cxn modelId="{8E1B12A8-1813-4567-8D4C-8D1CD524E1F5}" srcId="{8E0674F7-AED5-450D-A409-3B8837F7ACFC}" destId="{3FFD251C-C69B-4D8D-A916-8CDE921E70B2}" srcOrd="1" destOrd="0" parTransId="{C77A2914-A2C6-4777-8ACC-622BCA5D988D}" sibTransId="{4A55E5D0-D630-46E4-8F5B-7B5BEE182C10}"/>
    <dgm:cxn modelId="{12F4B434-CED8-4DB3-B4D7-DF635DADEB6A}" type="presOf" srcId="{8F515F49-207A-4011-BBD2-ED5CC8E56B0E}" destId="{56272557-ED64-4558-951E-D5FE9FD2ABAC}" srcOrd="0" destOrd="0" presId="urn:microsoft.com/office/officeart/2008/layout/HorizontalMultiLevelHierarchy"/>
    <dgm:cxn modelId="{D9C8392F-E2B3-430B-929F-CF5BE96EDEE5}" srcId="{8F515F49-207A-4011-BBD2-ED5CC8E56B0E}" destId="{FAA0CC12-2A22-4A5B-9B61-514D76D60F7F}" srcOrd="0" destOrd="0" parTransId="{0F11924A-8ABF-482F-A131-EF6EAB9AA8EA}" sibTransId="{12C4810A-640F-42C9-B6CF-F9976E0DA1F5}"/>
    <dgm:cxn modelId="{8BBF72AF-240D-4706-B36F-D9147850E537}" type="presOf" srcId="{C77A2914-A2C6-4777-8ACC-622BCA5D988D}" destId="{37642827-80D8-44AA-9A13-6D8B5F680C43}" srcOrd="1" destOrd="0" presId="urn:microsoft.com/office/officeart/2008/layout/HorizontalMultiLevelHierarchy"/>
    <dgm:cxn modelId="{26EF6242-9753-4E68-86F7-57BF6567D404}" type="presOf" srcId="{A9434AB8-179D-46CA-B2E1-F12C89B5DA66}" destId="{72100048-99DE-4BD5-A6BB-A2AF2667185A}" srcOrd="1" destOrd="0" presId="urn:microsoft.com/office/officeart/2008/layout/HorizontalMultiLevelHierarchy"/>
    <dgm:cxn modelId="{948D113B-8A80-488F-973C-2DAFED00D84C}" type="presOf" srcId="{2209AFCD-E406-4303-8358-F834B15BB5C5}" destId="{5F4BC7AA-CD48-4149-8EF8-3BCCA6BA250A}" srcOrd="1" destOrd="0" presId="urn:microsoft.com/office/officeart/2008/layout/HorizontalMultiLevelHierarchy"/>
    <dgm:cxn modelId="{68295F5C-8B3C-41DD-BC52-A9C7F5CF55D6}" srcId="{858FAEA5-76A7-4BD3-818A-A8B1027601B6}" destId="{8E0674F7-AED5-450D-A409-3B8837F7ACFC}" srcOrd="0" destOrd="0" parTransId="{3FDAAEFA-E7AA-442A-B41D-C30292AA331E}" sibTransId="{EE91EFAF-E7A8-432E-807F-51AF197205A2}"/>
    <dgm:cxn modelId="{72A19B0D-5295-4CBC-A9BB-7834AD9EA57A}" type="presOf" srcId="{3FFD251C-C69B-4D8D-A916-8CDE921E70B2}" destId="{249D1499-409C-4CBE-99E7-AEC123509F02}" srcOrd="0" destOrd="0" presId="urn:microsoft.com/office/officeart/2008/layout/HorizontalMultiLevelHierarchy"/>
    <dgm:cxn modelId="{AEB04BC7-F716-45F7-873B-049A4055F767}" type="presOf" srcId="{9F0A55AE-A7CF-4926-95CA-5B47F8B6E700}" destId="{BC0D647A-8860-442C-88E5-93C861AA2125}" srcOrd="0" destOrd="0" presId="urn:microsoft.com/office/officeart/2008/layout/HorizontalMultiLevelHierarchy"/>
    <dgm:cxn modelId="{28CB562C-96F3-4A8A-BBEF-258C52D60DD8}" type="presParOf" srcId="{1EB854D9-8CC9-44EF-8AF3-1177CF1FB668}" destId="{EC7A49AB-1AFD-4002-9497-87D6DDCE9BEF}" srcOrd="0" destOrd="0" presId="urn:microsoft.com/office/officeart/2008/layout/HorizontalMultiLevelHierarchy"/>
    <dgm:cxn modelId="{49E12FC4-A907-48E9-BCF5-2AFAC6A21D22}" type="presParOf" srcId="{EC7A49AB-1AFD-4002-9497-87D6DDCE9BEF}" destId="{1546E697-84B8-429D-96C0-0DC37236F7F1}" srcOrd="0" destOrd="0" presId="urn:microsoft.com/office/officeart/2008/layout/HorizontalMultiLevelHierarchy"/>
    <dgm:cxn modelId="{D0EC4B40-40FF-49EA-9226-8F0625E2FBF5}" type="presParOf" srcId="{EC7A49AB-1AFD-4002-9497-87D6DDCE9BEF}" destId="{5C7123F3-0D2B-41A5-8EDE-D47F110F4568}" srcOrd="1" destOrd="0" presId="urn:microsoft.com/office/officeart/2008/layout/HorizontalMultiLevelHierarchy"/>
    <dgm:cxn modelId="{43486684-06FF-4C18-BAB2-0FFA9E0345DB}" type="presParOf" srcId="{5C7123F3-0D2B-41A5-8EDE-D47F110F4568}" destId="{601B5617-85D9-45E2-9202-5D7DB327D876}" srcOrd="0" destOrd="0" presId="urn:microsoft.com/office/officeart/2008/layout/HorizontalMultiLevelHierarchy"/>
    <dgm:cxn modelId="{A0A8F798-2FF7-442D-85E6-CFE459154B30}" type="presParOf" srcId="{601B5617-85D9-45E2-9202-5D7DB327D876}" destId="{5F4BC7AA-CD48-4149-8EF8-3BCCA6BA250A}" srcOrd="0" destOrd="0" presId="urn:microsoft.com/office/officeart/2008/layout/HorizontalMultiLevelHierarchy"/>
    <dgm:cxn modelId="{E16F4DD4-9FC9-4F00-97E1-AA968887819A}" type="presParOf" srcId="{5C7123F3-0D2B-41A5-8EDE-D47F110F4568}" destId="{8B45BC71-3219-4DD1-BA6A-E31F6FC97664}" srcOrd="1" destOrd="0" presId="urn:microsoft.com/office/officeart/2008/layout/HorizontalMultiLevelHierarchy"/>
    <dgm:cxn modelId="{B587454F-E98C-4B7E-8C60-63B650995EB7}" type="presParOf" srcId="{8B45BC71-3219-4DD1-BA6A-E31F6FC97664}" destId="{56272557-ED64-4558-951E-D5FE9FD2ABAC}" srcOrd="0" destOrd="0" presId="urn:microsoft.com/office/officeart/2008/layout/HorizontalMultiLevelHierarchy"/>
    <dgm:cxn modelId="{71353466-D5D0-4B1B-8E2E-9BD19AC1F21F}" type="presParOf" srcId="{8B45BC71-3219-4DD1-BA6A-E31F6FC97664}" destId="{22D2AAA6-6109-4CAD-8383-C73E7B37F3AF}" srcOrd="1" destOrd="0" presId="urn:microsoft.com/office/officeart/2008/layout/HorizontalMultiLevelHierarchy"/>
    <dgm:cxn modelId="{44535D8D-952C-4E29-A776-4123A8713BCD}" type="presParOf" srcId="{22D2AAA6-6109-4CAD-8383-C73E7B37F3AF}" destId="{E215CC0E-BD6F-4B1B-81B0-A7E24DDF8E23}" srcOrd="0" destOrd="0" presId="urn:microsoft.com/office/officeart/2008/layout/HorizontalMultiLevelHierarchy"/>
    <dgm:cxn modelId="{72322836-A3B2-454B-A63D-E50AC289A62E}" type="presParOf" srcId="{E215CC0E-BD6F-4B1B-81B0-A7E24DDF8E23}" destId="{1D7D0FBF-2DCF-487A-AA98-5E8E2C8776E2}" srcOrd="0" destOrd="0" presId="urn:microsoft.com/office/officeart/2008/layout/HorizontalMultiLevelHierarchy"/>
    <dgm:cxn modelId="{1275091C-E594-46B4-83B8-703AD5B2F3A7}" type="presParOf" srcId="{22D2AAA6-6109-4CAD-8383-C73E7B37F3AF}" destId="{74368C7C-C92F-4575-82C0-1C6FACBE732C}" srcOrd="1" destOrd="0" presId="urn:microsoft.com/office/officeart/2008/layout/HorizontalMultiLevelHierarchy"/>
    <dgm:cxn modelId="{919C4F5D-D1FF-4C2C-A5BA-6760D40DCA5E}" type="presParOf" srcId="{74368C7C-C92F-4575-82C0-1C6FACBE732C}" destId="{057AEE77-F8E9-4645-A664-ECF02938A991}" srcOrd="0" destOrd="0" presId="urn:microsoft.com/office/officeart/2008/layout/HorizontalMultiLevelHierarchy"/>
    <dgm:cxn modelId="{B0B2C874-EF65-499C-AA6E-56A8C3A277D2}" type="presParOf" srcId="{74368C7C-C92F-4575-82C0-1C6FACBE732C}" destId="{0547F1D8-4616-49BD-92C8-8F9AA9C3BF36}" srcOrd="1" destOrd="0" presId="urn:microsoft.com/office/officeart/2008/layout/HorizontalMultiLevelHierarchy"/>
    <dgm:cxn modelId="{B8F46688-7DAC-48CD-B094-35E1A24A9F95}" type="presParOf" srcId="{5C7123F3-0D2B-41A5-8EDE-D47F110F4568}" destId="{A294B089-22A1-4D09-90B3-9CBCEFE1491C}" srcOrd="2" destOrd="0" presId="urn:microsoft.com/office/officeart/2008/layout/HorizontalMultiLevelHierarchy"/>
    <dgm:cxn modelId="{97D64D92-0E75-425D-860B-FB479DEFC72F}" type="presParOf" srcId="{A294B089-22A1-4D09-90B3-9CBCEFE1491C}" destId="{37642827-80D8-44AA-9A13-6D8B5F680C43}" srcOrd="0" destOrd="0" presId="urn:microsoft.com/office/officeart/2008/layout/HorizontalMultiLevelHierarchy"/>
    <dgm:cxn modelId="{163411B3-639D-4103-B918-498F3AA8D5B6}" type="presParOf" srcId="{5C7123F3-0D2B-41A5-8EDE-D47F110F4568}" destId="{2C3FB0DB-C20A-4827-9BD5-E83F2CAA07BC}" srcOrd="3" destOrd="0" presId="urn:microsoft.com/office/officeart/2008/layout/HorizontalMultiLevelHierarchy"/>
    <dgm:cxn modelId="{B20FD110-D564-483E-A353-22082436434A}" type="presParOf" srcId="{2C3FB0DB-C20A-4827-9BD5-E83F2CAA07BC}" destId="{249D1499-409C-4CBE-99E7-AEC123509F02}" srcOrd="0" destOrd="0" presId="urn:microsoft.com/office/officeart/2008/layout/HorizontalMultiLevelHierarchy"/>
    <dgm:cxn modelId="{A0DD49FE-C29E-4424-A983-43A41FB7DD1A}" type="presParOf" srcId="{2C3FB0DB-C20A-4827-9BD5-E83F2CAA07BC}" destId="{B35A47F5-98CB-4B5D-8D4D-9B8A2EB31B84}" srcOrd="1" destOrd="0" presId="urn:microsoft.com/office/officeart/2008/layout/HorizontalMultiLevelHierarchy"/>
    <dgm:cxn modelId="{11914E4E-381F-45EE-8FC0-A42EC62B0851}" type="presParOf" srcId="{B35A47F5-98CB-4B5D-8D4D-9B8A2EB31B84}" destId="{65496ECB-5472-4108-BD47-55823EEF6A8B}" srcOrd="0" destOrd="0" presId="urn:microsoft.com/office/officeart/2008/layout/HorizontalMultiLevelHierarchy"/>
    <dgm:cxn modelId="{6F111FC4-B355-4C8D-86E9-E0A5EBDE3A27}" type="presParOf" srcId="{65496ECB-5472-4108-BD47-55823EEF6A8B}" destId="{72100048-99DE-4BD5-A6BB-A2AF2667185A}" srcOrd="0" destOrd="0" presId="urn:microsoft.com/office/officeart/2008/layout/HorizontalMultiLevelHierarchy"/>
    <dgm:cxn modelId="{207C8602-018E-4317-A5E6-121ECEA14F47}" type="presParOf" srcId="{B35A47F5-98CB-4B5D-8D4D-9B8A2EB31B84}" destId="{CCDECDE5-6F42-4398-A24E-D728710EB11E}" srcOrd="1" destOrd="0" presId="urn:microsoft.com/office/officeart/2008/layout/HorizontalMultiLevelHierarchy"/>
    <dgm:cxn modelId="{2F5688A5-B9BE-497F-B293-C7BB54D6C0FE}" type="presParOf" srcId="{CCDECDE5-6F42-4398-A24E-D728710EB11E}" destId="{BC0D647A-8860-442C-88E5-93C861AA2125}" srcOrd="0" destOrd="0" presId="urn:microsoft.com/office/officeart/2008/layout/HorizontalMultiLevelHierarchy"/>
    <dgm:cxn modelId="{032ACEE4-B72E-4A05-B7C6-A038EDE975C6}" type="presParOf" srcId="{CCDECDE5-6F42-4398-A24E-D728710EB11E}" destId="{9C39A3FE-7F26-4F84-81F4-6D3CBB898BC3}" srcOrd="1" destOrd="0" presId="urn:microsoft.com/office/officeart/2008/layout/HorizontalMultiLevelHierarchy"/>
    <dgm:cxn modelId="{531B7664-32B7-4F82-AE90-D1F72B614A42}" type="presParOf" srcId="{5C7123F3-0D2B-41A5-8EDE-D47F110F4568}" destId="{C7D50763-F3EE-4D62-A9F4-DB5D73691E45}" srcOrd="4" destOrd="0" presId="urn:microsoft.com/office/officeart/2008/layout/HorizontalMultiLevelHierarchy"/>
    <dgm:cxn modelId="{78B6698E-A913-4D45-89F1-D52D6F712E4D}" type="presParOf" srcId="{C7D50763-F3EE-4D62-A9F4-DB5D73691E45}" destId="{3B20A24C-9522-48BC-AE4A-67D5A6E2AC28}" srcOrd="0" destOrd="0" presId="urn:microsoft.com/office/officeart/2008/layout/HorizontalMultiLevelHierarchy"/>
    <dgm:cxn modelId="{AD61A14F-259D-4B79-8C6C-9E6A8BED5C48}" type="presParOf" srcId="{5C7123F3-0D2B-41A5-8EDE-D47F110F4568}" destId="{12F14427-461C-45D5-A051-7F0875451B1D}" srcOrd="5" destOrd="0" presId="urn:microsoft.com/office/officeart/2008/layout/HorizontalMultiLevelHierarchy"/>
    <dgm:cxn modelId="{2DC29893-010A-45DA-8960-5089CF6F0DED}" type="presParOf" srcId="{12F14427-461C-45D5-A051-7F0875451B1D}" destId="{85AD0AA3-C901-41DB-8EEB-B636E949C18D}" srcOrd="0" destOrd="0" presId="urn:microsoft.com/office/officeart/2008/layout/HorizontalMultiLevelHierarchy"/>
    <dgm:cxn modelId="{8115BC04-BB93-4843-B963-C78774DD7CCD}" type="presParOf" srcId="{12F14427-461C-45D5-A051-7F0875451B1D}" destId="{9A0FA644-B394-4416-A78A-9C1C222F76D1}" srcOrd="1" destOrd="0" presId="urn:microsoft.com/office/officeart/2008/layout/HorizontalMultiLevelHierarchy"/>
    <dgm:cxn modelId="{E29E39BF-AA93-4908-B8DE-AF02B641CB07}" type="presParOf" srcId="{9A0FA644-B394-4416-A78A-9C1C222F76D1}" destId="{97E59D9C-693B-461D-B54D-E0C022662E71}" srcOrd="0" destOrd="0" presId="urn:microsoft.com/office/officeart/2008/layout/HorizontalMultiLevelHierarchy"/>
    <dgm:cxn modelId="{5B04131C-6E14-4C06-A94C-63008D7F94E4}" type="presParOf" srcId="{97E59D9C-693B-461D-B54D-E0C022662E71}" destId="{CC40E4FD-197A-4983-875B-FB4DCD5B342A}" srcOrd="0" destOrd="0" presId="urn:microsoft.com/office/officeart/2008/layout/HorizontalMultiLevelHierarchy"/>
    <dgm:cxn modelId="{858FF58E-80EB-4FEE-8191-D41403370C9A}" type="presParOf" srcId="{9A0FA644-B394-4416-A78A-9C1C222F76D1}" destId="{347384D0-872D-4B11-8319-F059387E8BBD}" srcOrd="1" destOrd="0" presId="urn:microsoft.com/office/officeart/2008/layout/HorizontalMultiLevelHierarchy"/>
    <dgm:cxn modelId="{2E66B54B-E7F4-4C79-B4B4-C17947239AB2}" type="presParOf" srcId="{347384D0-872D-4B11-8319-F059387E8BBD}" destId="{F3AFD3CC-553D-4103-A801-0D7496A4A2BF}" srcOrd="0" destOrd="0" presId="urn:microsoft.com/office/officeart/2008/layout/HorizontalMultiLevelHierarchy"/>
    <dgm:cxn modelId="{32117DE7-D4AC-46A9-8E5A-8E7FCFBA3C58}" type="presParOf" srcId="{347384D0-872D-4B11-8319-F059387E8BBD}" destId="{A66AB20A-B8DF-472B-B1CC-94599031977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D6AE7C-EFFF-443C-AD42-77F75CA00C6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IN"/>
        </a:p>
      </dgm:t>
    </dgm:pt>
    <dgm:pt modelId="{39E7DC14-CACC-4E64-A083-4972B2F1E451}">
      <dgm:prSet phldrT="[Text]"/>
      <dgm:spPr>
        <a:solidFill>
          <a:schemeClr val="accent2">
            <a:lumMod val="75000"/>
          </a:schemeClr>
        </a:solidFill>
      </dgm:spPr>
      <dgm:t>
        <a:bodyPr/>
        <a:lstStyle/>
        <a:p>
          <a:r>
            <a:rPr lang="en-IN" b="1" i="0" u="none" strike="noStrike" baseline="0" dirty="0" smtClean="0">
              <a:solidFill>
                <a:schemeClr val="bg1"/>
              </a:solidFill>
              <a:latin typeface="Times New Roman" panose="02020603050405020304" pitchFamily="18" charset="0"/>
            </a:rPr>
            <a:t>Process of Individuation – </a:t>
          </a:r>
          <a:r>
            <a:rPr lang="en-IN" b="1" dirty="0" smtClean="0">
              <a:solidFill>
                <a:schemeClr val="bg1"/>
              </a:solidFill>
              <a:latin typeface="Times New Roman" panose="02020603050405020304" pitchFamily="18" charset="0"/>
            </a:rPr>
            <a:t>Carl Jung</a:t>
          </a:r>
          <a:endParaRPr lang="en-IN" dirty="0">
            <a:solidFill>
              <a:schemeClr val="bg1"/>
            </a:solidFill>
          </a:endParaRPr>
        </a:p>
      </dgm:t>
    </dgm:pt>
    <dgm:pt modelId="{0C98105B-D393-424C-A0B5-480EE27F233F}" type="parTrans" cxnId="{38CE3387-02E4-4376-8122-687DD74D854A}">
      <dgm:prSet/>
      <dgm:spPr/>
      <dgm:t>
        <a:bodyPr/>
        <a:lstStyle/>
        <a:p>
          <a:endParaRPr lang="en-IN"/>
        </a:p>
      </dgm:t>
    </dgm:pt>
    <dgm:pt modelId="{1579875D-D462-45E5-BDFC-83A0E35CC748}" type="sibTrans" cxnId="{38CE3387-02E4-4376-8122-687DD74D854A}">
      <dgm:prSet/>
      <dgm:spPr/>
      <dgm:t>
        <a:bodyPr/>
        <a:lstStyle/>
        <a:p>
          <a:endParaRPr lang="en-IN"/>
        </a:p>
      </dgm:t>
    </dgm:pt>
    <dgm:pt modelId="{829F55CA-7FFF-47D4-9EC3-501958C81AF6}">
      <dgm:prSet phldrT="[Text]"/>
      <dgm:spPr>
        <a:solidFill>
          <a:srgbClr val="005800"/>
        </a:solidFill>
      </dgm:spPr>
      <dgm:t>
        <a:bodyPr/>
        <a:lstStyle/>
        <a:p>
          <a:r>
            <a:rPr lang="en-IN" b="1" i="0" u="sng" strike="noStrike" cap="all" baseline="0" dirty="0" smtClean="0"/>
            <a:t>Development</a:t>
          </a:r>
          <a:r>
            <a:rPr lang="en-IN" b="1" i="0" u="none" strike="noStrike" baseline="0" dirty="0" smtClean="0"/>
            <a:t> </a:t>
          </a:r>
          <a:br>
            <a:rPr lang="en-IN" b="1" i="0" u="none" strike="noStrike" baseline="0" dirty="0" smtClean="0"/>
          </a:br>
          <a:r>
            <a:rPr lang="en-IN" b="1" i="0" u="none" strike="noStrike" baseline="0" dirty="0" smtClean="0"/>
            <a:t>of consciousness out of the original state of psychological identity with the collective</a:t>
          </a:r>
          <a:endParaRPr lang="en-IN" dirty="0"/>
        </a:p>
      </dgm:t>
    </dgm:pt>
    <dgm:pt modelId="{D0EE075A-132B-4296-BD37-7C0CC8B81E7B}" type="parTrans" cxnId="{133E4F3E-1169-41D6-BB5E-8EDD946F7689}">
      <dgm:prSet/>
      <dgm:spPr/>
      <dgm:t>
        <a:bodyPr/>
        <a:lstStyle/>
        <a:p>
          <a:endParaRPr lang="en-IN"/>
        </a:p>
      </dgm:t>
    </dgm:pt>
    <dgm:pt modelId="{4D67A08A-E939-42FB-A218-CB987459AD7A}" type="sibTrans" cxnId="{133E4F3E-1169-41D6-BB5E-8EDD946F7689}">
      <dgm:prSet/>
      <dgm:spPr/>
      <dgm:t>
        <a:bodyPr/>
        <a:lstStyle/>
        <a:p>
          <a:endParaRPr lang="en-IN"/>
        </a:p>
      </dgm:t>
    </dgm:pt>
    <dgm:pt modelId="{64B2DC2B-E9FE-4906-A410-C7F4340A2A9B}">
      <dgm:prSet phldrT="[Text]"/>
      <dgm:spPr>
        <a:solidFill>
          <a:srgbClr val="8E0000"/>
        </a:solidFill>
      </dgm:spPr>
      <dgm:t>
        <a:bodyPr/>
        <a:lstStyle/>
        <a:p>
          <a:r>
            <a:rPr lang="en-IN" b="1" u="sng" cap="all" baseline="0" dirty="0" smtClean="0"/>
            <a:t>Transformation</a:t>
          </a:r>
          <a:r>
            <a:rPr lang="en-IN" b="1" dirty="0" smtClean="0"/>
            <a:t> </a:t>
          </a:r>
          <a:br>
            <a:rPr lang="en-IN" b="1" dirty="0" smtClean="0"/>
          </a:br>
          <a:r>
            <a:rPr lang="en-IN" b="1" dirty="0" smtClean="0"/>
            <a:t>of personality to reach a higher level of consciousness</a:t>
          </a:r>
          <a:endParaRPr lang="en-IN" dirty="0"/>
        </a:p>
      </dgm:t>
    </dgm:pt>
    <dgm:pt modelId="{8D34E9FA-2B19-4293-BF56-8D531DDA64B3}" type="parTrans" cxnId="{A771AC7D-6F38-4C17-A853-F2F0311A1B18}">
      <dgm:prSet/>
      <dgm:spPr/>
      <dgm:t>
        <a:bodyPr/>
        <a:lstStyle/>
        <a:p>
          <a:endParaRPr lang="en-IN"/>
        </a:p>
      </dgm:t>
    </dgm:pt>
    <dgm:pt modelId="{9E515621-1210-45A5-8F1C-E9DD4CDD5372}" type="sibTrans" cxnId="{A771AC7D-6F38-4C17-A853-F2F0311A1B18}">
      <dgm:prSet/>
      <dgm:spPr/>
      <dgm:t>
        <a:bodyPr/>
        <a:lstStyle/>
        <a:p>
          <a:endParaRPr lang="en-IN"/>
        </a:p>
      </dgm:t>
    </dgm:pt>
    <dgm:pt modelId="{16D7931E-1017-4E77-AC3A-60AE3450DE67}">
      <dgm:prSet phldrT="[Text]"/>
      <dgm:spPr>
        <a:solidFill>
          <a:srgbClr val="002060"/>
        </a:solidFill>
      </dgm:spPr>
      <dgm:t>
        <a:bodyPr/>
        <a:lstStyle/>
        <a:p>
          <a:r>
            <a:rPr lang="en-IN" b="1" u="sng" cap="all" baseline="0" dirty="0" smtClean="0"/>
            <a:t>Differentiation</a:t>
          </a:r>
          <a:r>
            <a:rPr lang="en-IN" b="1" dirty="0" smtClean="0"/>
            <a:t> </a:t>
          </a:r>
          <a:br>
            <a:rPr lang="en-IN" b="1" dirty="0" smtClean="0"/>
          </a:br>
          <a:r>
            <a:rPr lang="en-IN" b="1" dirty="0" smtClean="0"/>
            <a:t>by which an unformed social personality becomes aware of his own unique innate potentials </a:t>
          </a:r>
          <a:endParaRPr lang="en-IN" dirty="0"/>
        </a:p>
      </dgm:t>
    </dgm:pt>
    <dgm:pt modelId="{91B141CC-9E64-4EA9-A9B7-A6FEF3D56A1F}" type="parTrans" cxnId="{18033B74-2127-4C61-887E-EE509314DCE9}">
      <dgm:prSet/>
      <dgm:spPr/>
      <dgm:t>
        <a:bodyPr/>
        <a:lstStyle/>
        <a:p>
          <a:endParaRPr lang="en-IN"/>
        </a:p>
      </dgm:t>
    </dgm:pt>
    <dgm:pt modelId="{31149B60-2E84-41C7-B8C9-2832BFA1AF58}" type="sibTrans" cxnId="{18033B74-2127-4C61-887E-EE509314DCE9}">
      <dgm:prSet/>
      <dgm:spPr/>
      <dgm:t>
        <a:bodyPr/>
        <a:lstStyle/>
        <a:p>
          <a:endParaRPr lang="en-IN"/>
        </a:p>
      </dgm:t>
    </dgm:pt>
    <dgm:pt modelId="{28C847B0-0438-4189-A154-59906AA21EC6}" type="pres">
      <dgm:prSet presAssocID="{F5D6AE7C-EFFF-443C-AD42-77F75CA00C65}" presName="composite" presStyleCnt="0">
        <dgm:presLayoutVars>
          <dgm:chMax val="1"/>
          <dgm:dir/>
          <dgm:resizeHandles val="exact"/>
        </dgm:presLayoutVars>
      </dgm:prSet>
      <dgm:spPr/>
      <dgm:t>
        <a:bodyPr/>
        <a:lstStyle/>
        <a:p>
          <a:endParaRPr lang="en-IN"/>
        </a:p>
      </dgm:t>
    </dgm:pt>
    <dgm:pt modelId="{48D3BF65-F51E-4DD3-9BDD-4AAAECDE811A}" type="pres">
      <dgm:prSet presAssocID="{39E7DC14-CACC-4E64-A083-4972B2F1E451}" presName="roof" presStyleLbl="dkBgShp" presStyleIdx="0" presStyleCnt="2" custScaleY="65004" custLinFactNeighborX="-177"/>
      <dgm:spPr/>
      <dgm:t>
        <a:bodyPr/>
        <a:lstStyle/>
        <a:p>
          <a:endParaRPr lang="en-IN"/>
        </a:p>
      </dgm:t>
    </dgm:pt>
    <dgm:pt modelId="{38EEE6D1-FC7F-4B44-994D-D05EEEF12846}" type="pres">
      <dgm:prSet presAssocID="{39E7DC14-CACC-4E64-A083-4972B2F1E451}" presName="pillars" presStyleCnt="0"/>
      <dgm:spPr/>
    </dgm:pt>
    <dgm:pt modelId="{207DE85E-5DE5-4C32-A2DC-BF82EE4E2A66}" type="pres">
      <dgm:prSet presAssocID="{39E7DC14-CACC-4E64-A083-4972B2F1E451}" presName="pillar1" presStyleLbl="node1" presStyleIdx="0" presStyleCnt="3" custLinFactNeighborY="-6786">
        <dgm:presLayoutVars>
          <dgm:bulletEnabled val="1"/>
        </dgm:presLayoutVars>
      </dgm:prSet>
      <dgm:spPr/>
      <dgm:t>
        <a:bodyPr/>
        <a:lstStyle/>
        <a:p>
          <a:endParaRPr lang="en-IN"/>
        </a:p>
      </dgm:t>
    </dgm:pt>
    <dgm:pt modelId="{069168FF-81EE-4645-9FD1-A726005C04C0}" type="pres">
      <dgm:prSet presAssocID="{64B2DC2B-E9FE-4906-A410-C7F4340A2A9B}" presName="pillarX" presStyleLbl="node1" presStyleIdx="1" presStyleCnt="3" custLinFactNeighborY="-6786">
        <dgm:presLayoutVars>
          <dgm:bulletEnabled val="1"/>
        </dgm:presLayoutVars>
      </dgm:prSet>
      <dgm:spPr/>
      <dgm:t>
        <a:bodyPr/>
        <a:lstStyle/>
        <a:p>
          <a:endParaRPr lang="en-IN"/>
        </a:p>
      </dgm:t>
    </dgm:pt>
    <dgm:pt modelId="{5333CBCF-6F5F-4312-9FB6-93D2E83D896B}" type="pres">
      <dgm:prSet presAssocID="{16D7931E-1017-4E77-AC3A-60AE3450DE67}" presName="pillarX" presStyleLbl="node1" presStyleIdx="2" presStyleCnt="3" custLinFactNeighborY="-6786">
        <dgm:presLayoutVars>
          <dgm:bulletEnabled val="1"/>
        </dgm:presLayoutVars>
      </dgm:prSet>
      <dgm:spPr/>
      <dgm:t>
        <a:bodyPr/>
        <a:lstStyle/>
        <a:p>
          <a:endParaRPr lang="en-IN"/>
        </a:p>
      </dgm:t>
    </dgm:pt>
    <dgm:pt modelId="{AB6F9B73-0CA8-4C48-AD6A-0781205A1D84}" type="pres">
      <dgm:prSet presAssocID="{39E7DC14-CACC-4E64-A083-4972B2F1E451}" presName="base" presStyleLbl="dkBgShp" presStyleIdx="1" presStyleCnt="2"/>
      <dgm:spPr>
        <a:solidFill>
          <a:schemeClr val="bg1"/>
        </a:solidFill>
      </dgm:spPr>
    </dgm:pt>
  </dgm:ptLst>
  <dgm:cxnLst>
    <dgm:cxn modelId="{133E4F3E-1169-41D6-BB5E-8EDD946F7689}" srcId="{39E7DC14-CACC-4E64-A083-4972B2F1E451}" destId="{829F55CA-7FFF-47D4-9EC3-501958C81AF6}" srcOrd="0" destOrd="0" parTransId="{D0EE075A-132B-4296-BD37-7C0CC8B81E7B}" sibTransId="{4D67A08A-E939-42FB-A218-CB987459AD7A}"/>
    <dgm:cxn modelId="{6BDC03F6-9D14-4F2B-93A6-B8972DFE9C54}" type="presOf" srcId="{39E7DC14-CACC-4E64-A083-4972B2F1E451}" destId="{48D3BF65-F51E-4DD3-9BDD-4AAAECDE811A}" srcOrd="0" destOrd="0" presId="urn:microsoft.com/office/officeart/2005/8/layout/hList3"/>
    <dgm:cxn modelId="{9BB26303-2755-431A-849D-547FD1A802AD}" type="presOf" srcId="{F5D6AE7C-EFFF-443C-AD42-77F75CA00C65}" destId="{28C847B0-0438-4189-A154-59906AA21EC6}" srcOrd="0" destOrd="0" presId="urn:microsoft.com/office/officeart/2005/8/layout/hList3"/>
    <dgm:cxn modelId="{A771AC7D-6F38-4C17-A853-F2F0311A1B18}" srcId="{39E7DC14-CACC-4E64-A083-4972B2F1E451}" destId="{64B2DC2B-E9FE-4906-A410-C7F4340A2A9B}" srcOrd="1" destOrd="0" parTransId="{8D34E9FA-2B19-4293-BF56-8D531DDA64B3}" sibTransId="{9E515621-1210-45A5-8F1C-E9DD4CDD5372}"/>
    <dgm:cxn modelId="{34C8AB95-C3C3-451C-8A48-4330340D4F0D}" type="presOf" srcId="{16D7931E-1017-4E77-AC3A-60AE3450DE67}" destId="{5333CBCF-6F5F-4312-9FB6-93D2E83D896B}" srcOrd="0" destOrd="0" presId="urn:microsoft.com/office/officeart/2005/8/layout/hList3"/>
    <dgm:cxn modelId="{38CE3387-02E4-4376-8122-687DD74D854A}" srcId="{F5D6AE7C-EFFF-443C-AD42-77F75CA00C65}" destId="{39E7DC14-CACC-4E64-A083-4972B2F1E451}" srcOrd="0" destOrd="0" parTransId="{0C98105B-D393-424C-A0B5-480EE27F233F}" sibTransId="{1579875D-D462-45E5-BDFC-83A0E35CC748}"/>
    <dgm:cxn modelId="{1DC4144E-F77A-4A0A-A42E-2FA1D54D9123}" type="presOf" srcId="{64B2DC2B-E9FE-4906-A410-C7F4340A2A9B}" destId="{069168FF-81EE-4645-9FD1-A726005C04C0}" srcOrd="0" destOrd="0" presId="urn:microsoft.com/office/officeart/2005/8/layout/hList3"/>
    <dgm:cxn modelId="{18033B74-2127-4C61-887E-EE509314DCE9}" srcId="{39E7DC14-CACC-4E64-A083-4972B2F1E451}" destId="{16D7931E-1017-4E77-AC3A-60AE3450DE67}" srcOrd="2" destOrd="0" parTransId="{91B141CC-9E64-4EA9-A9B7-A6FEF3D56A1F}" sibTransId="{31149B60-2E84-41C7-B8C9-2832BFA1AF58}"/>
    <dgm:cxn modelId="{B2DD599A-94B1-48FC-9167-E69E935C03C3}" type="presOf" srcId="{829F55CA-7FFF-47D4-9EC3-501958C81AF6}" destId="{207DE85E-5DE5-4C32-A2DC-BF82EE4E2A66}" srcOrd="0" destOrd="0" presId="urn:microsoft.com/office/officeart/2005/8/layout/hList3"/>
    <dgm:cxn modelId="{C54CDD79-4099-43BC-99A4-881FD1B0B268}" type="presParOf" srcId="{28C847B0-0438-4189-A154-59906AA21EC6}" destId="{48D3BF65-F51E-4DD3-9BDD-4AAAECDE811A}" srcOrd="0" destOrd="0" presId="urn:microsoft.com/office/officeart/2005/8/layout/hList3"/>
    <dgm:cxn modelId="{C7B0F2C0-8421-4B47-84B3-BC20BBEC9AC8}" type="presParOf" srcId="{28C847B0-0438-4189-A154-59906AA21EC6}" destId="{38EEE6D1-FC7F-4B44-994D-D05EEEF12846}" srcOrd="1" destOrd="0" presId="urn:microsoft.com/office/officeart/2005/8/layout/hList3"/>
    <dgm:cxn modelId="{4B1E2B11-0B95-4B71-AC50-4778ADE9A95E}" type="presParOf" srcId="{38EEE6D1-FC7F-4B44-994D-D05EEEF12846}" destId="{207DE85E-5DE5-4C32-A2DC-BF82EE4E2A66}" srcOrd="0" destOrd="0" presId="urn:microsoft.com/office/officeart/2005/8/layout/hList3"/>
    <dgm:cxn modelId="{F960EF8F-0A14-48C3-A9F0-67CA2FBDD462}" type="presParOf" srcId="{38EEE6D1-FC7F-4B44-994D-D05EEEF12846}" destId="{069168FF-81EE-4645-9FD1-A726005C04C0}" srcOrd="1" destOrd="0" presId="urn:microsoft.com/office/officeart/2005/8/layout/hList3"/>
    <dgm:cxn modelId="{5A44274D-4555-48CB-97E3-6125E2BDE4BD}" type="presParOf" srcId="{38EEE6D1-FC7F-4B44-994D-D05EEEF12846}" destId="{5333CBCF-6F5F-4312-9FB6-93D2E83D896B}" srcOrd="2" destOrd="0" presId="urn:microsoft.com/office/officeart/2005/8/layout/hList3"/>
    <dgm:cxn modelId="{B258F1BE-2718-4919-BB98-EFB4CADF7660}" type="presParOf" srcId="{28C847B0-0438-4189-A154-59906AA21EC6}" destId="{AB6F9B73-0CA8-4C48-AD6A-0781205A1D8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A6D888-81E9-410C-B83F-B3ED729FE9B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76791CAB-3A80-4163-8AC5-6D63D1DC7B86}">
      <dgm:prSet phldrT="[Text]" custT="1"/>
      <dgm:spPr>
        <a:solidFill>
          <a:srgbClr val="C00000"/>
        </a:solidFill>
      </dgm:spPr>
      <dgm:t>
        <a:bodyPr/>
        <a:lstStyle/>
        <a:p>
          <a:r>
            <a:rPr lang="en-US" sz="3200" b="1" dirty="0" smtClean="0"/>
            <a:t>PHYSICAL</a:t>
          </a:r>
          <a:endParaRPr lang="en-IN" sz="3200" b="1" dirty="0"/>
        </a:p>
      </dgm:t>
    </dgm:pt>
    <dgm:pt modelId="{C5F1353E-1689-45C8-A604-0C6A092A4DBF}" type="parTrans" cxnId="{D554AEBC-9FFA-48E3-A54D-2F9AB11EEAB2}">
      <dgm:prSet/>
      <dgm:spPr/>
      <dgm:t>
        <a:bodyPr/>
        <a:lstStyle/>
        <a:p>
          <a:endParaRPr lang="en-IN"/>
        </a:p>
      </dgm:t>
    </dgm:pt>
    <dgm:pt modelId="{04A69EC5-92E7-4244-9E06-C633F7156845}" type="sibTrans" cxnId="{D554AEBC-9FFA-48E3-A54D-2F9AB11EEAB2}">
      <dgm:prSet/>
      <dgm:spPr/>
      <dgm:t>
        <a:bodyPr/>
        <a:lstStyle/>
        <a:p>
          <a:endParaRPr lang="en-IN"/>
        </a:p>
      </dgm:t>
    </dgm:pt>
    <dgm:pt modelId="{DAA41532-46F2-4F9B-B95E-D57CFD1B6B6A}">
      <dgm:prSet phldrT="[Text]"/>
      <dgm:spPr>
        <a:solidFill>
          <a:srgbClr val="FFF2C9">
            <a:alpha val="90000"/>
          </a:srgbClr>
        </a:solidFill>
      </dgm:spPr>
      <dgm:t>
        <a:bodyPr/>
        <a:lstStyle/>
        <a:p>
          <a:r>
            <a:rPr lang="en-IN" b="1" dirty="0" smtClean="0">
              <a:latin typeface="Times New Roman" pitchFamily="18" charset="0"/>
              <a:cs typeface="Times New Roman" pitchFamily="18" charset="0"/>
            </a:rPr>
            <a:t>Explorer </a:t>
          </a:r>
          <a:endParaRPr lang="en-IN" b="1" dirty="0">
            <a:latin typeface="Times New Roman" pitchFamily="18" charset="0"/>
            <a:cs typeface="Times New Roman" pitchFamily="18" charset="0"/>
          </a:endParaRPr>
        </a:p>
      </dgm:t>
    </dgm:pt>
    <dgm:pt modelId="{BA4C3827-B817-469B-9CDE-3084DD778400}" type="parTrans" cxnId="{47181399-F422-44D8-B891-72BC03C30F25}">
      <dgm:prSet/>
      <dgm:spPr/>
      <dgm:t>
        <a:bodyPr/>
        <a:lstStyle/>
        <a:p>
          <a:endParaRPr lang="en-IN"/>
        </a:p>
      </dgm:t>
    </dgm:pt>
    <dgm:pt modelId="{E72C1E9D-B439-495B-831C-5E314207E372}" type="sibTrans" cxnId="{47181399-F422-44D8-B891-72BC03C30F25}">
      <dgm:prSet/>
      <dgm:spPr/>
      <dgm:t>
        <a:bodyPr/>
        <a:lstStyle/>
        <a:p>
          <a:endParaRPr lang="en-IN"/>
        </a:p>
      </dgm:t>
    </dgm:pt>
    <dgm:pt modelId="{DDB3220B-EC25-482C-BBEE-AA24E9BCC076}">
      <dgm:prSet phldrT="[Text]" custT="1"/>
      <dgm:spPr>
        <a:solidFill>
          <a:srgbClr val="009A00"/>
        </a:solidFill>
      </dgm:spPr>
      <dgm:t>
        <a:bodyPr/>
        <a:lstStyle/>
        <a:p>
          <a:r>
            <a:rPr lang="en-US" sz="3200" b="1" dirty="0" smtClean="0"/>
            <a:t>VITAL</a:t>
          </a:r>
          <a:endParaRPr lang="en-IN" sz="3200" b="1" dirty="0"/>
        </a:p>
      </dgm:t>
    </dgm:pt>
    <dgm:pt modelId="{5532D769-4AAD-434F-8039-DB02C0716D55}" type="parTrans" cxnId="{FD5B5EEE-3766-4F56-AF87-6877FA444CC0}">
      <dgm:prSet/>
      <dgm:spPr/>
      <dgm:t>
        <a:bodyPr/>
        <a:lstStyle/>
        <a:p>
          <a:endParaRPr lang="en-IN"/>
        </a:p>
      </dgm:t>
    </dgm:pt>
    <dgm:pt modelId="{C0FCC063-08F3-4BAA-A743-664956AC373A}" type="sibTrans" cxnId="{FD5B5EEE-3766-4F56-AF87-6877FA444CC0}">
      <dgm:prSet/>
      <dgm:spPr/>
      <dgm:t>
        <a:bodyPr/>
        <a:lstStyle/>
        <a:p>
          <a:endParaRPr lang="en-IN"/>
        </a:p>
      </dgm:t>
    </dgm:pt>
    <dgm:pt modelId="{9E6D0063-4D42-426F-B354-BD81D2BF77CF}">
      <dgm:prSet phldrT="[Text]"/>
      <dgm:spPr>
        <a:solidFill>
          <a:schemeClr val="accent6">
            <a:lumMod val="40000"/>
            <a:lumOff val="60000"/>
            <a:alpha val="90000"/>
          </a:schemeClr>
        </a:solidFill>
      </dgm:spPr>
      <dgm:t>
        <a:bodyPr/>
        <a:lstStyle/>
        <a:p>
          <a:pPr algn="l"/>
          <a:r>
            <a:rPr lang="en-US" b="1" i="0" u="none" strike="noStrike" baseline="0" dirty="0" smtClean="0">
              <a:latin typeface="Times New Roman" panose="02020603050405020304" pitchFamily="18" charset="0"/>
            </a:rPr>
            <a:t>Entrepreneur </a:t>
          </a:r>
          <a:endParaRPr lang="en-IN" dirty="0"/>
        </a:p>
      </dgm:t>
    </dgm:pt>
    <dgm:pt modelId="{F9BD0F02-DBBF-4DC4-845C-74F9C750E9C4}" type="parTrans" cxnId="{4C919D87-0B77-415B-ABC6-A14648F06FD1}">
      <dgm:prSet/>
      <dgm:spPr/>
      <dgm:t>
        <a:bodyPr/>
        <a:lstStyle/>
        <a:p>
          <a:endParaRPr lang="en-IN"/>
        </a:p>
      </dgm:t>
    </dgm:pt>
    <dgm:pt modelId="{CCE84EDD-A84D-4173-B69F-4CE3AD93C6BB}" type="sibTrans" cxnId="{4C919D87-0B77-415B-ABC6-A14648F06FD1}">
      <dgm:prSet/>
      <dgm:spPr/>
      <dgm:t>
        <a:bodyPr/>
        <a:lstStyle/>
        <a:p>
          <a:endParaRPr lang="en-IN"/>
        </a:p>
      </dgm:t>
    </dgm:pt>
    <dgm:pt modelId="{A7F47B56-DEB6-4FEE-AD6A-0D1C06B930ED}">
      <dgm:prSet phldrT="[Text]" custT="1"/>
      <dgm:spPr>
        <a:solidFill>
          <a:srgbClr val="002060"/>
        </a:solidFill>
      </dgm:spPr>
      <dgm:t>
        <a:bodyPr/>
        <a:lstStyle/>
        <a:p>
          <a:r>
            <a:rPr lang="en-US" sz="3200" b="1" dirty="0" smtClean="0"/>
            <a:t>MENTAL</a:t>
          </a:r>
          <a:endParaRPr lang="en-IN" sz="3200" b="1" dirty="0"/>
        </a:p>
      </dgm:t>
    </dgm:pt>
    <dgm:pt modelId="{0D38C0E0-E1A0-472A-A8B6-50C47B7E798A}" type="parTrans" cxnId="{5F17592F-E769-419C-8D7C-3E31156F8B70}">
      <dgm:prSet/>
      <dgm:spPr/>
      <dgm:t>
        <a:bodyPr/>
        <a:lstStyle/>
        <a:p>
          <a:endParaRPr lang="en-IN"/>
        </a:p>
      </dgm:t>
    </dgm:pt>
    <dgm:pt modelId="{C2248244-FA8B-4388-906E-19DBFE08F2C0}" type="sibTrans" cxnId="{5F17592F-E769-419C-8D7C-3E31156F8B70}">
      <dgm:prSet/>
      <dgm:spPr/>
      <dgm:t>
        <a:bodyPr/>
        <a:lstStyle/>
        <a:p>
          <a:endParaRPr lang="en-IN"/>
        </a:p>
      </dgm:t>
    </dgm:pt>
    <dgm:pt modelId="{5273F5C4-256D-4A52-81E8-C2F7B97F0B76}">
      <dgm:prSet phldrT="[Text]"/>
      <dgm:spPr/>
      <dgm:t>
        <a:bodyPr/>
        <a:lstStyle/>
        <a:p>
          <a:r>
            <a:rPr lang="en-US" b="1" i="0" u="none" strike="noStrike" baseline="0" dirty="0" smtClean="0">
              <a:latin typeface="Times New Roman" panose="02020603050405020304" pitchFamily="18" charset="0"/>
            </a:rPr>
            <a:t>Scientist</a:t>
          </a:r>
          <a:endParaRPr lang="en-IN" dirty="0"/>
        </a:p>
      </dgm:t>
    </dgm:pt>
    <dgm:pt modelId="{8D000AD2-CDC4-4DE8-A662-F5A628119EF7}" type="parTrans" cxnId="{274EB226-AC77-4177-88EE-C7E8A8C5AEBA}">
      <dgm:prSet/>
      <dgm:spPr/>
      <dgm:t>
        <a:bodyPr/>
        <a:lstStyle/>
        <a:p>
          <a:endParaRPr lang="en-IN"/>
        </a:p>
      </dgm:t>
    </dgm:pt>
    <dgm:pt modelId="{75C03361-B8EF-40F9-A144-601C996F95EF}" type="sibTrans" cxnId="{274EB226-AC77-4177-88EE-C7E8A8C5AEBA}">
      <dgm:prSet/>
      <dgm:spPr/>
      <dgm:t>
        <a:bodyPr/>
        <a:lstStyle/>
        <a:p>
          <a:endParaRPr lang="en-IN"/>
        </a:p>
      </dgm:t>
    </dgm:pt>
    <dgm:pt modelId="{BDD3CF05-7A3F-486A-89A6-0978AD5E550A}">
      <dgm:prSet/>
      <dgm:spPr>
        <a:solidFill>
          <a:srgbClr val="FFF2C9">
            <a:alpha val="90000"/>
          </a:srgbClr>
        </a:solidFill>
      </dgm:spPr>
      <dgm:t>
        <a:bodyPr/>
        <a:lstStyle/>
        <a:p>
          <a:r>
            <a:rPr lang="en-IN" b="1" dirty="0" smtClean="0">
              <a:latin typeface="Times New Roman" pitchFamily="18" charset="0"/>
              <a:cs typeface="Times New Roman" pitchFamily="18" charset="0"/>
            </a:rPr>
            <a:t>Pioneer </a:t>
          </a:r>
          <a:endParaRPr lang="en-IN" b="1" dirty="0">
            <a:latin typeface="Times New Roman" pitchFamily="18" charset="0"/>
            <a:cs typeface="Times New Roman" pitchFamily="18" charset="0"/>
          </a:endParaRPr>
        </a:p>
      </dgm:t>
    </dgm:pt>
    <dgm:pt modelId="{71A1EFBC-51AF-4E83-82A0-E8D3B0EB6C61}" type="parTrans" cxnId="{7700E966-9C1C-451A-83C7-5871ED33BC2C}">
      <dgm:prSet/>
      <dgm:spPr/>
      <dgm:t>
        <a:bodyPr/>
        <a:lstStyle/>
        <a:p>
          <a:endParaRPr lang="en-IN"/>
        </a:p>
      </dgm:t>
    </dgm:pt>
    <dgm:pt modelId="{716291BA-FD1C-44D0-AEA2-ABAB7BB19F59}" type="sibTrans" cxnId="{7700E966-9C1C-451A-83C7-5871ED33BC2C}">
      <dgm:prSet/>
      <dgm:spPr/>
      <dgm:t>
        <a:bodyPr/>
        <a:lstStyle/>
        <a:p>
          <a:endParaRPr lang="en-IN"/>
        </a:p>
      </dgm:t>
    </dgm:pt>
    <dgm:pt modelId="{9785A470-4AFC-4570-ABAA-D4FA6C5C5CA1}">
      <dgm:prSet/>
      <dgm:spPr>
        <a:solidFill>
          <a:srgbClr val="FFF2C9">
            <a:alpha val="90000"/>
          </a:srgbClr>
        </a:solidFill>
      </dgm:spPr>
      <dgm:t>
        <a:bodyPr/>
        <a:lstStyle/>
        <a:p>
          <a:r>
            <a:rPr lang="en-IN" b="1" dirty="0" smtClean="0">
              <a:latin typeface="Times New Roman" pitchFamily="18" charset="0"/>
              <a:cs typeface="Times New Roman" pitchFamily="18" charset="0"/>
            </a:rPr>
            <a:t>Inventor</a:t>
          </a:r>
          <a:endParaRPr lang="en-IN" b="1" dirty="0">
            <a:latin typeface="Times New Roman" pitchFamily="18" charset="0"/>
            <a:cs typeface="Times New Roman" pitchFamily="18" charset="0"/>
          </a:endParaRPr>
        </a:p>
      </dgm:t>
    </dgm:pt>
    <dgm:pt modelId="{8F44FEC0-4478-471C-9D86-E1F95B57AAAE}" type="parTrans" cxnId="{C4DE5D58-E756-402F-B002-C68D9ECCFBDB}">
      <dgm:prSet/>
      <dgm:spPr/>
      <dgm:t>
        <a:bodyPr/>
        <a:lstStyle/>
        <a:p>
          <a:endParaRPr lang="en-IN"/>
        </a:p>
      </dgm:t>
    </dgm:pt>
    <dgm:pt modelId="{E6DD9B87-01B0-459C-AF80-E60A1EDD0773}" type="sibTrans" cxnId="{C4DE5D58-E756-402F-B002-C68D9ECCFBDB}">
      <dgm:prSet/>
      <dgm:spPr/>
      <dgm:t>
        <a:bodyPr/>
        <a:lstStyle/>
        <a:p>
          <a:endParaRPr lang="en-IN"/>
        </a:p>
      </dgm:t>
    </dgm:pt>
    <dgm:pt modelId="{56BB0A4F-6962-444B-9B0A-F23138A2D3A1}">
      <dgm:prSet/>
      <dgm:spPr>
        <a:solidFill>
          <a:schemeClr val="accent6">
            <a:lumMod val="40000"/>
            <a:lumOff val="60000"/>
            <a:alpha val="90000"/>
          </a:schemeClr>
        </a:solidFill>
      </dgm:spPr>
      <dgm:t>
        <a:bodyPr/>
        <a:lstStyle/>
        <a:p>
          <a:pPr algn="l"/>
          <a:r>
            <a:rPr lang="en-IN" b="1" i="0" u="none" strike="noStrike" baseline="0" dirty="0" smtClean="0">
              <a:latin typeface="Times New Roman" panose="02020603050405020304" pitchFamily="18" charset="0"/>
            </a:rPr>
            <a:t>Leader </a:t>
          </a:r>
        </a:p>
      </dgm:t>
    </dgm:pt>
    <dgm:pt modelId="{938F0E73-E147-4496-BB7F-0C1ACFACF0F4}" type="parTrans" cxnId="{840F5A6F-6295-4709-9DA3-3BB6FED52BF1}">
      <dgm:prSet/>
      <dgm:spPr/>
      <dgm:t>
        <a:bodyPr/>
        <a:lstStyle/>
        <a:p>
          <a:endParaRPr lang="en-IN"/>
        </a:p>
      </dgm:t>
    </dgm:pt>
    <dgm:pt modelId="{6096BA90-CD6A-4EB9-9087-4751ED3A4635}" type="sibTrans" cxnId="{840F5A6F-6295-4709-9DA3-3BB6FED52BF1}">
      <dgm:prSet/>
      <dgm:spPr/>
      <dgm:t>
        <a:bodyPr/>
        <a:lstStyle/>
        <a:p>
          <a:endParaRPr lang="en-IN"/>
        </a:p>
      </dgm:t>
    </dgm:pt>
    <dgm:pt modelId="{363EC514-FA1E-43DD-BB03-3E48DC57E244}">
      <dgm:prSet/>
      <dgm:spPr/>
      <dgm:t>
        <a:bodyPr/>
        <a:lstStyle/>
        <a:p>
          <a:r>
            <a:rPr lang="en-US" b="1" i="0" u="none" strike="noStrike" baseline="0" smtClean="0">
              <a:latin typeface="Times New Roman" panose="02020603050405020304" pitchFamily="18" charset="0"/>
            </a:rPr>
            <a:t>Poet/Artist </a:t>
          </a:r>
          <a:endParaRPr lang="en-US" b="1" i="0" u="none" strike="noStrike" baseline="0" dirty="0" smtClean="0">
            <a:latin typeface="Times New Roman" panose="02020603050405020304" pitchFamily="18" charset="0"/>
          </a:endParaRPr>
        </a:p>
      </dgm:t>
    </dgm:pt>
    <dgm:pt modelId="{DF6B8D90-0662-4773-A145-439C63C2E785}" type="parTrans" cxnId="{45BA4368-F6D3-4938-BEB7-A81C2908C125}">
      <dgm:prSet/>
      <dgm:spPr/>
      <dgm:t>
        <a:bodyPr/>
        <a:lstStyle/>
        <a:p>
          <a:endParaRPr lang="en-IN"/>
        </a:p>
      </dgm:t>
    </dgm:pt>
    <dgm:pt modelId="{628DBE0B-56B9-4DEC-B6EC-D0F43D3DF23F}" type="sibTrans" cxnId="{45BA4368-F6D3-4938-BEB7-A81C2908C125}">
      <dgm:prSet/>
      <dgm:spPr/>
      <dgm:t>
        <a:bodyPr/>
        <a:lstStyle/>
        <a:p>
          <a:endParaRPr lang="en-IN"/>
        </a:p>
      </dgm:t>
    </dgm:pt>
    <dgm:pt modelId="{19FCB49C-B46D-405A-B656-8C0ECFB2F225}">
      <dgm:prSet/>
      <dgm:spPr/>
      <dgm:t>
        <a:bodyPr/>
        <a:lstStyle/>
        <a:p>
          <a:r>
            <a:rPr lang="en-US" b="1" i="0" u="none" strike="noStrike" baseline="0" dirty="0" smtClean="0">
              <a:latin typeface="Times New Roman" panose="02020603050405020304" pitchFamily="18" charset="0"/>
            </a:rPr>
            <a:t>Original Thinker</a:t>
          </a:r>
        </a:p>
      </dgm:t>
    </dgm:pt>
    <dgm:pt modelId="{89CDAFCB-8BD8-42C9-9177-78B0D1A19E48}" type="parTrans" cxnId="{6C912D67-D6F4-4D74-B924-7F717D8157B9}">
      <dgm:prSet/>
      <dgm:spPr/>
      <dgm:t>
        <a:bodyPr/>
        <a:lstStyle/>
        <a:p>
          <a:endParaRPr lang="en-IN"/>
        </a:p>
      </dgm:t>
    </dgm:pt>
    <dgm:pt modelId="{BD320520-CD16-490A-ADDE-C742C6C0A2D2}" type="sibTrans" cxnId="{6C912D67-D6F4-4D74-B924-7F717D8157B9}">
      <dgm:prSet/>
      <dgm:spPr/>
      <dgm:t>
        <a:bodyPr/>
        <a:lstStyle/>
        <a:p>
          <a:endParaRPr lang="en-IN"/>
        </a:p>
      </dgm:t>
    </dgm:pt>
    <dgm:pt modelId="{399DF5A5-3416-4B03-8F46-2BBC2F67F2DD}" type="pres">
      <dgm:prSet presAssocID="{16A6D888-81E9-410C-B83F-B3ED729FE9B8}" presName="Name0" presStyleCnt="0">
        <dgm:presLayoutVars>
          <dgm:dir/>
          <dgm:animLvl val="lvl"/>
          <dgm:resizeHandles val="exact"/>
        </dgm:presLayoutVars>
      </dgm:prSet>
      <dgm:spPr/>
      <dgm:t>
        <a:bodyPr/>
        <a:lstStyle/>
        <a:p>
          <a:endParaRPr lang="en-IN"/>
        </a:p>
      </dgm:t>
    </dgm:pt>
    <dgm:pt modelId="{19BFAB5A-5F5B-45CC-B03D-F5BC3EDFFF1B}" type="pres">
      <dgm:prSet presAssocID="{76791CAB-3A80-4163-8AC5-6D63D1DC7B86}" presName="composite" presStyleCnt="0"/>
      <dgm:spPr/>
    </dgm:pt>
    <dgm:pt modelId="{A3D77AB5-D311-4AC4-9C31-0BAF77A8A337}" type="pres">
      <dgm:prSet presAssocID="{76791CAB-3A80-4163-8AC5-6D63D1DC7B86}" presName="parTx" presStyleLbl="alignNode1" presStyleIdx="0" presStyleCnt="3" custLinFactY="48148" custLinFactNeighborY="100000">
        <dgm:presLayoutVars>
          <dgm:chMax val="0"/>
          <dgm:chPref val="0"/>
          <dgm:bulletEnabled val="1"/>
        </dgm:presLayoutVars>
      </dgm:prSet>
      <dgm:spPr/>
      <dgm:t>
        <a:bodyPr/>
        <a:lstStyle/>
        <a:p>
          <a:endParaRPr lang="en-IN"/>
        </a:p>
      </dgm:t>
    </dgm:pt>
    <dgm:pt modelId="{A4FF598E-B5C0-407A-AAD3-01635403F1B1}" type="pres">
      <dgm:prSet presAssocID="{76791CAB-3A80-4163-8AC5-6D63D1DC7B86}" presName="desTx" presStyleLbl="alignAccFollowNode1" presStyleIdx="0" presStyleCnt="3" custLinFactNeighborY="60606">
        <dgm:presLayoutVars>
          <dgm:bulletEnabled val="1"/>
        </dgm:presLayoutVars>
      </dgm:prSet>
      <dgm:spPr/>
      <dgm:t>
        <a:bodyPr/>
        <a:lstStyle/>
        <a:p>
          <a:endParaRPr lang="en-IN"/>
        </a:p>
      </dgm:t>
    </dgm:pt>
    <dgm:pt modelId="{0357B91E-3BE2-400C-A72E-4AC9DC79C640}" type="pres">
      <dgm:prSet presAssocID="{04A69EC5-92E7-4244-9E06-C633F7156845}" presName="space" presStyleCnt="0"/>
      <dgm:spPr/>
    </dgm:pt>
    <dgm:pt modelId="{26AAD60C-8BF5-40B0-88C8-F2975DFE4926}" type="pres">
      <dgm:prSet presAssocID="{DDB3220B-EC25-482C-BBEE-AA24E9BCC076}" presName="composite" presStyleCnt="0"/>
      <dgm:spPr/>
    </dgm:pt>
    <dgm:pt modelId="{EE0AC27E-D4DF-4E25-BE92-A8E51A618FF7}" type="pres">
      <dgm:prSet presAssocID="{DDB3220B-EC25-482C-BBEE-AA24E9BCC076}" presName="parTx" presStyleLbl="alignNode1" presStyleIdx="1" presStyleCnt="3" custLinFactY="50072" custLinFactNeighborY="100000">
        <dgm:presLayoutVars>
          <dgm:chMax val="0"/>
          <dgm:chPref val="0"/>
          <dgm:bulletEnabled val="1"/>
        </dgm:presLayoutVars>
      </dgm:prSet>
      <dgm:spPr/>
      <dgm:t>
        <a:bodyPr/>
        <a:lstStyle/>
        <a:p>
          <a:endParaRPr lang="en-IN"/>
        </a:p>
      </dgm:t>
    </dgm:pt>
    <dgm:pt modelId="{3A60C202-3080-4D7E-B0B1-1CA114680D6A}" type="pres">
      <dgm:prSet presAssocID="{DDB3220B-EC25-482C-BBEE-AA24E9BCC076}" presName="desTx" presStyleLbl="alignAccFollowNode1" presStyleIdx="1" presStyleCnt="3" custLinFactNeighborY="61383">
        <dgm:presLayoutVars>
          <dgm:bulletEnabled val="1"/>
        </dgm:presLayoutVars>
      </dgm:prSet>
      <dgm:spPr/>
      <dgm:t>
        <a:bodyPr/>
        <a:lstStyle/>
        <a:p>
          <a:endParaRPr lang="en-IN"/>
        </a:p>
      </dgm:t>
    </dgm:pt>
    <dgm:pt modelId="{AFFF1C2B-3378-494E-A356-7C0CD1BD5FA8}" type="pres">
      <dgm:prSet presAssocID="{C0FCC063-08F3-4BAA-A743-664956AC373A}" presName="space" presStyleCnt="0"/>
      <dgm:spPr/>
    </dgm:pt>
    <dgm:pt modelId="{59599DA1-4656-4124-A651-CE6032E968BD}" type="pres">
      <dgm:prSet presAssocID="{A7F47B56-DEB6-4FEE-AD6A-0D1C06B930ED}" presName="composite" presStyleCnt="0"/>
      <dgm:spPr/>
    </dgm:pt>
    <dgm:pt modelId="{067AAD01-02B1-4D58-9EC0-22F16A2838F2}" type="pres">
      <dgm:prSet presAssocID="{A7F47B56-DEB6-4FEE-AD6A-0D1C06B930ED}" presName="parTx" presStyleLbl="alignNode1" presStyleIdx="2" presStyleCnt="3" custLinFactY="48148" custLinFactNeighborY="100000">
        <dgm:presLayoutVars>
          <dgm:chMax val="0"/>
          <dgm:chPref val="0"/>
          <dgm:bulletEnabled val="1"/>
        </dgm:presLayoutVars>
      </dgm:prSet>
      <dgm:spPr/>
      <dgm:t>
        <a:bodyPr/>
        <a:lstStyle/>
        <a:p>
          <a:endParaRPr lang="en-IN"/>
        </a:p>
      </dgm:t>
    </dgm:pt>
    <dgm:pt modelId="{7E5DAFCA-2BE8-43F4-A2C5-70E2A8E2622A}" type="pres">
      <dgm:prSet presAssocID="{A7F47B56-DEB6-4FEE-AD6A-0D1C06B930ED}" presName="desTx" presStyleLbl="alignAccFollowNode1" presStyleIdx="2" presStyleCnt="3" custLinFactNeighborY="60577">
        <dgm:presLayoutVars>
          <dgm:bulletEnabled val="1"/>
        </dgm:presLayoutVars>
      </dgm:prSet>
      <dgm:spPr/>
      <dgm:t>
        <a:bodyPr/>
        <a:lstStyle/>
        <a:p>
          <a:endParaRPr lang="en-IN"/>
        </a:p>
      </dgm:t>
    </dgm:pt>
  </dgm:ptLst>
  <dgm:cxnLst>
    <dgm:cxn modelId="{7852A263-DE55-4591-B6B8-0D746D19818F}" type="presOf" srcId="{BDD3CF05-7A3F-486A-89A6-0978AD5E550A}" destId="{A4FF598E-B5C0-407A-AAD3-01635403F1B1}" srcOrd="0" destOrd="1" presId="urn:microsoft.com/office/officeart/2005/8/layout/hList1"/>
    <dgm:cxn modelId="{4C919D87-0B77-415B-ABC6-A14648F06FD1}" srcId="{DDB3220B-EC25-482C-BBEE-AA24E9BCC076}" destId="{9E6D0063-4D42-426F-B354-BD81D2BF77CF}" srcOrd="0" destOrd="0" parTransId="{F9BD0F02-DBBF-4DC4-845C-74F9C750E9C4}" sibTransId="{CCE84EDD-A84D-4173-B69F-4CE3AD93C6BB}"/>
    <dgm:cxn modelId="{F5AE2B9A-7F82-4FFA-9235-338DDBFAD02B}" type="presOf" srcId="{76791CAB-3A80-4163-8AC5-6D63D1DC7B86}" destId="{A3D77AB5-D311-4AC4-9C31-0BAF77A8A337}" srcOrd="0" destOrd="0" presId="urn:microsoft.com/office/officeart/2005/8/layout/hList1"/>
    <dgm:cxn modelId="{840F5A6F-6295-4709-9DA3-3BB6FED52BF1}" srcId="{DDB3220B-EC25-482C-BBEE-AA24E9BCC076}" destId="{56BB0A4F-6962-444B-9B0A-F23138A2D3A1}" srcOrd="1" destOrd="0" parTransId="{938F0E73-E147-4496-BB7F-0C1ACFACF0F4}" sibTransId="{6096BA90-CD6A-4EB9-9087-4751ED3A4635}"/>
    <dgm:cxn modelId="{8BF0E5C3-A48E-480F-B8B7-C2AA1A23F5FD}" type="presOf" srcId="{363EC514-FA1E-43DD-BB03-3E48DC57E244}" destId="{7E5DAFCA-2BE8-43F4-A2C5-70E2A8E2622A}" srcOrd="0" destOrd="1" presId="urn:microsoft.com/office/officeart/2005/8/layout/hList1"/>
    <dgm:cxn modelId="{7700E966-9C1C-451A-83C7-5871ED33BC2C}" srcId="{76791CAB-3A80-4163-8AC5-6D63D1DC7B86}" destId="{BDD3CF05-7A3F-486A-89A6-0978AD5E550A}" srcOrd="1" destOrd="0" parTransId="{71A1EFBC-51AF-4E83-82A0-E8D3B0EB6C61}" sibTransId="{716291BA-FD1C-44D0-AEA2-ABAB7BB19F59}"/>
    <dgm:cxn modelId="{5F17592F-E769-419C-8D7C-3E31156F8B70}" srcId="{16A6D888-81E9-410C-B83F-B3ED729FE9B8}" destId="{A7F47B56-DEB6-4FEE-AD6A-0D1C06B930ED}" srcOrd="2" destOrd="0" parTransId="{0D38C0E0-E1A0-472A-A8B6-50C47B7E798A}" sibTransId="{C2248244-FA8B-4388-906E-19DBFE08F2C0}"/>
    <dgm:cxn modelId="{4EC59A4E-8BE9-49FD-A63A-82EE01F49D95}" type="presOf" srcId="{9785A470-4AFC-4570-ABAA-D4FA6C5C5CA1}" destId="{A4FF598E-B5C0-407A-AAD3-01635403F1B1}" srcOrd="0" destOrd="2" presId="urn:microsoft.com/office/officeart/2005/8/layout/hList1"/>
    <dgm:cxn modelId="{D554AEBC-9FFA-48E3-A54D-2F9AB11EEAB2}" srcId="{16A6D888-81E9-410C-B83F-B3ED729FE9B8}" destId="{76791CAB-3A80-4163-8AC5-6D63D1DC7B86}" srcOrd="0" destOrd="0" parTransId="{C5F1353E-1689-45C8-A604-0C6A092A4DBF}" sibTransId="{04A69EC5-92E7-4244-9E06-C633F7156845}"/>
    <dgm:cxn modelId="{0266F170-F205-44BA-AB9F-22E15DDA24CC}" type="presOf" srcId="{DAA41532-46F2-4F9B-B95E-D57CFD1B6B6A}" destId="{A4FF598E-B5C0-407A-AAD3-01635403F1B1}" srcOrd="0" destOrd="0" presId="urn:microsoft.com/office/officeart/2005/8/layout/hList1"/>
    <dgm:cxn modelId="{C82A01FC-2836-4916-BF75-927E8CA83163}" type="presOf" srcId="{DDB3220B-EC25-482C-BBEE-AA24E9BCC076}" destId="{EE0AC27E-D4DF-4E25-BE92-A8E51A618FF7}" srcOrd="0" destOrd="0" presId="urn:microsoft.com/office/officeart/2005/8/layout/hList1"/>
    <dgm:cxn modelId="{FD5B5EEE-3766-4F56-AF87-6877FA444CC0}" srcId="{16A6D888-81E9-410C-B83F-B3ED729FE9B8}" destId="{DDB3220B-EC25-482C-BBEE-AA24E9BCC076}" srcOrd="1" destOrd="0" parTransId="{5532D769-4AAD-434F-8039-DB02C0716D55}" sibTransId="{C0FCC063-08F3-4BAA-A743-664956AC373A}"/>
    <dgm:cxn modelId="{75E6BEA2-9157-4CF1-AE7A-6CD4CE9A843D}" type="presOf" srcId="{A7F47B56-DEB6-4FEE-AD6A-0D1C06B930ED}" destId="{067AAD01-02B1-4D58-9EC0-22F16A2838F2}" srcOrd="0" destOrd="0" presId="urn:microsoft.com/office/officeart/2005/8/layout/hList1"/>
    <dgm:cxn modelId="{274EB226-AC77-4177-88EE-C7E8A8C5AEBA}" srcId="{A7F47B56-DEB6-4FEE-AD6A-0D1C06B930ED}" destId="{5273F5C4-256D-4A52-81E8-C2F7B97F0B76}" srcOrd="0" destOrd="0" parTransId="{8D000AD2-CDC4-4DE8-A662-F5A628119EF7}" sibTransId="{75C03361-B8EF-40F9-A144-601C996F95EF}"/>
    <dgm:cxn modelId="{C94EDDD8-1F07-4EF3-B950-E3C2D3DA878D}" type="presOf" srcId="{16A6D888-81E9-410C-B83F-B3ED729FE9B8}" destId="{399DF5A5-3416-4B03-8F46-2BBC2F67F2DD}" srcOrd="0" destOrd="0" presId="urn:microsoft.com/office/officeart/2005/8/layout/hList1"/>
    <dgm:cxn modelId="{BD722CB5-8307-4E72-80C7-D614C292EDA0}" type="presOf" srcId="{56BB0A4F-6962-444B-9B0A-F23138A2D3A1}" destId="{3A60C202-3080-4D7E-B0B1-1CA114680D6A}" srcOrd="0" destOrd="1" presId="urn:microsoft.com/office/officeart/2005/8/layout/hList1"/>
    <dgm:cxn modelId="{D9A08813-E5B4-48B4-9DBA-A55A3B57533B}" type="presOf" srcId="{5273F5C4-256D-4A52-81E8-C2F7B97F0B76}" destId="{7E5DAFCA-2BE8-43F4-A2C5-70E2A8E2622A}" srcOrd="0" destOrd="0" presId="urn:microsoft.com/office/officeart/2005/8/layout/hList1"/>
    <dgm:cxn modelId="{47181399-F422-44D8-B891-72BC03C30F25}" srcId="{76791CAB-3A80-4163-8AC5-6D63D1DC7B86}" destId="{DAA41532-46F2-4F9B-B95E-D57CFD1B6B6A}" srcOrd="0" destOrd="0" parTransId="{BA4C3827-B817-469B-9CDE-3084DD778400}" sibTransId="{E72C1E9D-B439-495B-831C-5E314207E372}"/>
    <dgm:cxn modelId="{6C912D67-D6F4-4D74-B924-7F717D8157B9}" srcId="{A7F47B56-DEB6-4FEE-AD6A-0D1C06B930ED}" destId="{19FCB49C-B46D-405A-B656-8C0ECFB2F225}" srcOrd="2" destOrd="0" parTransId="{89CDAFCB-8BD8-42C9-9177-78B0D1A19E48}" sibTransId="{BD320520-CD16-490A-ADDE-C742C6C0A2D2}"/>
    <dgm:cxn modelId="{45BA4368-F6D3-4938-BEB7-A81C2908C125}" srcId="{A7F47B56-DEB6-4FEE-AD6A-0D1C06B930ED}" destId="{363EC514-FA1E-43DD-BB03-3E48DC57E244}" srcOrd="1" destOrd="0" parTransId="{DF6B8D90-0662-4773-A145-439C63C2E785}" sibTransId="{628DBE0B-56B9-4DEC-B6EC-D0F43D3DF23F}"/>
    <dgm:cxn modelId="{57CE4A0C-90A7-441E-B671-64514C1BB0FA}" type="presOf" srcId="{9E6D0063-4D42-426F-B354-BD81D2BF77CF}" destId="{3A60C202-3080-4D7E-B0B1-1CA114680D6A}" srcOrd="0" destOrd="0" presId="urn:microsoft.com/office/officeart/2005/8/layout/hList1"/>
    <dgm:cxn modelId="{C4DE5D58-E756-402F-B002-C68D9ECCFBDB}" srcId="{76791CAB-3A80-4163-8AC5-6D63D1DC7B86}" destId="{9785A470-4AFC-4570-ABAA-D4FA6C5C5CA1}" srcOrd="2" destOrd="0" parTransId="{8F44FEC0-4478-471C-9D86-E1F95B57AAAE}" sibTransId="{E6DD9B87-01B0-459C-AF80-E60A1EDD0773}"/>
    <dgm:cxn modelId="{ABEB59AE-CAAA-4D37-B544-BD7332AAD3A6}" type="presOf" srcId="{19FCB49C-B46D-405A-B656-8C0ECFB2F225}" destId="{7E5DAFCA-2BE8-43F4-A2C5-70E2A8E2622A}" srcOrd="0" destOrd="2" presId="urn:microsoft.com/office/officeart/2005/8/layout/hList1"/>
    <dgm:cxn modelId="{47927569-29D6-41B2-8652-7B3C38E68228}" type="presParOf" srcId="{399DF5A5-3416-4B03-8F46-2BBC2F67F2DD}" destId="{19BFAB5A-5F5B-45CC-B03D-F5BC3EDFFF1B}" srcOrd="0" destOrd="0" presId="urn:microsoft.com/office/officeart/2005/8/layout/hList1"/>
    <dgm:cxn modelId="{B726ACCB-5BDF-4880-B75D-87C233C5643B}" type="presParOf" srcId="{19BFAB5A-5F5B-45CC-B03D-F5BC3EDFFF1B}" destId="{A3D77AB5-D311-4AC4-9C31-0BAF77A8A337}" srcOrd="0" destOrd="0" presId="urn:microsoft.com/office/officeart/2005/8/layout/hList1"/>
    <dgm:cxn modelId="{EAAFFA37-ACEB-45A2-9C8E-944C7CA2F002}" type="presParOf" srcId="{19BFAB5A-5F5B-45CC-B03D-F5BC3EDFFF1B}" destId="{A4FF598E-B5C0-407A-AAD3-01635403F1B1}" srcOrd="1" destOrd="0" presId="urn:microsoft.com/office/officeart/2005/8/layout/hList1"/>
    <dgm:cxn modelId="{70CFEF6A-A4C5-4E45-BA1E-73E5D424EAA0}" type="presParOf" srcId="{399DF5A5-3416-4B03-8F46-2BBC2F67F2DD}" destId="{0357B91E-3BE2-400C-A72E-4AC9DC79C640}" srcOrd="1" destOrd="0" presId="urn:microsoft.com/office/officeart/2005/8/layout/hList1"/>
    <dgm:cxn modelId="{03D9D6BB-B654-4A8D-9D54-973C62E021B0}" type="presParOf" srcId="{399DF5A5-3416-4B03-8F46-2BBC2F67F2DD}" destId="{26AAD60C-8BF5-40B0-88C8-F2975DFE4926}" srcOrd="2" destOrd="0" presId="urn:microsoft.com/office/officeart/2005/8/layout/hList1"/>
    <dgm:cxn modelId="{35309EA0-5906-481B-90E5-C01C03759007}" type="presParOf" srcId="{26AAD60C-8BF5-40B0-88C8-F2975DFE4926}" destId="{EE0AC27E-D4DF-4E25-BE92-A8E51A618FF7}" srcOrd="0" destOrd="0" presId="urn:microsoft.com/office/officeart/2005/8/layout/hList1"/>
    <dgm:cxn modelId="{154F004B-4F1A-4C5A-98D7-718E34B93CB2}" type="presParOf" srcId="{26AAD60C-8BF5-40B0-88C8-F2975DFE4926}" destId="{3A60C202-3080-4D7E-B0B1-1CA114680D6A}" srcOrd="1" destOrd="0" presId="urn:microsoft.com/office/officeart/2005/8/layout/hList1"/>
    <dgm:cxn modelId="{2D113D7F-A6B1-4E5F-8F1F-A8E3742EB74B}" type="presParOf" srcId="{399DF5A5-3416-4B03-8F46-2BBC2F67F2DD}" destId="{AFFF1C2B-3378-494E-A356-7C0CD1BD5FA8}" srcOrd="3" destOrd="0" presId="urn:microsoft.com/office/officeart/2005/8/layout/hList1"/>
    <dgm:cxn modelId="{73C85DF0-3278-46EE-BFBE-2990DB706422}" type="presParOf" srcId="{399DF5A5-3416-4B03-8F46-2BBC2F67F2DD}" destId="{59599DA1-4656-4124-A651-CE6032E968BD}" srcOrd="4" destOrd="0" presId="urn:microsoft.com/office/officeart/2005/8/layout/hList1"/>
    <dgm:cxn modelId="{908B5714-4258-4A96-A92F-8CF5BC99D00A}" type="presParOf" srcId="{59599DA1-4656-4124-A651-CE6032E968BD}" destId="{067AAD01-02B1-4D58-9EC0-22F16A2838F2}" srcOrd="0" destOrd="0" presId="urn:microsoft.com/office/officeart/2005/8/layout/hList1"/>
    <dgm:cxn modelId="{1D2556D3-6E79-4505-95E4-66EC913C0FDF}" type="presParOf" srcId="{59599DA1-4656-4124-A651-CE6032E968BD}" destId="{7E5DAFCA-2BE8-43F4-A2C5-70E2A8E2622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D485B4-A570-4105-B141-8060EA4F794F}" type="doc">
      <dgm:prSet loTypeId="urn:microsoft.com/office/officeart/2005/8/layout/pList2" loCatId="list" qsTypeId="urn:microsoft.com/office/officeart/2005/8/quickstyle/simple1" qsCatId="simple" csTypeId="urn:microsoft.com/office/officeart/2005/8/colors/accent1_2" csCatId="accent1" phldr="1"/>
      <dgm:spPr/>
    </dgm:pt>
    <dgm:pt modelId="{04C55F5D-30FE-4609-9E33-C63B0847724F}">
      <dgm:prSet phldrT="[Text]" custT="1"/>
      <dgm:spPr>
        <a:solidFill>
          <a:schemeClr val="tx1">
            <a:lumMod val="65000"/>
            <a:lumOff val="35000"/>
          </a:schemeClr>
        </a:solidFill>
      </dgm:spPr>
      <dgm:t>
        <a:bodyPr/>
        <a:lstStyle/>
        <a:p>
          <a:pPr algn="l"/>
          <a:r>
            <a:rPr lang="en-IN" sz="2200" b="1" i="0" u="none" strike="noStrike" baseline="0" dirty="0" smtClean="0">
              <a:latin typeface="+mn-lt"/>
            </a:rPr>
            <a:t>Morgan united competitors for cooperative action </a:t>
          </a:r>
          <a:endParaRPr lang="en-IN" sz="2200" dirty="0">
            <a:latin typeface="+mn-lt"/>
          </a:endParaRPr>
        </a:p>
      </dgm:t>
    </dgm:pt>
    <dgm:pt modelId="{0ED04963-4C4D-4651-BA40-72B212470FDB}" type="parTrans" cxnId="{1FE8BF71-A66A-490E-82CE-A3C68C831FA7}">
      <dgm:prSet/>
      <dgm:spPr/>
      <dgm:t>
        <a:bodyPr/>
        <a:lstStyle/>
        <a:p>
          <a:endParaRPr lang="en-IN"/>
        </a:p>
      </dgm:t>
    </dgm:pt>
    <dgm:pt modelId="{5AF6ADCB-EA99-41FA-8A71-69130E56B301}" type="sibTrans" cxnId="{1FE8BF71-A66A-490E-82CE-A3C68C831FA7}">
      <dgm:prSet/>
      <dgm:spPr/>
      <dgm:t>
        <a:bodyPr/>
        <a:lstStyle/>
        <a:p>
          <a:endParaRPr lang="en-IN"/>
        </a:p>
      </dgm:t>
    </dgm:pt>
    <dgm:pt modelId="{04F8EC83-10BE-4BF8-BF61-A5C7FAA768C9}">
      <dgm:prSet phldrT="[Text]" custT="1"/>
      <dgm:spPr>
        <a:solidFill>
          <a:schemeClr val="accent4">
            <a:lumMod val="50000"/>
          </a:schemeClr>
        </a:solidFill>
      </dgm:spPr>
      <dgm:t>
        <a:bodyPr/>
        <a:lstStyle/>
        <a:p>
          <a:r>
            <a:rPr lang="en-IN" sz="2100" b="1" i="0" u="none" strike="noStrike" baseline="0" dirty="0" smtClean="0">
              <a:latin typeface="+mn-lt"/>
            </a:rPr>
            <a:t>FDR tapped the faith, courage &amp; confidence of the American people</a:t>
          </a:r>
          <a:endParaRPr lang="en-IN" sz="2100" dirty="0">
            <a:latin typeface="+mn-lt"/>
          </a:endParaRPr>
        </a:p>
      </dgm:t>
    </dgm:pt>
    <dgm:pt modelId="{129FF830-6E99-4B52-B40E-C8BAD2ACF6F8}" type="parTrans" cxnId="{4F086EFD-9890-41CA-A307-3A434F362DEC}">
      <dgm:prSet/>
      <dgm:spPr/>
      <dgm:t>
        <a:bodyPr/>
        <a:lstStyle/>
        <a:p>
          <a:endParaRPr lang="en-IN"/>
        </a:p>
      </dgm:t>
    </dgm:pt>
    <dgm:pt modelId="{D5124CF4-4F83-4C61-9D32-14B72CA4BEC8}" type="sibTrans" cxnId="{4F086EFD-9890-41CA-A307-3A434F362DEC}">
      <dgm:prSet/>
      <dgm:spPr/>
      <dgm:t>
        <a:bodyPr/>
        <a:lstStyle/>
        <a:p>
          <a:endParaRPr lang="en-IN"/>
        </a:p>
      </dgm:t>
    </dgm:pt>
    <dgm:pt modelId="{36800F6B-6A04-45D0-943C-04DF440DDB8D}">
      <dgm:prSet phldrT="[Text]" custT="1"/>
      <dgm:spPr>
        <a:solidFill>
          <a:srgbClr val="B40000"/>
        </a:solidFill>
      </dgm:spPr>
      <dgm:t>
        <a:bodyPr/>
        <a:lstStyle/>
        <a:p>
          <a:r>
            <a:rPr lang="en-IN" sz="2200" b="1" i="0" u="none" strike="noStrike" baseline="0" dirty="0" smtClean="0">
              <a:latin typeface="+mn-lt"/>
            </a:rPr>
            <a:t>Jobs unified computer, Walkman &amp; ecommerce with music industry</a:t>
          </a:r>
          <a:endParaRPr lang="en-IN" sz="2200" dirty="0">
            <a:latin typeface="+mn-lt"/>
          </a:endParaRPr>
        </a:p>
      </dgm:t>
    </dgm:pt>
    <dgm:pt modelId="{2050D794-24B7-4013-80E6-1E6B00477439}" type="parTrans" cxnId="{2E2138AF-AF9D-46A7-9396-047B2EE53420}">
      <dgm:prSet/>
      <dgm:spPr/>
      <dgm:t>
        <a:bodyPr/>
        <a:lstStyle/>
        <a:p>
          <a:endParaRPr lang="en-IN"/>
        </a:p>
      </dgm:t>
    </dgm:pt>
    <dgm:pt modelId="{D01A4F6D-6525-406A-A370-831A68F41246}" type="sibTrans" cxnId="{2E2138AF-AF9D-46A7-9396-047B2EE53420}">
      <dgm:prSet/>
      <dgm:spPr/>
      <dgm:t>
        <a:bodyPr/>
        <a:lstStyle/>
        <a:p>
          <a:endParaRPr lang="en-IN"/>
        </a:p>
      </dgm:t>
    </dgm:pt>
    <dgm:pt modelId="{665925A5-E67A-4411-9E77-2CABC1227ADF}">
      <dgm:prSet custT="1"/>
      <dgm:spPr>
        <a:solidFill>
          <a:srgbClr val="000099"/>
        </a:solidFill>
      </dgm:spPr>
      <dgm:t>
        <a:bodyPr/>
        <a:lstStyle/>
        <a:p>
          <a:r>
            <a:rPr lang="en-IN" sz="2100" b="1" dirty="0" smtClean="0"/>
            <a:t>Google unified user search needs with advertiser marketing</a:t>
          </a:r>
          <a:endParaRPr lang="en-IN" sz="2100" b="1" dirty="0"/>
        </a:p>
      </dgm:t>
    </dgm:pt>
    <dgm:pt modelId="{A0FEEF61-BAED-4CF0-BEAE-9828B3BA7CAB}" type="parTrans" cxnId="{AD6E09CC-6AF6-47A0-BC1B-48D40C3EF3EA}">
      <dgm:prSet/>
      <dgm:spPr/>
      <dgm:t>
        <a:bodyPr/>
        <a:lstStyle/>
        <a:p>
          <a:endParaRPr lang="en-IN"/>
        </a:p>
      </dgm:t>
    </dgm:pt>
    <dgm:pt modelId="{14806D70-C6A3-4646-8B5F-7A4CD800070C}" type="sibTrans" cxnId="{AD6E09CC-6AF6-47A0-BC1B-48D40C3EF3EA}">
      <dgm:prSet/>
      <dgm:spPr/>
      <dgm:t>
        <a:bodyPr/>
        <a:lstStyle/>
        <a:p>
          <a:endParaRPr lang="en-IN"/>
        </a:p>
      </dgm:t>
    </dgm:pt>
    <dgm:pt modelId="{D32B608F-478A-4049-8614-A28C0A0E54E6}" type="pres">
      <dgm:prSet presAssocID="{AAD485B4-A570-4105-B141-8060EA4F794F}" presName="Name0" presStyleCnt="0">
        <dgm:presLayoutVars>
          <dgm:dir/>
          <dgm:resizeHandles val="exact"/>
        </dgm:presLayoutVars>
      </dgm:prSet>
      <dgm:spPr/>
    </dgm:pt>
    <dgm:pt modelId="{F2166688-CD6A-4600-AED5-CA99929E2D7A}" type="pres">
      <dgm:prSet presAssocID="{AAD485B4-A570-4105-B141-8060EA4F794F}" presName="bkgdShp" presStyleLbl="alignAccFollowNode1" presStyleIdx="0" presStyleCnt="1" custLinFactY="758" custLinFactNeighborX="16136" custLinFactNeighborY="100000"/>
      <dgm:spPr/>
    </dgm:pt>
    <dgm:pt modelId="{7C9829A1-9E26-4638-8F92-A0E0FA654228}" type="pres">
      <dgm:prSet presAssocID="{AAD485B4-A570-4105-B141-8060EA4F794F}" presName="linComp" presStyleCnt="0"/>
      <dgm:spPr/>
    </dgm:pt>
    <dgm:pt modelId="{5A208616-9BD1-433A-906F-873EDB72C31A}" type="pres">
      <dgm:prSet presAssocID="{04C55F5D-30FE-4609-9E33-C63B0847724F}" presName="compNode" presStyleCnt="0"/>
      <dgm:spPr/>
    </dgm:pt>
    <dgm:pt modelId="{2834ED53-4979-4EAE-B9EE-3DBB64ED52C6}" type="pres">
      <dgm:prSet presAssocID="{04C55F5D-30FE-4609-9E33-C63B0847724F}" presName="node" presStyleLbl="node1" presStyleIdx="0" presStyleCnt="4" custScaleX="1846503" custScaleY="118259" custLinFactX="-62326" custLinFactNeighborX="-100000" custLinFactNeighborY="-5580">
        <dgm:presLayoutVars>
          <dgm:bulletEnabled val="1"/>
        </dgm:presLayoutVars>
      </dgm:prSet>
      <dgm:spPr/>
      <dgm:t>
        <a:bodyPr/>
        <a:lstStyle/>
        <a:p>
          <a:endParaRPr lang="en-IN"/>
        </a:p>
      </dgm:t>
    </dgm:pt>
    <dgm:pt modelId="{5C51FACC-2D98-4F5D-A875-43ADEC30131B}" type="pres">
      <dgm:prSet presAssocID="{04C55F5D-30FE-4609-9E33-C63B0847724F}" presName="invisiNode" presStyleLbl="node1" presStyleIdx="0" presStyleCnt="4"/>
      <dgm:spPr/>
    </dgm:pt>
    <dgm:pt modelId="{C66B3D8B-31E4-404A-9A80-7D0BC70C64C7}" type="pres">
      <dgm:prSet presAssocID="{04C55F5D-30FE-4609-9E33-C63B0847724F}" presName="imagNode" presStyleLbl="fgImgPlace1" presStyleIdx="0" presStyleCnt="4" custScaleX="1650370" custLinFactX="-39400" custLinFactNeighborX="-100000" custLinFactNeighborY="-11363"/>
      <dgm:spPr>
        <a:blipFill rotWithShape="1">
          <a:blip xmlns:r="http://schemas.openxmlformats.org/officeDocument/2006/relationships" r:embed="rId1"/>
          <a:stretch>
            <a:fillRect/>
          </a:stretch>
        </a:blipFill>
        <a:ln>
          <a:solidFill>
            <a:schemeClr val="bg1">
              <a:lumMod val="85000"/>
            </a:schemeClr>
          </a:solidFill>
        </a:ln>
      </dgm:spPr>
    </dgm:pt>
    <dgm:pt modelId="{F5DFC080-2811-4617-9020-6B168CBC3A3D}" type="pres">
      <dgm:prSet presAssocID="{5AF6ADCB-EA99-41FA-8A71-69130E56B301}" presName="sibTrans" presStyleLbl="sibTrans2D1" presStyleIdx="0" presStyleCnt="0"/>
      <dgm:spPr/>
      <dgm:t>
        <a:bodyPr/>
        <a:lstStyle/>
        <a:p>
          <a:endParaRPr lang="en-IN"/>
        </a:p>
      </dgm:t>
    </dgm:pt>
    <dgm:pt modelId="{6303F7DC-5A8B-4E34-8A16-C76F8AA1C51B}" type="pres">
      <dgm:prSet presAssocID="{04F8EC83-10BE-4BF8-BF61-A5C7FAA768C9}" presName="compNode" presStyleCnt="0"/>
      <dgm:spPr/>
    </dgm:pt>
    <dgm:pt modelId="{AD0832BE-B61F-4D23-B2CA-DB8D979678F1}" type="pres">
      <dgm:prSet presAssocID="{04F8EC83-10BE-4BF8-BF61-A5C7FAA768C9}" presName="node" presStyleLbl="node1" presStyleIdx="1" presStyleCnt="4" custScaleX="1727427" custScaleY="117872" custLinFactNeighborX="-77137" custLinFactNeighborY="-5580">
        <dgm:presLayoutVars>
          <dgm:bulletEnabled val="1"/>
        </dgm:presLayoutVars>
      </dgm:prSet>
      <dgm:spPr/>
      <dgm:t>
        <a:bodyPr/>
        <a:lstStyle/>
        <a:p>
          <a:endParaRPr lang="en-IN"/>
        </a:p>
      </dgm:t>
    </dgm:pt>
    <dgm:pt modelId="{41F5188F-2396-4B82-AF6C-313617209DC0}" type="pres">
      <dgm:prSet presAssocID="{04F8EC83-10BE-4BF8-BF61-A5C7FAA768C9}" presName="invisiNode" presStyleLbl="node1" presStyleIdx="1" presStyleCnt="4"/>
      <dgm:spPr/>
    </dgm:pt>
    <dgm:pt modelId="{B848AFB4-222A-4B61-B836-3D6732F0D767}" type="pres">
      <dgm:prSet presAssocID="{04F8EC83-10BE-4BF8-BF61-A5C7FAA768C9}" presName="imagNode" presStyleLbl="fgImgPlace1" presStyleIdx="1" presStyleCnt="4" custScaleX="1541294" custLinFactNeighborX="-69700" custLinFactNeighborY="-10330"/>
      <dgm:spPr>
        <a:blipFill rotWithShape="1">
          <a:blip xmlns:r="http://schemas.openxmlformats.org/officeDocument/2006/relationships" r:embed="rId2"/>
          <a:stretch>
            <a:fillRect/>
          </a:stretch>
        </a:blipFill>
      </dgm:spPr>
    </dgm:pt>
    <dgm:pt modelId="{2462E022-AD16-49F4-A7D6-7BB60B9A6C7B}" type="pres">
      <dgm:prSet presAssocID="{D5124CF4-4F83-4C61-9D32-14B72CA4BEC8}" presName="sibTrans" presStyleLbl="sibTrans2D1" presStyleIdx="0" presStyleCnt="0"/>
      <dgm:spPr/>
      <dgm:t>
        <a:bodyPr/>
        <a:lstStyle/>
        <a:p>
          <a:endParaRPr lang="en-IN"/>
        </a:p>
      </dgm:t>
    </dgm:pt>
    <dgm:pt modelId="{4C14A890-790C-4001-AC64-BE73959C0AF9}" type="pres">
      <dgm:prSet presAssocID="{36800F6B-6A04-45D0-943C-04DF440DDB8D}" presName="compNode" presStyleCnt="0"/>
      <dgm:spPr/>
    </dgm:pt>
    <dgm:pt modelId="{183DF670-5385-4FEE-803A-6FB4998775AC}" type="pres">
      <dgm:prSet presAssocID="{36800F6B-6A04-45D0-943C-04DF440DDB8D}" presName="node" presStyleLbl="node1" presStyleIdx="2" presStyleCnt="4" custScaleX="1825858" custScaleY="118267" custLinFactNeighborX="44835" custLinFactNeighborY="-4960">
        <dgm:presLayoutVars>
          <dgm:bulletEnabled val="1"/>
        </dgm:presLayoutVars>
      </dgm:prSet>
      <dgm:spPr/>
      <dgm:t>
        <a:bodyPr/>
        <a:lstStyle/>
        <a:p>
          <a:endParaRPr lang="en-IN"/>
        </a:p>
      </dgm:t>
    </dgm:pt>
    <dgm:pt modelId="{6757144E-4F5E-4000-9B09-3F053960717F}" type="pres">
      <dgm:prSet presAssocID="{36800F6B-6A04-45D0-943C-04DF440DDB8D}" presName="invisiNode" presStyleLbl="node1" presStyleIdx="2" presStyleCnt="4"/>
      <dgm:spPr/>
    </dgm:pt>
    <dgm:pt modelId="{0F211136-BC56-4AA8-BAA3-26F84A5CD831}" type="pres">
      <dgm:prSet presAssocID="{36800F6B-6A04-45D0-943C-04DF440DDB8D}" presName="imagNode" presStyleLbl="fgImgPlace1" presStyleIdx="2" presStyleCnt="4" custScaleX="1592260" custLinFactNeighborX="41820" custLinFactNeighborY="-9297"/>
      <dgm:spPr>
        <a:blipFill rotWithShape="1">
          <a:blip xmlns:r="http://schemas.openxmlformats.org/officeDocument/2006/relationships" r:embed="rId3"/>
          <a:stretch>
            <a:fillRect/>
          </a:stretch>
        </a:blipFill>
      </dgm:spPr>
    </dgm:pt>
    <dgm:pt modelId="{5885B0EA-5BE4-4AD8-AB92-AE20115C6701}" type="pres">
      <dgm:prSet presAssocID="{D01A4F6D-6525-406A-A370-831A68F41246}" presName="sibTrans" presStyleLbl="sibTrans2D1" presStyleIdx="0" presStyleCnt="0"/>
      <dgm:spPr/>
      <dgm:t>
        <a:bodyPr/>
        <a:lstStyle/>
        <a:p>
          <a:endParaRPr lang="en-IN"/>
        </a:p>
      </dgm:t>
    </dgm:pt>
    <dgm:pt modelId="{E34D95D9-0A74-4EFF-A2EE-571AAB8B81DA}" type="pres">
      <dgm:prSet presAssocID="{665925A5-E67A-4411-9E77-2CABC1227ADF}" presName="compNode" presStyleCnt="0"/>
      <dgm:spPr/>
    </dgm:pt>
    <dgm:pt modelId="{5B3938B2-7EC5-4A09-A967-02D114CED6B3}" type="pres">
      <dgm:prSet presAssocID="{665925A5-E67A-4411-9E77-2CABC1227ADF}" presName="node" presStyleLbl="node1" presStyleIdx="3" presStyleCnt="4" custScaleX="1677375" custScaleY="117071" custLinFactX="56068" custLinFactNeighborX="100000" custLinFactNeighborY="-4960">
        <dgm:presLayoutVars>
          <dgm:bulletEnabled val="1"/>
        </dgm:presLayoutVars>
      </dgm:prSet>
      <dgm:spPr/>
      <dgm:t>
        <a:bodyPr/>
        <a:lstStyle/>
        <a:p>
          <a:endParaRPr lang="en-IN"/>
        </a:p>
      </dgm:t>
    </dgm:pt>
    <dgm:pt modelId="{6B59F54A-95E1-4E79-95F8-111CFB3918EC}" type="pres">
      <dgm:prSet presAssocID="{665925A5-E67A-4411-9E77-2CABC1227ADF}" presName="invisiNode" presStyleLbl="node1" presStyleIdx="3" presStyleCnt="4"/>
      <dgm:spPr/>
    </dgm:pt>
    <dgm:pt modelId="{B8391BD4-3660-40DD-913B-ADEE9A21062D}" type="pres">
      <dgm:prSet presAssocID="{665925A5-E67A-4411-9E77-2CABC1227ADF}" presName="imagNode" presStyleLbl="fgImgPlace1" presStyleIdx="3" presStyleCnt="4" custScaleX="1470245" custLinFactX="25460" custLinFactNeighborX="100000" custLinFactNeighborY="-9297"/>
      <dgm:spPr>
        <a:blipFill rotWithShape="1">
          <a:blip xmlns:r="http://schemas.openxmlformats.org/officeDocument/2006/relationships" r:embed="rId4"/>
          <a:stretch>
            <a:fillRect/>
          </a:stretch>
        </a:blipFill>
      </dgm:spPr>
    </dgm:pt>
  </dgm:ptLst>
  <dgm:cxnLst>
    <dgm:cxn modelId="{A2E1CCD1-30DD-46E4-90E5-6DB0EA265192}" type="presOf" srcId="{AAD485B4-A570-4105-B141-8060EA4F794F}" destId="{D32B608F-478A-4049-8614-A28C0A0E54E6}" srcOrd="0" destOrd="0" presId="urn:microsoft.com/office/officeart/2005/8/layout/pList2"/>
    <dgm:cxn modelId="{4E29562C-8748-46BC-B1D8-C5EA767C5703}" type="presOf" srcId="{D5124CF4-4F83-4C61-9D32-14B72CA4BEC8}" destId="{2462E022-AD16-49F4-A7D6-7BB60B9A6C7B}" srcOrd="0" destOrd="0" presId="urn:microsoft.com/office/officeart/2005/8/layout/pList2"/>
    <dgm:cxn modelId="{AD6E09CC-6AF6-47A0-BC1B-48D40C3EF3EA}" srcId="{AAD485B4-A570-4105-B141-8060EA4F794F}" destId="{665925A5-E67A-4411-9E77-2CABC1227ADF}" srcOrd="3" destOrd="0" parTransId="{A0FEEF61-BAED-4CF0-BEAE-9828B3BA7CAB}" sibTransId="{14806D70-C6A3-4646-8B5F-7A4CD800070C}"/>
    <dgm:cxn modelId="{94429724-4129-45C2-8697-09DFDF484A4F}" type="presOf" srcId="{5AF6ADCB-EA99-41FA-8A71-69130E56B301}" destId="{F5DFC080-2811-4617-9020-6B168CBC3A3D}" srcOrd="0" destOrd="0" presId="urn:microsoft.com/office/officeart/2005/8/layout/pList2"/>
    <dgm:cxn modelId="{1FE8BF71-A66A-490E-82CE-A3C68C831FA7}" srcId="{AAD485B4-A570-4105-B141-8060EA4F794F}" destId="{04C55F5D-30FE-4609-9E33-C63B0847724F}" srcOrd="0" destOrd="0" parTransId="{0ED04963-4C4D-4651-BA40-72B212470FDB}" sibTransId="{5AF6ADCB-EA99-41FA-8A71-69130E56B301}"/>
    <dgm:cxn modelId="{03A96ABE-C9DE-4044-BF08-503E0A4652CA}" type="presOf" srcId="{36800F6B-6A04-45D0-943C-04DF440DDB8D}" destId="{183DF670-5385-4FEE-803A-6FB4998775AC}" srcOrd="0" destOrd="0" presId="urn:microsoft.com/office/officeart/2005/8/layout/pList2"/>
    <dgm:cxn modelId="{D6EE2A66-6383-41A1-BC28-F198706B2856}" type="presOf" srcId="{04C55F5D-30FE-4609-9E33-C63B0847724F}" destId="{2834ED53-4979-4EAE-B9EE-3DBB64ED52C6}" srcOrd="0" destOrd="0" presId="urn:microsoft.com/office/officeart/2005/8/layout/pList2"/>
    <dgm:cxn modelId="{B7B5E9D0-38EA-41DB-ADBE-A948C30C5E25}" type="presOf" srcId="{D01A4F6D-6525-406A-A370-831A68F41246}" destId="{5885B0EA-5BE4-4AD8-AB92-AE20115C6701}" srcOrd="0" destOrd="0" presId="urn:microsoft.com/office/officeart/2005/8/layout/pList2"/>
    <dgm:cxn modelId="{4F086EFD-9890-41CA-A307-3A434F362DEC}" srcId="{AAD485B4-A570-4105-B141-8060EA4F794F}" destId="{04F8EC83-10BE-4BF8-BF61-A5C7FAA768C9}" srcOrd="1" destOrd="0" parTransId="{129FF830-6E99-4B52-B40E-C8BAD2ACF6F8}" sibTransId="{D5124CF4-4F83-4C61-9D32-14B72CA4BEC8}"/>
    <dgm:cxn modelId="{3133D5B6-6D3B-4BF8-86F5-E9D1B16713F4}" type="presOf" srcId="{04F8EC83-10BE-4BF8-BF61-A5C7FAA768C9}" destId="{AD0832BE-B61F-4D23-B2CA-DB8D979678F1}" srcOrd="0" destOrd="0" presId="urn:microsoft.com/office/officeart/2005/8/layout/pList2"/>
    <dgm:cxn modelId="{1114E655-8A20-4BFE-9111-511E4D4B152C}" type="presOf" srcId="{665925A5-E67A-4411-9E77-2CABC1227ADF}" destId="{5B3938B2-7EC5-4A09-A967-02D114CED6B3}" srcOrd="0" destOrd="0" presId="urn:microsoft.com/office/officeart/2005/8/layout/pList2"/>
    <dgm:cxn modelId="{2E2138AF-AF9D-46A7-9396-047B2EE53420}" srcId="{AAD485B4-A570-4105-B141-8060EA4F794F}" destId="{36800F6B-6A04-45D0-943C-04DF440DDB8D}" srcOrd="2" destOrd="0" parTransId="{2050D794-24B7-4013-80E6-1E6B00477439}" sibTransId="{D01A4F6D-6525-406A-A370-831A68F41246}"/>
    <dgm:cxn modelId="{17BF3A99-8A1A-4390-85B6-3141B5CE712A}" type="presParOf" srcId="{D32B608F-478A-4049-8614-A28C0A0E54E6}" destId="{F2166688-CD6A-4600-AED5-CA99929E2D7A}" srcOrd="0" destOrd="0" presId="urn:microsoft.com/office/officeart/2005/8/layout/pList2"/>
    <dgm:cxn modelId="{FD1ED65E-740E-4F17-8638-4767BEFBABC5}" type="presParOf" srcId="{D32B608F-478A-4049-8614-A28C0A0E54E6}" destId="{7C9829A1-9E26-4638-8F92-A0E0FA654228}" srcOrd="1" destOrd="0" presId="urn:microsoft.com/office/officeart/2005/8/layout/pList2"/>
    <dgm:cxn modelId="{3B02D2F6-3F01-4070-81EB-E200EC76B077}" type="presParOf" srcId="{7C9829A1-9E26-4638-8F92-A0E0FA654228}" destId="{5A208616-9BD1-433A-906F-873EDB72C31A}" srcOrd="0" destOrd="0" presId="urn:microsoft.com/office/officeart/2005/8/layout/pList2"/>
    <dgm:cxn modelId="{0EEE723E-B222-4464-B447-8CF2F15ADE9B}" type="presParOf" srcId="{5A208616-9BD1-433A-906F-873EDB72C31A}" destId="{2834ED53-4979-4EAE-B9EE-3DBB64ED52C6}" srcOrd="0" destOrd="0" presId="urn:microsoft.com/office/officeart/2005/8/layout/pList2"/>
    <dgm:cxn modelId="{C0D3BE31-2907-4183-82A8-FEA2835C9AD9}" type="presParOf" srcId="{5A208616-9BD1-433A-906F-873EDB72C31A}" destId="{5C51FACC-2D98-4F5D-A875-43ADEC30131B}" srcOrd="1" destOrd="0" presId="urn:microsoft.com/office/officeart/2005/8/layout/pList2"/>
    <dgm:cxn modelId="{ADB89294-C2F0-42B6-8EDB-6F436D607E99}" type="presParOf" srcId="{5A208616-9BD1-433A-906F-873EDB72C31A}" destId="{C66B3D8B-31E4-404A-9A80-7D0BC70C64C7}" srcOrd="2" destOrd="0" presId="urn:microsoft.com/office/officeart/2005/8/layout/pList2"/>
    <dgm:cxn modelId="{9CF1F8AA-9011-46D1-AC4B-DFFCA52C45F7}" type="presParOf" srcId="{7C9829A1-9E26-4638-8F92-A0E0FA654228}" destId="{F5DFC080-2811-4617-9020-6B168CBC3A3D}" srcOrd="1" destOrd="0" presId="urn:microsoft.com/office/officeart/2005/8/layout/pList2"/>
    <dgm:cxn modelId="{D62BEE1B-6A0A-4817-A6F1-40AEEFD9DE48}" type="presParOf" srcId="{7C9829A1-9E26-4638-8F92-A0E0FA654228}" destId="{6303F7DC-5A8B-4E34-8A16-C76F8AA1C51B}" srcOrd="2" destOrd="0" presId="urn:microsoft.com/office/officeart/2005/8/layout/pList2"/>
    <dgm:cxn modelId="{D591C7CA-F975-442E-9FD6-B4FCE9CE3A0B}" type="presParOf" srcId="{6303F7DC-5A8B-4E34-8A16-C76F8AA1C51B}" destId="{AD0832BE-B61F-4D23-B2CA-DB8D979678F1}" srcOrd="0" destOrd="0" presId="urn:microsoft.com/office/officeart/2005/8/layout/pList2"/>
    <dgm:cxn modelId="{BD24F2D7-27B7-4FE6-9EA8-803903A2D84A}" type="presParOf" srcId="{6303F7DC-5A8B-4E34-8A16-C76F8AA1C51B}" destId="{41F5188F-2396-4B82-AF6C-313617209DC0}" srcOrd="1" destOrd="0" presId="urn:microsoft.com/office/officeart/2005/8/layout/pList2"/>
    <dgm:cxn modelId="{95170F04-62FE-469E-B483-45D5DA38CFD3}" type="presParOf" srcId="{6303F7DC-5A8B-4E34-8A16-C76F8AA1C51B}" destId="{B848AFB4-222A-4B61-B836-3D6732F0D767}" srcOrd="2" destOrd="0" presId="urn:microsoft.com/office/officeart/2005/8/layout/pList2"/>
    <dgm:cxn modelId="{1DCC7C85-6D6B-46FE-B424-3C75981C41E9}" type="presParOf" srcId="{7C9829A1-9E26-4638-8F92-A0E0FA654228}" destId="{2462E022-AD16-49F4-A7D6-7BB60B9A6C7B}" srcOrd="3" destOrd="0" presId="urn:microsoft.com/office/officeart/2005/8/layout/pList2"/>
    <dgm:cxn modelId="{CEEABB82-C188-4564-9DD8-6BF1F65F559E}" type="presParOf" srcId="{7C9829A1-9E26-4638-8F92-A0E0FA654228}" destId="{4C14A890-790C-4001-AC64-BE73959C0AF9}" srcOrd="4" destOrd="0" presId="urn:microsoft.com/office/officeart/2005/8/layout/pList2"/>
    <dgm:cxn modelId="{D252E52E-DFE2-4CBB-85D4-C8A35786D987}" type="presParOf" srcId="{4C14A890-790C-4001-AC64-BE73959C0AF9}" destId="{183DF670-5385-4FEE-803A-6FB4998775AC}" srcOrd="0" destOrd="0" presId="urn:microsoft.com/office/officeart/2005/8/layout/pList2"/>
    <dgm:cxn modelId="{C3B1901D-8FB2-469A-BE67-64A676B9D788}" type="presParOf" srcId="{4C14A890-790C-4001-AC64-BE73959C0AF9}" destId="{6757144E-4F5E-4000-9B09-3F053960717F}" srcOrd="1" destOrd="0" presId="urn:microsoft.com/office/officeart/2005/8/layout/pList2"/>
    <dgm:cxn modelId="{E3F14158-606A-46D6-A7FF-ACC719C74C52}" type="presParOf" srcId="{4C14A890-790C-4001-AC64-BE73959C0AF9}" destId="{0F211136-BC56-4AA8-BAA3-26F84A5CD831}" srcOrd="2" destOrd="0" presId="urn:microsoft.com/office/officeart/2005/8/layout/pList2"/>
    <dgm:cxn modelId="{E7BB0DC6-4AFC-441B-B4BE-225368F9AC86}" type="presParOf" srcId="{7C9829A1-9E26-4638-8F92-A0E0FA654228}" destId="{5885B0EA-5BE4-4AD8-AB92-AE20115C6701}" srcOrd="5" destOrd="0" presId="urn:microsoft.com/office/officeart/2005/8/layout/pList2"/>
    <dgm:cxn modelId="{00BEB8DC-8970-40BB-A620-5EAE51575B4A}" type="presParOf" srcId="{7C9829A1-9E26-4638-8F92-A0E0FA654228}" destId="{E34D95D9-0A74-4EFF-A2EE-571AAB8B81DA}" srcOrd="6" destOrd="0" presId="urn:microsoft.com/office/officeart/2005/8/layout/pList2"/>
    <dgm:cxn modelId="{DCD7C5AD-2E63-42E1-A6C8-77E9D450B07E}" type="presParOf" srcId="{E34D95D9-0A74-4EFF-A2EE-571AAB8B81DA}" destId="{5B3938B2-7EC5-4A09-A967-02D114CED6B3}" srcOrd="0" destOrd="0" presId="urn:microsoft.com/office/officeart/2005/8/layout/pList2"/>
    <dgm:cxn modelId="{B9A7E949-09E1-4E98-9B48-FCEFA6621965}" type="presParOf" srcId="{E34D95D9-0A74-4EFF-A2EE-571AAB8B81DA}" destId="{6B59F54A-95E1-4E79-95F8-111CFB3918EC}" srcOrd="1" destOrd="0" presId="urn:microsoft.com/office/officeart/2005/8/layout/pList2"/>
    <dgm:cxn modelId="{CD7ACF4B-586B-4C27-8B39-593FB5A534D9}" type="presParOf" srcId="{E34D95D9-0A74-4EFF-A2EE-571AAB8B81DA}" destId="{B8391BD4-3660-40DD-913B-ADEE9A21062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594BD-1AA0-4C4B-A6DF-5EB4E75DADDE}">
      <dsp:nvSpPr>
        <dsp:cNvPr id="0" name=""/>
        <dsp:cNvSpPr/>
      </dsp:nvSpPr>
      <dsp:spPr>
        <a:xfrm>
          <a:off x="1720729" y="0"/>
          <a:ext cx="4637476" cy="4637476"/>
        </a:xfrm>
        <a:prstGeom prst="diamond">
          <a:avLst/>
        </a:prstGeom>
        <a:solidFill>
          <a:schemeClr val="bg1"/>
        </a:solidFill>
        <a:ln>
          <a:solidFill>
            <a:schemeClr val="bg1"/>
          </a:solidFill>
        </a:ln>
        <a:effectLst/>
      </dsp:spPr>
      <dsp:style>
        <a:lnRef idx="0">
          <a:scrgbClr r="0" g="0" b="0"/>
        </a:lnRef>
        <a:fillRef idx="1">
          <a:scrgbClr r="0" g="0" b="0"/>
        </a:fillRef>
        <a:effectRef idx="0">
          <a:scrgbClr r="0" g="0" b="0"/>
        </a:effectRef>
        <a:fontRef idx="minor"/>
      </dsp:style>
    </dsp:sp>
    <dsp:sp modelId="{332D42C8-105C-43FE-853F-2E98450EAC7A}">
      <dsp:nvSpPr>
        <dsp:cNvPr id="0" name=""/>
        <dsp:cNvSpPr/>
      </dsp:nvSpPr>
      <dsp:spPr>
        <a:xfrm>
          <a:off x="34800" y="0"/>
          <a:ext cx="3300669" cy="2288567"/>
        </a:xfrm>
        <a:prstGeom prst="roundRect">
          <a:avLst/>
        </a:prstGeom>
        <a:solidFill>
          <a:srgbClr val="C0000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IN" sz="2800" b="1" i="0" u="none" strike="noStrike" kern="1200" baseline="0" dirty="0" smtClean="0">
            <a:latin typeface="Times New Roman" panose="02020603050405020304" pitchFamily="18" charset="0"/>
          </a:endParaRPr>
        </a:p>
        <a:p>
          <a:pPr lvl="0" algn="ctr" defTabSz="1244600">
            <a:lnSpc>
              <a:spcPct val="90000"/>
            </a:lnSpc>
            <a:spcBef>
              <a:spcPct val="0"/>
            </a:spcBef>
            <a:spcAft>
              <a:spcPct val="35000"/>
            </a:spcAft>
          </a:pPr>
          <a:r>
            <a:rPr lang="en-IN" sz="2400" b="1" i="0" u="none" strike="noStrike" kern="1200" baseline="0" dirty="0" smtClean="0">
              <a:latin typeface="Times New Roman" panose="02020603050405020304" pitchFamily="18" charset="0"/>
            </a:rPr>
            <a:t>INDIVIDUAL</a:t>
          </a:r>
        </a:p>
        <a:p>
          <a:pPr lvl="0" algn="ctr" defTabSz="1244600">
            <a:lnSpc>
              <a:spcPct val="90000"/>
            </a:lnSpc>
            <a:spcBef>
              <a:spcPct val="0"/>
            </a:spcBef>
            <a:spcAft>
              <a:spcPct val="35000"/>
            </a:spcAft>
          </a:pPr>
          <a:r>
            <a:rPr lang="en-IN" sz="2200" b="1" i="0" u="none" strike="noStrike" kern="1200" baseline="0" dirty="0" smtClean="0">
              <a:latin typeface="+mn-lt"/>
            </a:rPr>
            <a:t>A single member of the society, a separate person</a:t>
          </a:r>
        </a:p>
        <a:p>
          <a:pPr lvl="0" algn="ctr" defTabSz="1244600">
            <a:lnSpc>
              <a:spcPct val="90000"/>
            </a:lnSpc>
            <a:spcBef>
              <a:spcPct val="0"/>
            </a:spcBef>
            <a:spcAft>
              <a:spcPct val="35000"/>
            </a:spcAft>
          </a:pPr>
          <a:endParaRPr lang="en-IN" sz="2800" b="1" kern="1200" dirty="0"/>
        </a:p>
      </dsp:txBody>
      <dsp:txXfrm>
        <a:off x="146519" y="111719"/>
        <a:ext cx="3077231" cy="2065129"/>
      </dsp:txXfrm>
    </dsp:sp>
    <dsp:sp modelId="{D6DB4F94-C5B2-4481-B3A7-948D2BD4AD85}">
      <dsp:nvSpPr>
        <dsp:cNvPr id="0" name=""/>
        <dsp:cNvSpPr/>
      </dsp:nvSpPr>
      <dsp:spPr>
        <a:xfrm>
          <a:off x="3451497" y="0"/>
          <a:ext cx="4501047" cy="2271512"/>
        </a:xfrm>
        <a:prstGeom prst="roundRect">
          <a:avLst/>
        </a:prstGeom>
        <a:solidFill>
          <a:srgbClr val="006600"/>
        </a:solidFill>
        <a:ln w="12700"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IN" sz="2800" b="1" i="0" u="none" strike="noStrike" kern="1200" baseline="0" dirty="0" smtClean="0">
            <a:latin typeface="Times New Roman" panose="02020603050405020304" pitchFamily="18" charset="0"/>
          </a:endParaRPr>
        </a:p>
        <a:p>
          <a:pPr lvl="0" algn="ctr" defTabSz="1244600">
            <a:lnSpc>
              <a:spcPct val="90000"/>
            </a:lnSpc>
            <a:spcBef>
              <a:spcPct val="0"/>
            </a:spcBef>
            <a:spcAft>
              <a:spcPct val="35000"/>
            </a:spcAft>
          </a:pPr>
          <a:r>
            <a:rPr lang="en-IN" sz="2400" b="1" i="0" u="none" strike="noStrike" kern="1200" baseline="0" dirty="0" smtClean="0">
              <a:latin typeface="Times New Roman" panose="02020603050405020304" pitchFamily="18" charset="0"/>
            </a:rPr>
            <a:t>INDIVIDUALISM</a:t>
          </a:r>
        </a:p>
        <a:p>
          <a:pPr lvl="0" algn="ctr" defTabSz="1244600">
            <a:lnSpc>
              <a:spcPct val="90000"/>
            </a:lnSpc>
            <a:spcBef>
              <a:spcPct val="0"/>
            </a:spcBef>
            <a:spcAft>
              <a:spcPct val="35000"/>
            </a:spcAft>
          </a:pPr>
          <a:r>
            <a:rPr lang="en-IN" sz="2200" b="1" i="0" u="none" strike="noStrike" kern="1200" baseline="0" dirty="0" smtClean="0">
              <a:latin typeface="+mn-lt"/>
              <a:cs typeface="Times New Roman" pitchFamily="18" charset="0"/>
            </a:rPr>
            <a:t>An outlook based on self-reliance, independence, and very often self-centred egoism; a social philosophy favouring individual freedom over state control  </a:t>
          </a:r>
        </a:p>
        <a:p>
          <a:pPr lvl="0" algn="ctr" defTabSz="1244600">
            <a:lnSpc>
              <a:spcPct val="90000"/>
            </a:lnSpc>
            <a:spcBef>
              <a:spcPct val="0"/>
            </a:spcBef>
            <a:spcAft>
              <a:spcPct val="35000"/>
            </a:spcAft>
          </a:pPr>
          <a:endParaRPr lang="en-IN" sz="2800" b="1" kern="1200" dirty="0"/>
        </a:p>
      </dsp:txBody>
      <dsp:txXfrm>
        <a:off x="3562383" y="110886"/>
        <a:ext cx="4279275" cy="2049740"/>
      </dsp:txXfrm>
    </dsp:sp>
    <dsp:sp modelId="{D9842524-EE02-4D45-9FF1-A7604D113944}">
      <dsp:nvSpPr>
        <dsp:cNvPr id="0" name=""/>
        <dsp:cNvSpPr/>
      </dsp:nvSpPr>
      <dsp:spPr>
        <a:xfrm>
          <a:off x="0" y="2309914"/>
          <a:ext cx="4698421" cy="2316728"/>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itchFamily="18" charset="0"/>
              <a:cs typeface="Times New Roman" pitchFamily="18" charset="0"/>
            </a:rPr>
            <a:t>INDIVIDUALITY</a:t>
          </a:r>
          <a:endParaRPr lang="en-IN" sz="2400" b="1" kern="1200" dirty="0" smtClean="0">
            <a:latin typeface="Times New Roman" pitchFamily="18" charset="0"/>
            <a:cs typeface="Times New Roman" pitchFamily="18" charset="0"/>
          </a:endParaRPr>
        </a:p>
        <a:p>
          <a:pPr lvl="0" algn="ctr" defTabSz="1066800">
            <a:lnSpc>
              <a:spcPct val="90000"/>
            </a:lnSpc>
            <a:spcBef>
              <a:spcPct val="0"/>
            </a:spcBef>
            <a:spcAft>
              <a:spcPct val="35000"/>
            </a:spcAft>
          </a:pPr>
          <a:r>
            <a:rPr lang="en-IN" sz="2200" b="1" kern="1200" dirty="0" smtClean="0"/>
            <a:t>That which does not depend on social authority or tend toward social conformity for its own sake; the capacity for original inspiration, creativity, uniqueness of expression</a:t>
          </a:r>
          <a:endParaRPr lang="en-IN" sz="2200" b="1" kern="1200" dirty="0"/>
        </a:p>
      </dsp:txBody>
      <dsp:txXfrm>
        <a:off x="113093" y="2423007"/>
        <a:ext cx="4472235" cy="2090542"/>
      </dsp:txXfrm>
    </dsp:sp>
    <dsp:sp modelId="{276BA169-F70B-4662-9CA0-F61086D7FD02}">
      <dsp:nvSpPr>
        <dsp:cNvPr id="0" name=""/>
        <dsp:cNvSpPr/>
      </dsp:nvSpPr>
      <dsp:spPr>
        <a:xfrm>
          <a:off x="4790409" y="2293510"/>
          <a:ext cx="3189837" cy="2343965"/>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latin typeface="Times New Roman" pitchFamily="18" charset="0"/>
              <a:cs typeface="Times New Roman" pitchFamily="18" charset="0"/>
            </a:rPr>
            <a:t>INDIVIDUATION</a:t>
          </a:r>
          <a:endParaRPr lang="en-US" sz="2400" b="1" kern="1200" dirty="0" smtClean="0">
            <a:latin typeface="Times New Roman" pitchFamily="18" charset="0"/>
            <a:cs typeface="Times New Roman" pitchFamily="18" charset="0"/>
          </a:endParaRPr>
        </a:p>
        <a:p>
          <a:pPr lvl="0" algn="ctr" defTabSz="1066800">
            <a:lnSpc>
              <a:spcPct val="90000"/>
            </a:lnSpc>
            <a:spcBef>
              <a:spcPct val="0"/>
            </a:spcBef>
            <a:spcAft>
              <a:spcPct val="35000"/>
            </a:spcAft>
          </a:pPr>
          <a:r>
            <a:rPr lang="en-IN" sz="2200" b="1" kern="1200" dirty="0" smtClean="0"/>
            <a:t>The process by which individuality develops in a person </a:t>
          </a:r>
          <a:endParaRPr lang="en-IN" sz="2200" b="1" kern="1200" dirty="0"/>
        </a:p>
      </dsp:txBody>
      <dsp:txXfrm>
        <a:off x="4904832" y="2407933"/>
        <a:ext cx="2960991" cy="2115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59D9C-693B-461D-B54D-E0C022662E71}">
      <dsp:nvSpPr>
        <dsp:cNvPr id="0" name=""/>
        <dsp:cNvSpPr/>
      </dsp:nvSpPr>
      <dsp:spPr>
        <a:xfrm>
          <a:off x="3750705" y="3350943"/>
          <a:ext cx="349713" cy="91440"/>
        </a:xfrm>
        <a:custGeom>
          <a:avLst/>
          <a:gdLst/>
          <a:ahLst/>
          <a:cxnLst/>
          <a:rect l="0" t="0" r="0" b="0"/>
          <a:pathLst>
            <a:path>
              <a:moveTo>
                <a:pt x="0" y="45720"/>
              </a:moveTo>
              <a:lnTo>
                <a:pt x="34971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3916819" y="3387920"/>
        <a:ext cx="17485" cy="17485"/>
      </dsp:txXfrm>
    </dsp:sp>
    <dsp:sp modelId="{C7D50763-F3EE-4D62-A9F4-DB5D73691E45}">
      <dsp:nvSpPr>
        <dsp:cNvPr id="0" name=""/>
        <dsp:cNvSpPr/>
      </dsp:nvSpPr>
      <dsp:spPr>
        <a:xfrm>
          <a:off x="514899" y="2141685"/>
          <a:ext cx="288670" cy="1254977"/>
        </a:xfrm>
        <a:custGeom>
          <a:avLst/>
          <a:gdLst/>
          <a:ahLst/>
          <a:cxnLst/>
          <a:rect l="0" t="0" r="0" b="0"/>
          <a:pathLst>
            <a:path>
              <a:moveTo>
                <a:pt x="0" y="0"/>
              </a:moveTo>
              <a:lnTo>
                <a:pt x="144335" y="0"/>
              </a:lnTo>
              <a:lnTo>
                <a:pt x="144335" y="1254977"/>
              </a:lnTo>
              <a:lnTo>
                <a:pt x="288670" y="1254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627041" y="2736980"/>
        <a:ext cx="64387" cy="64387"/>
      </dsp:txXfrm>
    </dsp:sp>
    <dsp:sp modelId="{65496ECB-5472-4108-BD47-55823EEF6A8B}">
      <dsp:nvSpPr>
        <dsp:cNvPr id="0" name=""/>
        <dsp:cNvSpPr/>
      </dsp:nvSpPr>
      <dsp:spPr>
        <a:xfrm>
          <a:off x="3776806" y="2102563"/>
          <a:ext cx="328589" cy="91440"/>
        </a:xfrm>
        <a:custGeom>
          <a:avLst/>
          <a:gdLst/>
          <a:ahLst/>
          <a:cxnLst/>
          <a:rect l="0" t="0" r="0" b="0"/>
          <a:pathLst>
            <a:path>
              <a:moveTo>
                <a:pt x="0" y="45720"/>
              </a:moveTo>
              <a:lnTo>
                <a:pt x="32858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3932886" y="2140069"/>
        <a:ext cx="16429" cy="16429"/>
      </dsp:txXfrm>
    </dsp:sp>
    <dsp:sp modelId="{A294B089-22A1-4D09-90B3-9CBCEFE1491C}">
      <dsp:nvSpPr>
        <dsp:cNvPr id="0" name=""/>
        <dsp:cNvSpPr/>
      </dsp:nvSpPr>
      <dsp:spPr>
        <a:xfrm>
          <a:off x="514899" y="2095965"/>
          <a:ext cx="288670" cy="91440"/>
        </a:xfrm>
        <a:custGeom>
          <a:avLst/>
          <a:gdLst/>
          <a:ahLst/>
          <a:cxnLst/>
          <a:rect l="0" t="0" r="0" b="0"/>
          <a:pathLst>
            <a:path>
              <a:moveTo>
                <a:pt x="0" y="45720"/>
              </a:moveTo>
              <a:lnTo>
                <a:pt x="144335" y="45720"/>
              </a:lnTo>
              <a:lnTo>
                <a:pt x="144335" y="52318"/>
              </a:lnTo>
              <a:lnTo>
                <a:pt x="288670" y="523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652016" y="2134467"/>
        <a:ext cx="14437" cy="14437"/>
      </dsp:txXfrm>
    </dsp:sp>
    <dsp:sp modelId="{E215CC0E-BD6F-4B1B-81B0-A7E24DDF8E23}">
      <dsp:nvSpPr>
        <dsp:cNvPr id="0" name=""/>
        <dsp:cNvSpPr/>
      </dsp:nvSpPr>
      <dsp:spPr>
        <a:xfrm>
          <a:off x="3776790" y="972269"/>
          <a:ext cx="316377" cy="91440"/>
        </a:xfrm>
        <a:custGeom>
          <a:avLst/>
          <a:gdLst/>
          <a:ahLst/>
          <a:cxnLst/>
          <a:rect l="0" t="0" r="0" b="0"/>
          <a:pathLst>
            <a:path>
              <a:moveTo>
                <a:pt x="0" y="45720"/>
              </a:moveTo>
              <a:lnTo>
                <a:pt x="31637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3927070" y="1010079"/>
        <a:ext cx="15818" cy="15818"/>
      </dsp:txXfrm>
    </dsp:sp>
    <dsp:sp modelId="{601B5617-85D9-45E2-9202-5D7DB327D876}">
      <dsp:nvSpPr>
        <dsp:cNvPr id="0" name=""/>
        <dsp:cNvSpPr/>
      </dsp:nvSpPr>
      <dsp:spPr>
        <a:xfrm>
          <a:off x="514899" y="1017989"/>
          <a:ext cx="288670" cy="1123696"/>
        </a:xfrm>
        <a:custGeom>
          <a:avLst/>
          <a:gdLst/>
          <a:ahLst/>
          <a:cxnLst/>
          <a:rect l="0" t="0" r="0" b="0"/>
          <a:pathLst>
            <a:path>
              <a:moveTo>
                <a:pt x="0" y="1123696"/>
              </a:moveTo>
              <a:lnTo>
                <a:pt x="144335" y="1123696"/>
              </a:lnTo>
              <a:lnTo>
                <a:pt x="144335" y="0"/>
              </a:lnTo>
              <a:lnTo>
                <a:pt x="28867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630230" y="1550832"/>
        <a:ext cx="58009" cy="58009"/>
      </dsp:txXfrm>
    </dsp:sp>
    <dsp:sp modelId="{1546E697-84B8-429D-96C0-0DC37236F7F1}">
      <dsp:nvSpPr>
        <dsp:cNvPr id="0" name=""/>
        <dsp:cNvSpPr/>
      </dsp:nvSpPr>
      <dsp:spPr>
        <a:xfrm rot="16200000">
          <a:off x="-1736903" y="1900544"/>
          <a:ext cx="4021324" cy="482282"/>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t>INDIVIDUALISM</a:t>
          </a:r>
          <a:endParaRPr lang="en-IN" sz="4000" b="1" kern="1200" dirty="0"/>
        </a:p>
      </dsp:txBody>
      <dsp:txXfrm>
        <a:off x="-1736903" y="1900544"/>
        <a:ext cx="4021324" cy="482282"/>
      </dsp:txXfrm>
    </dsp:sp>
    <dsp:sp modelId="{56272557-ED64-4558-951E-D5FE9FD2ABAC}">
      <dsp:nvSpPr>
        <dsp:cNvPr id="0" name=""/>
        <dsp:cNvSpPr/>
      </dsp:nvSpPr>
      <dsp:spPr>
        <a:xfrm>
          <a:off x="803570" y="595743"/>
          <a:ext cx="2973220" cy="844491"/>
        </a:xfrm>
        <a:prstGeom prst="rect">
          <a:avLst/>
        </a:prstGeom>
        <a:solidFill>
          <a:srgbClr val="7A08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IN" sz="2400" b="1" i="0" u="none" strike="noStrike" kern="1200" baseline="0" dirty="0" smtClean="0">
              <a:latin typeface="+mn-lt"/>
              <a:cs typeface="Times New Roman" pitchFamily="18" charset="0"/>
            </a:rPr>
            <a:t>A great turning point in history</a:t>
          </a:r>
          <a:endParaRPr lang="en-IN" sz="2400" b="1" kern="1200" dirty="0">
            <a:latin typeface="+mn-lt"/>
            <a:cs typeface="Times New Roman" pitchFamily="18" charset="0"/>
          </a:endParaRPr>
        </a:p>
      </dsp:txBody>
      <dsp:txXfrm>
        <a:off x="803570" y="595743"/>
        <a:ext cx="2973220" cy="844491"/>
      </dsp:txXfrm>
    </dsp:sp>
    <dsp:sp modelId="{057AEE77-F8E9-4645-A664-ECF02938A991}">
      <dsp:nvSpPr>
        <dsp:cNvPr id="0" name=""/>
        <dsp:cNvSpPr/>
      </dsp:nvSpPr>
      <dsp:spPr>
        <a:xfrm>
          <a:off x="4093168" y="624280"/>
          <a:ext cx="3605074" cy="787418"/>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IN" sz="2400" b="1" i="0" u="none" strike="noStrike" kern="1200" baseline="0" dirty="0" smtClean="0">
              <a:latin typeface="+mn-lt"/>
              <a:cs typeface="Times New Roman" pitchFamily="18" charset="0"/>
            </a:rPr>
            <a:t>The inner life was valued as the genuine life</a:t>
          </a:r>
          <a:endParaRPr lang="en-IN" sz="2400" b="1" kern="1200" dirty="0">
            <a:latin typeface="+mn-lt"/>
            <a:cs typeface="Times New Roman" pitchFamily="18" charset="0"/>
          </a:endParaRPr>
        </a:p>
      </dsp:txBody>
      <dsp:txXfrm>
        <a:off x="4093168" y="624280"/>
        <a:ext cx="3605074" cy="787418"/>
      </dsp:txXfrm>
    </dsp:sp>
    <dsp:sp modelId="{249D1499-409C-4CBE-99E7-AEC123509F02}">
      <dsp:nvSpPr>
        <dsp:cNvPr id="0" name=""/>
        <dsp:cNvSpPr/>
      </dsp:nvSpPr>
      <dsp:spPr>
        <a:xfrm>
          <a:off x="803570" y="1560805"/>
          <a:ext cx="2973236" cy="117495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IN" sz="2400" b="1" i="0" u="none" strike="noStrike" kern="1200" baseline="0" dirty="0" smtClean="0">
              <a:latin typeface="+mn-lt"/>
            </a:rPr>
            <a:t>The individual became the natural unit, no longer the group</a:t>
          </a:r>
          <a:endParaRPr lang="en-IN" sz="2400" kern="1200" dirty="0">
            <a:latin typeface="+mn-lt"/>
          </a:endParaRPr>
        </a:p>
      </dsp:txBody>
      <dsp:txXfrm>
        <a:off x="803570" y="1560805"/>
        <a:ext cx="2973236" cy="1174956"/>
      </dsp:txXfrm>
    </dsp:sp>
    <dsp:sp modelId="{BC0D647A-8860-442C-88E5-93C861AA2125}">
      <dsp:nvSpPr>
        <dsp:cNvPr id="0" name=""/>
        <dsp:cNvSpPr/>
      </dsp:nvSpPr>
      <dsp:spPr>
        <a:xfrm>
          <a:off x="4105396" y="1601592"/>
          <a:ext cx="3568643" cy="1093383"/>
        </a:xfrm>
        <a:prstGeom prst="rect">
          <a:avLst/>
        </a:prstGeom>
        <a:solidFill>
          <a:srgbClr val="005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IN" sz="2400" b="1" i="0" u="none" strike="noStrike" kern="1200" baseline="0" dirty="0" smtClean="0">
              <a:latin typeface="+mn-lt"/>
              <a:cs typeface="Times New Roman" pitchFamily="18" charset="0"/>
            </a:rPr>
            <a:t>Ethics became the ethics of the individual – value of privacy, ideas of freedom</a:t>
          </a:r>
        </a:p>
      </dsp:txBody>
      <dsp:txXfrm>
        <a:off x="4105396" y="1601592"/>
        <a:ext cx="3568643" cy="1093383"/>
      </dsp:txXfrm>
    </dsp:sp>
    <dsp:sp modelId="{85AD0AA3-C901-41DB-8EEB-B636E949C18D}">
      <dsp:nvSpPr>
        <dsp:cNvPr id="0" name=""/>
        <dsp:cNvSpPr/>
      </dsp:nvSpPr>
      <dsp:spPr>
        <a:xfrm>
          <a:off x="803570" y="2856332"/>
          <a:ext cx="2947135" cy="108066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IN" sz="2400" b="1" i="0" u="none" strike="noStrike" kern="1200" baseline="0" dirty="0" smtClean="0">
              <a:latin typeface="+mn-lt"/>
            </a:rPr>
            <a:t>Freedom for the individual became </a:t>
          </a:r>
          <a:r>
            <a:rPr lang="en-IN" sz="2400" b="1" i="0" u="none" strike="noStrike" kern="1200" baseline="0" smtClean="0">
              <a:latin typeface="+mn-lt"/>
            </a:rPr>
            <a:t>the ideal </a:t>
          </a:r>
          <a:endParaRPr lang="en-IN" sz="2400" kern="1200" dirty="0">
            <a:latin typeface="+mn-lt"/>
          </a:endParaRPr>
        </a:p>
      </dsp:txBody>
      <dsp:txXfrm>
        <a:off x="803570" y="2856332"/>
        <a:ext cx="2947135" cy="1080660"/>
      </dsp:txXfrm>
    </dsp:sp>
    <dsp:sp modelId="{F3AFD3CC-553D-4103-A801-0D7496A4A2BF}">
      <dsp:nvSpPr>
        <dsp:cNvPr id="0" name=""/>
        <dsp:cNvSpPr/>
      </dsp:nvSpPr>
      <dsp:spPr>
        <a:xfrm>
          <a:off x="4100419" y="2846094"/>
          <a:ext cx="3602732" cy="1101138"/>
        </a:xfrm>
        <a:prstGeom prst="rect">
          <a:avLst/>
        </a:prstGeom>
        <a:solidFill>
          <a:srgbClr val="705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IN" sz="2400" b="1" i="0" u="none" strike="noStrike" kern="1200" baseline="0" dirty="0" smtClean="0">
              <a:latin typeface="+mn-lt"/>
              <a:cs typeface="Times New Roman" pitchFamily="18" charset="0"/>
            </a:rPr>
            <a:t>Education of the intellectual became important</a:t>
          </a:r>
        </a:p>
      </dsp:txBody>
      <dsp:txXfrm>
        <a:off x="4100419" y="2846094"/>
        <a:ext cx="3602732" cy="1101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0B2D6BE-499B-444F-94D7-86A7AC952F6A}" type="datetimeFigureOut">
              <a:rPr lang="en-IN" smtClean="0"/>
              <a:t>08-09-2014</a:t>
            </a:fld>
            <a:endParaRPr lang="en-IN"/>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A838E46-C41A-451A-A5F5-94CD8B8DD896}" type="slidenum">
              <a:rPr lang="en-IN" smtClean="0"/>
              <a:t>‹#›</a:t>
            </a:fld>
            <a:endParaRPr lang="en-IN"/>
          </a:p>
        </p:txBody>
      </p:sp>
    </p:spTree>
    <p:extLst>
      <p:ext uri="{BB962C8B-B14F-4D97-AF65-F5344CB8AC3E}">
        <p14:creationId xmlns:p14="http://schemas.microsoft.com/office/powerpoint/2010/main" val="297625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8B6A1CC-DCB2-4F33-B6D8-942EFFD4ED14}" type="datetimeFigureOut">
              <a:rPr lang="en-IN" smtClean="0"/>
              <a:t>08-09-2014</a:t>
            </a:fld>
            <a:endParaRPr lang="en-IN"/>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4842090-91F2-410F-A18B-CE3440761BDA}" type="slidenum">
              <a:rPr lang="en-IN" smtClean="0"/>
              <a:t>‹#›</a:t>
            </a:fld>
            <a:endParaRPr lang="en-IN"/>
          </a:p>
        </p:txBody>
      </p:sp>
    </p:spTree>
    <p:extLst>
      <p:ext uri="{BB962C8B-B14F-4D97-AF65-F5344CB8AC3E}">
        <p14:creationId xmlns:p14="http://schemas.microsoft.com/office/powerpoint/2010/main" val="179743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4842090-91F2-410F-A18B-CE3440761BDA}" type="slidenum">
              <a:rPr lang="en-IN" smtClean="0"/>
              <a:t>1</a:t>
            </a:fld>
            <a:endParaRPr lang="en-IN"/>
          </a:p>
        </p:txBody>
      </p:sp>
    </p:spTree>
    <p:extLst>
      <p:ext uri="{BB962C8B-B14F-4D97-AF65-F5344CB8AC3E}">
        <p14:creationId xmlns:p14="http://schemas.microsoft.com/office/powerpoint/2010/main" val="96955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10</a:t>
            </a:fld>
            <a:endParaRPr lang="en-IN"/>
          </a:p>
        </p:txBody>
      </p:sp>
    </p:spTree>
    <p:extLst>
      <p:ext uri="{BB962C8B-B14F-4D97-AF65-F5344CB8AC3E}">
        <p14:creationId xmlns:p14="http://schemas.microsoft.com/office/powerpoint/2010/main" val="3159559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4842090-91F2-410F-A18B-CE3440761BDA}" type="slidenum">
              <a:rPr lang="en-IN" smtClean="0"/>
              <a:t>11</a:t>
            </a:fld>
            <a:endParaRPr lang="en-IN"/>
          </a:p>
        </p:txBody>
      </p:sp>
    </p:spTree>
    <p:extLst>
      <p:ext uri="{BB962C8B-B14F-4D97-AF65-F5344CB8AC3E}">
        <p14:creationId xmlns:p14="http://schemas.microsoft.com/office/powerpoint/2010/main" val="116841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i="0" u="none" strike="noStrike" baseline="0" dirty="0" smtClean="0">
                <a:latin typeface="Times New Roman" panose="02020603050405020304" pitchFamily="18" charset="0"/>
              </a:rPr>
              <a:t>The Individual is one who chooses not to be limited by collective norms</a:t>
            </a:r>
          </a:p>
          <a:p>
            <a:r>
              <a:rPr lang="en-IN" b="1" i="0" u="none" strike="noStrike" baseline="0" dirty="0" smtClean="0">
                <a:latin typeface="Times New Roman" panose="02020603050405020304" pitchFamily="18" charset="0"/>
              </a:rPr>
              <a:t>The Individual does not live an isolated, separate existence, but as a pre-eminent member of the collective. </a:t>
            </a:r>
          </a:p>
          <a:p>
            <a:r>
              <a:rPr lang="en-IN" b="1" i="0" u="none" strike="noStrike" baseline="0" dirty="0" smtClean="0">
                <a:latin typeface="Times New Roman" panose="02020603050405020304" pitchFamily="18" charset="0"/>
              </a:rPr>
              <a:t>The self-realized Individual's very existence presupposes a positive relationship with the collective. </a:t>
            </a:r>
          </a:p>
          <a:p>
            <a:pPr lvl="1"/>
            <a:r>
              <a:rPr lang="en-IN" b="1" i="0" u="none" strike="noStrike" baseline="0" dirty="0" smtClean="0">
                <a:latin typeface="Times New Roman" panose="02020603050405020304" pitchFamily="18" charset="0"/>
              </a:rPr>
              <a:t>Washington, Lincoln, Morgan, Churchill, Gorbachev, Bata, Marriot</a:t>
            </a:r>
          </a:p>
          <a:p>
            <a:r>
              <a:rPr lang="en-IN" b="1" i="0" u="none" strike="noStrike" baseline="0" dirty="0" smtClean="0">
                <a:latin typeface="Times New Roman" panose="02020603050405020304" pitchFamily="18" charset="0"/>
              </a:rPr>
              <a:t>Society is essential for human existence and for the flowering of Individuality. </a:t>
            </a:r>
          </a:p>
          <a:p>
            <a:r>
              <a:rPr lang="en-IN" b="1" i="0" u="none" strike="noStrike" baseline="0" dirty="0" smtClean="0">
                <a:latin typeface="Times New Roman" panose="02020603050405020304" pitchFamily="18" charset="0"/>
              </a:rPr>
              <a:t>The Individual is indispensable for the development of the society. </a:t>
            </a:r>
          </a:p>
          <a:p>
            <a:r>
              <a:rPr lang="en-IN" b="1" i="0" u="none" strike="noStrike" baseline="0" dirty="0" smtClean="0">
                <a:latin typeface="Times New Roman" panose="02020603050405020304" pitchFamily="18" charset="0"/>
              </a:rPr>
              <a:t>The Individual gives conscious expression to the needs and aspirations of the society through his actions. </a:t>
            </a:r>
          </a:p>
          <a:p>
            <a:pPr lvl="1"/>
            <a:r>
              <a:rPr lang="en-US" b="1" i="0" u="none" strike="noStrike" baseline="0" dirty="0" smtClean="0">
                <a:latin typeface="Times New Roman" panose="02020603050405020304" pitchFamily="18" charset="0"/>
              </a:rPr>
              <a:t>Jobs</a:t>
            </a:r>
          </a:p>
          <a:p>
            <a:endParaRPr lang="en-IN" dirty="0"/>
          </a:p>
        </p:txBody>
      </p:sp>
      <p:sp>
        <p:nvSpPr>
          <p:cNvPr id="4" name="Slide Number Placeholder 3"/>
          <p:cNvSpPr>
            <a:spLocks noGrp="1"/>
          </p:cNvSpPr>
          <p:nvPr>
            <p:ph type="sldNum" sz="quarter" idx="10"/>
          </p:nvPr>
        </p:nvSpPr>
        <p:spPr/>
        <p:txBody>
          <a:bodyPr/>
          <a:lstStyle/>
          <a:p>
            <a:fld id="{14842090-91F2-410F-A18B-CE3440761BDA}" type="slidenum">
              <a:rPr lang="en-IN" smtClean="0"/>
              <a:t>12</a:t>
            </a:fld>
            <a:endParaRPr lang="en-IN"/>
          </a:p>
        </p:txBody>
      </p:sp>
    </p:spTree>
    <p:extLst>
      <p:ext uri="{BB962C8B-B14F-4D97-AF65-F5344CB8AC3E}">
        <p14:creationId xmlns:p14="http://schemas.microsoft.com/office/powerpoint/2010/main" val="151592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13</a:t>
            </a:fld>
            <a:endParaRPr lang="en-IN"/>
          </a:p>
        </p:txBody>
      </p:sp>
    </p:spTree>
    <p:extLst>
      <p:ext uri="{BB962C8B-B14F-4D97-AF65-F5344CB8AC3E}">
        <p14:creationId xmlns:p14="http://schemas.microsoft.com/office/powerpoint/2010/main" val="701415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14</a:t>
            </a:fld>
            <a:endParaRPr lang="en-IN"/>
          </a:p>
        </p:txBody>
      </p:sp>
    </p:spTree>
    <p:extLst>
      <p:ext uri="{BB962C8B-B14F-4D97-AF65-F5344CB8AC3E}">
        <p14:creationId xmlns:p14="http://schemas.microsoft.com/office/powerpoint/2010/main" val="831001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15</a:t>
            </a:fld>
            <a:endParaRPr lang="en-IN"/>
          </a:p>
        </p:txBody>
      </p:sp>
    </p:spTree>
    <p:extLst>
      <p:ext uri="{BB962C8B-B14F-4D97-AF65-F5344CB8AC3E}">
        <p14:creationId xmlns:p14="http://schemas.microsoft.com/office/powerpoint/2010/main" val="2019472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16</a:t>
            </a:fld>
            <a:endParaRPr lang="en-IN"/>
          </a:p>
        </p:txBody>
      </p:sp>
    </p:spTree>
    <p:extLst>
      <p:ext uri="{BB962C8B-B14F-4D97-AF65-F5344CB8AC3E}">
        <p14:creationId xmlns:p14="http://schemas.microsoft.com/office/powerpoint/2010/main" val="1197146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17</a:t>
            </a:fld>
            <a:endParaRPr lang="en-IN"/>
          </a:p>
        </p:txBody>
      </p:sp>
    </p:spTree>
    <p:extLst>
      <p:ext uri="{BB962C8B-B14F-4D97-AF65-F5344CB8AC3E}">
        <p14:creationId xmlns:p14="http://schemas.microsoft.com/office/powerpoint/2010/main" val="3545333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N" b="1" i="0" u="none" strike="noStrike" baseline="0" dirty="0" smtClean="0">
                <a:latin typeface="Times New Roman" panose="02020603050405020304" pitchFamily="18" charset="0"/>
              </a:rPr>
              <a:t>Jobs iPod, Gorilla Glass, iTunes</a:t>
            </a:r>
          </a:p>
          <a:p>
            <a:endParaRPr lang="en-IN" dirty="0"/>
          </a:p>
        </p:txBody>
      </p:sp>
      <p:sp>
        <p:nvSpPr>
          <p:cNvPr id="4" name="Slide Number Placeholder 3"/>
          <p:cNvSpPr>
            <a:spLocks noGrp="1"/>
          </p:cNvSpPr>
          <p:nvPr>
            <p:ph type="sldNum" sz="quarter" idx="10"/>
          </p:nvPr>
        </p:nvSpPr>
        <p:spPr/>
        <p:txBody>
          <a:bodyPr/>
          <a:lstStyle/>
          <a:p>
            <a:fld id="{14842090-91F2-410F-A18B-CE3440761BDA}" type="slidenum">
              <a:rPr lang="en-IN" smtClean="0"/>
              <a:t>18</a:t>
            </a:fld>
            <a:endParaRPr lang="en-IN"/>
          </a:p>
        </p:txBody>
      </p:sp>
    </p:spTree>
    <p:extLst>
      <p:ext uri="{BB962C8B-B14F-4D97-AF65-F5344CB8AC3E}">
        <p14:creationId xmlns:p14="http://schemas.microsoft.com/office/powerpoint/2010/main" val="759276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19</a:t>
            </a:fld>
            <a:endParaRPr lang="en-IN"/>
          </a:p>
        </p:txBody>
      </p:sp>
    </p:spTree>
    <p:extLst>
      <p:ext uri="{BB962C8B-B14F-4D97-AF65-F5344CB8AC3E}">
        <p14:creationId xmlns:p14="http://schemas.microsoft.com/office/powerpoint/2010/main" val="188302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4842090-91F2-410F-A18B-CE3440761BDA}" type="slidenum">
              <a:rPr lang="en-IN" smtClean="0"/>
              <a:t>2</a:t>
            </a:fld>
            <a:endParaRPr lang="en-IN"/>
          </a:p>
        </p:txBody>
      </p:sp>
    </p:spTree>
    <p:extLst>
      <p:ext uri="{BB962C8B-B14F-4D97-AF65-F5344CB8AC3E}">
        <p14:creationId xmlns:p14="http://schemas.microsoft.com/office/powerpoint/2010/main" val="4157460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R="0" lvl="0" rtl="0"/>
            <a:r>
              <a:rPr lang="en-IN" b="1" i="0" u="none" strike="noStrike" baseline="0" dirty="0" smtClean="0">
                <a:latin typeface="Times New Roman" panose="02020603050405020304" pitchFamily="18" charset="0"/>
              </a:rPr>
              <a:t>Physical</a:t>
            </a:r>
          </a:p>
          <a:p>
            <a:pPr marR="0" lvl="1" rtl="0"/>
            <a:r>
              <a:rPr lang="en-US" b="1" i="0" u="none" strike="noStrike" baseline="0" dirty="0" smtClean="0">
                <a:latin typeface="Times New Roman" panose="02020603050405020304" pitchFamily="18" charset="0"/>
              </a:rPr>
              <a:t>Physical Explorer – Columbus -- </a:t>
            </a:r>
          </a:p>
          <a:p>
            <a:pPr marR="0" lvl="1" rtl="0"/>
            <a:r>
              <a:rPr lang="en-US" b="1" i="0" u="none" strike="noStrike" baseline="0" dirty="0" smtClean="0">
                <a:latin typeface="Times New Roman" panose="02020603050405020304" pitchFamily="18" charset="0"/>
              </a:rPr>
              <a:t>Pioneer </a:t>
            </a:r>
          </a:p>
          <a:p>
            <a:pPr marR="0" lvl="1" rtl="0"/>
            <a:r>
              <a:rPr lang="en-US" b="1" i="0" u="none" strike="noStrike" baseline="0" dirty="0" smtClean="0">
                <a:latin typeface="Times New Roman" panose="02020603050405020304" pitchFamily="18" charset="0"/>
              </a:rPr>
              <a:t>Inventor </a:t>
            </a:r>
          </a:p>
          <a:p>
            <a:pPr marR="0" lvl="0" rtl="0"/>
            <a:r>
              <a:rPr lang="en-IN" b="1" i="0" u="none" strike="noStrike" baseline="0" dirty="0" smtClean="0">
                <a:latin typeface="Times New Roman" panose="02020603050405020304" pitchFamily="18" charset="0"/>
              </a:rPr>
              <a:t>Vital</a:t>
            </a:r>
          </a:p>
          <a:p>
            <a:pPr marR="0" lvl="1" rtl="0"/>
            <a:r>
              <a:rPr lang="en-US" b="1" i="0" u="none" strike="noStrike" baseline="0" dirty="0" smtClean="0">
                <a:latin typeface="Times New Roman" panose="02020603050405020304" pitchFamily="18" charset="0"/>
              </a:rPr>
              <a:t>Entrepreneur – Sears, Marriot, Bata, Mohamed </a:t>
            </a:r>
            <a:r>
              <a:rPr lang="en-US" b="1" i="0" u="none" strike="noStrike" baseline="0" dirty="0" err="1" smtClean="0">
                <a:latin typeface="Times New Roman" panose="02020603050405020304" pitchFamily="18" charset="0"/>
              </a:rPr>
              <a:t>Yunus</a:t>
            </a:r>
            <a:endParaRPr lang="en-US" b="1" i="0" u="none" strike="noStrike" baseline="0" dirty="0" smtClean="0">
              <a:latin typeface="Times New Roman" panose="02020603050405020304" pitchFamily="18" charset="0"/>
            </a:endParaRPr>
          </a:p>
          <a:p>
            <a:pPr marR="0" lvl="1" rtl="0"/>
            <a:r>
              <a:rPr lang="en-IN" b="1" i="0" u="none" strike="noStrike" baseline="0" dirty="0" smtClean="0">
                <a:latin typeface="Times New Roman" panose="02020603050405020304" pitchFamily="18" charset="0"/>
              </a:rPr>
              <a:t>Leader – Churchill, FDR, Morgan, Napoleon</a:t>
            </a:r>
          </a:p>
          <a:p>
            <a:pPr marR="0" lvl="0" rtl="0"/>
            <a:r>
              <a:rPr lang="en-IN" b="1" i="0" u="none" strike="noStrike" baseline="0" dirty="0" smtClean="0">
                <a:latin typeface="Times New Roman" panose="02020603050405020304" pitchFamily="18" charset="0"/>
              </a:rPr>
              <a:t>Mental</a:t>
            </a:r>
          </a:p>
          <a:p>
            <a:pPr marR="0" lvl="1" rtl="0"/>
            <a:r>
              <a:rPr lang="en-US" b="1" i="0" u="none" strike="noStrike" baseline="0" dirty="0" smtClean="0">
                <a:latin typeface="Times New Roman" panose="02020603050405020304" pitchFamily="18" charset="0"/>
              </a:rPr>
              <a:t>Scientist – Galileo, Copernicus, Darwin, Marx </a:t>
            </a:r>
          </a:p>
          <a:p>
            <a:pPr marR="0" lvl="1" rtl="0"/>
            <a:r>
              <a:rPr lang="en-US" b="1" i="0" u="none" strike="noStrike" baseline="0" dirty="0" smtClean="0">
                <a:latin typeface="Times New Roman" panose="02020603050405020304" pitchFamily="18" charset="0"/>
              </a:rPr>
              <a:t>Poet/Artist – Beethoven’s fugues, Leonardo</a:t>
            </a:r>
          </a:p>
          <a:p>
            <a:pPr marR="0" lvl="1" rtl="0"/>
            <a:r>
              <a:rPr lang="en-US" b="1" i="0" u="none" strike="noStrike" baseline="0" dirty="0" smtClean="0">
                <a:latin typeface="Times New Roman" panose="02020603050405020304" pitchFamily="18" charset="0"/>
              </a:rPr>
              <a:t>Original Thinker – Socrates, Einstein, </a:t>
            </a:r>
            <a:r>
              <a:rPr lang="en-US" b="1" i="0" u="none" strike="noStrike" baseline="0" dirty="0" err="1" smtClean="0">
                <a:latin typeface="Times New Roman" panose="02020603050405020304" pitchFamily="18" charset="0"/>
              </a:rPr>
              <a:t>Ramanujam</a:t>
            </a:r>
            <a:r>
              <a:rPr lang="en-US" b="1" i="0" u="none" strike="noStrike" baseline="0" dirty="0" smtClean="0">
                <a:latin typeface="Times New Roman" panose="02020603050405020304" pitchFamily="18" charset="0"/>
              </a:rPr>
              <a:t>, </a:t>
            </a:r>
            <a:r>
              <a:rPr lang="en-US" b="1" i="0" u="none" strike="noStrike" baseline="0" dirty="0" err="1" smtClean="0">
                <a:latin typeface="Times New Roman" panose="02020603050405020304" pitchFamily="18" charset="0"/>
              </a:rPr>
              <a:t>Shankara</a:t>
            </a:r>
            <a:endParaRPr lang="en-US" b="1" i="0" u="none" strike="noStrike" baseline="0" dirty="0" smtClean="0">
              <a:latin typeface="Times New Roman" panose="02020603050405020304" pitchFamily="18" charset="0"/>
            </a:endParaRPr>
          </a:p>
          <a:p>
            <a:endParaRPr lang="en-IN" dirty="0"/>
          </a:p>
        </p:txBody>
      </p:sp>
      <p:sp>
        <p:nvSpPr>
          <p:cNvPr id="4" name="Slide Number Placeholder 3"/>
          <p:cNvSpPr>
            <a:spLocks noGrp="1"/>
          </p:cNvSpPr>
          <p:nvPr>
            <p:ph type="sldNum" sz="quarter" idx="10"/>
          </p:nvPr>
        </p:nvSpPr>
        <p:spPr/>
        <p:txBody>
          <a:bodyPr/>
          <a:lstStyle/>
          <a:p>
            <a:fld id="{14842090-91F2-410F-A18B-CE3440761BDA}" type="slidenum">
              <a:rPr lang="en-IN" smtClean="0"/>
              <a:t>20</a:t>
            </a:fld>
            <a:endParaRPr lang="en-IN"/>
          </a:p>
        </p:txBody>
      </p:sp>
    </p:spTree>
    <p:extLst>
      <p:ext uri="{BB962C8B-B14F-4D97-AF65-F5344CB8AC3E}">
        <p14:creationId xmlns:p14="http://schemas.microsoft.com/office/powerpoint/2010/main" val="869010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21</a:t>
            </a:fld>
            <a:endParaRPr lang="en-IN"/>
          </a:p>
        </p:txBody>
      </p:sp>
    </p:spTree>
    <p:extLst>
      <p:ext uri="{BB962C8B-B14F-4D97-AF65-F5344CB8AC3E}">
        <p14:creationId xmlns:p14="http://schemas.microsoft.com/office/powerpoint/2010/main" val="2582447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22</a:t>
            </a:fld>
            <a:endParaRPr lang="en-IN"/>
          </a:p>
        </p:txBody>
      </p:sp>
    </p:spTree>
    <p:extLst>
      <p:ext uri="{BB962C8B-B14F-4D97-AF65-F5344CB8AC3E}">
        <p14:creationId xmlns:p14="http://schemas.microsoft.com/office/powerpoint/2010/main" val="2912806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23</a:t>
            </a:fld>
            <a:endParaRPr lang="en-IN"/>
          </a:p>
        </p:txBody>
      </p:sp>
    </p:spTree>
    <p:extLst>
      <p:ext uri="{BB962C8B-B14F-4D97-AF65-F5344CB8AC3E}">
        <p14:creationId xmlns:p14="http://schemas.microsoft.com/office/powerpoint/2010/main" val="2238869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24</a:t>
            </a:fld>
            <a:endParaRPr lang="en-IN"/>
          </a:p>
        </p:txBody>
      </p:sp>
    </p:spTree>
    <p:extLst>
      <p:ext uri="{BB962C8B-B14F-4D97-AF65-F5344CB8AC3E}">
        <p14:creationId xmlns:p14="http://schemas.microsoft.com/office/powerpoint/2010/main" val="1904317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25</a:t>
            </a:fld>
            <a:endParaRPr lang="en-IN"/>
          </a:p>
        </p:txBody>
      </p:sp>
    </p:spTree>
    <p:extLst>
      <p:ext uri="{BB962C8B-B14F-4D97-AF65-F5344CB8AC3E}">
        <p14:creationId xmlns:p14="http://schemas.microsoft.com/office/powerpoint/2010/main" val="2717071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26</a:t>
            </a:fld>
            <a:endParaRPr lang="en-IN"/>
          </a:p>
        </p:txBody>
      </p:sp>
    </p:spTree>
    <p:extLst>
      <p:ext uri="{BB962C8B-B14F-4D97-AF65-F5344CB8AC3E}">
        <p14:creationId xmlns:p14="http://schemas.microsoft.com/office/powerpoint/2010/main" val="1617590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27</a:t>
            </a:fld>
            <a:endParaRPr lang="en-IN"/>
          </a:p>
        </p:txBody>
      </p:sp>
    </p:spTree>
    <p:extLst>
      <p:ext uri="{BB962C8B-B14F-4D97-AF65-F5344CB8AC3E}">
        <p14:creationId xmlns:p14="http://schemas.microsoft.com/office/powerpoint/2010/main" val="588957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28</a:t>
            </a:fld>
            <a:endParaRPr lang="en-IN"/>
          </a:p>
        </p:txBody>
      </p:sp>
    </p:spTree>
    <p:extLst>
      <p:ext uri="{BB962C8B-B14F-4D97-AF65-F5344CB8AC3E}">
        <p14:creationId xmlns:p14="http://schemas.microsoft.com/office/powerpoint/2010/main" val="90706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3</a:t>
            </a:fld>
            <a:endParaRPr lang="en-IN"/>
          </a:p>
        </p:txBody>
      </p:sp>
    </p:spTree>
    <p:extLst>
      <p:ext uri="{BB962C8B-B14F-4D97-AF65-F5344CB8AC3E}">
        <p14:creationId xmlns:p14="http://schemas.microsoft.com/office/powerpoint/2010/main" val="339898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4</a:t>
            </a:fld>
            <a:endParaRPr lang="en-IN"/>
          </a:p>
        </p:txBody>
      </p:sp>
    </p:spTree>
    <p:extLst>
      <p:ext uri="{BB962C8B-B14F-4D97-AF65-F5344CB8AC3E}">
        <p14:creationId xmlns:p14="http://schemas.microsoft.com/office/powerpoint/2010/main" val="215637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5</a:t>
            </a:fld>
            <a:endParaRPr lang="en-IN"/>
          </a:p>
        </p:txBody>
      </p:sp>
    </p:spTree>
    <p:extLst>
      <p:ext uri="{BB962C8B-B14F-4D97-AF65-F5344CB8AC3E}">
        <p14:creationId xmlns:p14="http://schemas.microsoft.com/office/powerpoint/2010/main" val="90404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6</a:t>
            </a:fld>
            <a:endParaRPr lang="en-IN"/>
          </a:p>
        </p:txBody>
      </p:sp>
    </p:spTree>
    <p:extLst>
      <p:ext uri="{BB962C8B-B14F-4D97-AF65-F5344CB8AC3E}">
        <p14:creationId xmlns:p14="http://schemas.microsoft.com/office/powerpoint/2010/main" val="908309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7</a:t>
            </a:fld>
            <a:endParaRPr lang="en-IN"/>
          </a:p>
        </p:txBody>
      </p:sp>
    </p:spTree>
    <p:extLst>
      <p:ext uri="{BB962C8B-B14F-4D97-AF65-F5344CB8AC3E}">
        <p14:creationId xmlns:p14="http://schemas.microsoft.com/office/powerpoint/2010/main" val="485022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8</a:t>
            </a:fld>
            <a:endParaRPr lang="en-IN"/>
          </a:p>
        </p:txBody>
      </p:sp>
    </p:spTree>
    <p:extLst>
      <p:ext uri="{BB962C8B-B14F-4D97-AF65-F5344CB8AC3E}">
        <p14:creationId xmlns:p14="http://schemas.microsoft.com/office/powerpoint/2010/main" val="405700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842090-91F2-410F-A18B-CE3440761BDA}" type="slidenum">
              <a:rPr lang="en-IN" smtClean="0"/>
              <a:t>9</a:t>
            </a:fld>
            <a:endParaRPr lang="en-IN"/>
          </a:p>
        </p:txBody>
      </p:sp>
    </p:spTree>
    <p:extLst>
      <p:ext uri="{BB962C8B-B14F-4D97-AF65-F5344CB8AC3E}">
        <p14:creationId xmlns:p14="http://schemas.microsoft.com/office/powerpoint/2010/main" val="276022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9B4839-2C1B-4FFC-B670-3AF26A878E17}" type="datetime1">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C6DF5D-487D-4E04-B7E1-3DF5E6874A54}" type="slidenum">
              <a:rPr lang="en-IN" smtClean="0"/>
              <a:t>‹#›</a:t>
            </a:fld>
            <a:endParaRPr lang="en-IN"/>
          </a:p>
        </p:txBody>
      </p:sp>
    </p:spTree>
    <p:extLst>
      <p:ext uri="{BB962C8B-B14F-4D97-AF65-F5344CB8AC3E}">
        <p14:creationId xmlns:p14="http://schemas.microsoft.com/office/powerpoint/2010/main" val="99614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EFB120-80DE-41E9-B8C7-86830DFD625C}" type="datetime1">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C6DF5D-487D-4E04-B7E1-3DF5E6874A54}" type="slidenum">
              <a:rPr lang="en-IN" smtClean="0"/>
              <a:t>‹#›</a:t>
            </a:fld>
            <a:endParaRPr lang="en-IN"/>
          </a:p>
        </p:txBody>
      </p:sp>
    </p:spTree>
    <p:extLst>
      <p:ext uri="{BB962C8B-B14F-4D97-AF65-F5344CB8AC3E}">
        <p14:creationId xmlns:p14="http://schemas.microsoft.com/office/powerpoint/2010/main" val="927066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06131-5A10-4234-BC36-7E78B39253FC}" type="datetime1">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C6DF5D-487D-4E04-B7E1-3DF5E6874A54}" type="slidenum">
              <a:rPr lang="en-IN" smtClean="0"/>
              <a:t>‹#›</a:t>
            </a:fld>
            <a:endParaRPr lang="en-IN"/>
          </a:p>
        </p:txBody>
      </p:sp>
    </p:spTree>
    <p:extLst>
      <p:ext uri="{BB962C8B-B14F-4D97-AF65-F5344CB8AC3E}">
        <p14:creationId xmlns:p14="http://schemas.microsoft.com/office/powerpoint/2010/main" val="2824650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D01ED15-EE92-4039-A905-E78F90FA4881}" type="datetime1">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982D21-68B6-4B47-90FB-6097CDE2ADBE}" type="slidenum">
              <a:rPr lang="en-IN" smtClean="0"/>
              <a:t>‹#›</a:t>
            </a:fld>
            <a:endParaRPr lang="en-IN"/>
          </a:p>
        </p:txBody>
      </p:sp>
    </p:spTree>
    <p:extLst>
      <p:ext uri="{BB962C8B-B14F-4D97-AF65-F5344CB8AC3E}">
        <p14:creationId xmlns:p14="http://schemas.microsoft.com/office/powerpoint/2010/main" val="342045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E64E72-77AE-48E3-8044-A1F5545E98B9}" type="datetime1">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C6DF5D-487D-4E04-B7E1-3DF5E6874A54}" type="slidenum">
              <a:rPr lang="en-IN" smtClean="0"/>
              <a:t>‹#›</a:t>
            </a:fld>
            <a:endParaRPr lang="en-IN"/>
          </a:p>
        </p:txBody>
      </p:sp>
    </p:spTree>
    <p:extLst>
      <p:ext uri="{BB962C8B-B14F-4D97-AF65-F5344CB8AC3E}">
        <p14:creationId xmlns:p14="http://schemas.microsoft.com/office/powerpoint/2010/main" val="53205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5C9D4-4520-4941-BD6C-66F8C6E5E7A1}" type="datetime1">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C6DF5D-487D-4E04-B7E1-3DF5E6874A54}" type="slidenum">
              <a:rPr lang="en-IN" smtClean="0"/>
              <a:t>‹#›</a:t>
            </a:fld>
            <a:endParaRPr lang="en-IN"/>
          </a:p>
        </p:txBody>
      </p:sp>
    </p:spTree>
    <p:extLst>
      <p:ext uri="{BB962C8B-B14F-4D97-AF65-F5344CB8AC3E}">
        <p14:creationId xmlns:p14="http://schemas.microsoft.com/office/powerpoint/2010/main" val="299223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6E9ADA-5AFD-40D1-A5AE-A2E9EC05C948}" type="datetime1">
              <a:rPr lang="en-IN" smtClean="0"/>
              <a:t>08-09-2014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C6DF5D-487D-4E04-B7E1-3DF5E6874A54}" type="slidenum">
              <a:rPr lang="en-IN" smtClean="0"/>
              <a:t>‹#›</a:t>
            </a:fld>
            <a:endParaRPr lang="en-IN"/>
          </a:p>
        </p:txBody>
      </p:sp>
    </p:spTree>
    <p:extLst>
      <p:ext uri="{BB962C8B-B14F-4D97-AF65-F5344CB8AC3E}">
        <p14:creationId xmlns:p14="http://schemas.microsoft.com/office/powerpoint/2010/main" val="34957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18AE31-BCBD-401D-B73A-4C75E9652B89}" type="datetime1">
              <a:rPr lang="en-IN" smtClean="0"/>
              <a:t>08-09-2014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AC6DF5D-487D-4E04-B7E1-3DF5E6874A54}" type="slidenum">
              <a:rPr lang="en-IN" smtClean="0"/>
              <a:t>‹#›</a:t>
            </a:fld>
            <a:endParaRPr lang="en-IN"/>
          </a:p>
        </p:txBody>
      </p:sp>
    </p:spTree>
    <p:extLst>
      <p:ext uri="{BB962C8B-B14F-4D97-AF65-F5344CB8AC3E}">
        <p14:creationId xmlns:p14="http://schemas.microsoft.com/office/powerpoint/2010/main" val="215237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082B50-777B-4C04-9414-0121E290D0A5}" type="datetime1">
              <a:rPr lang="en-IN" smtClean="0"/>
              <a:t>08-09-2014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AC6DF5D-487D-4E04-B7E1-3DF5E6874A54}" type="slidenum">
              <a:rPr lang="en-IN" smtClean="0"/>
              <a:t>‹#›</a:t>
            </a:fld>
            <a:endParaRPr lang="en-IN"/>
          </a:p>
        </p:txBody>
      </p:sp>
    </p:spTree>
    <p:extLst>
      <p:ext uri="{BB962C8B-B14F-4D97-AF65-F5344CB8AC3E}">
        <p14:creationId xmlns:p14="http://schemas.microsoft.com/office/powerpoint/2010/main" val="153970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97E21-6DA7-465C-8EC7-D1B7B477303D}" type="datetime1">
              <a:rPr lang="en-IN" smtClean="0"/>
              <a:t>08-09-2014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AC6DF5D-487D-4E04-B7E1-3DF5E6874A54}" type="slidenum">
              <a:rPr lang="en-IN" smtClean="0"/>
              <a:t>‹#›</a:t>
            </a:fld>
            <a:endParaRPr lang="en-IN"/>
          </a:p>
        </p:txBody>
      </p:sp>
    </p:spTree>
    <p:extLst>
      <p:ext uri="{BB962C8B-B14F-4D97-AF65-F5344CB8AC3E}">
        <p14:creationId xmlns:p14="http://schemas.microsoft.com/office/powerpoint/2010/main" val="91246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540B2-F226-4368-859E-0B4AA6B7743B}" type="datetime1">
              <a:rPr lang="en-IN" smtClean="0"/>
              <a:t>08-09-2014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C6DF5D-487D-4E04-B7E1-3DF5E6874A54}" type="slidenum">
              <a:rPr lang="en-IN" smtClean="0"/>
              <a:t>‹#›</a:t>
            </a:fld>
            <a:endParaRPr lang="en-IN"/>
          </a:p>
        </p:txBody>
      </p:sp>
    </p:spTree>
    <p:extLst>
      <p:ext uri="{BB962C8B-B14F-4D97-AF65-F5344CB8AC3E}">
        <p14:creationId xmlns:p14="http://schemas.microsoft.com/office/powerpoint/2010/main" val="146735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0B3C4-6F25-4FC6-85D1-2BCBB9CA95AA}" type="datetime1">
              <a:rPr lang="en-IN" smtClean="0"/>
              <a:t>08-09-2014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C6DF5D-487D-4E04-B7E1-3DF5E6874A54}" type="slidenum">
              <a:rPr lang="en-IN" smtClean="0"/>
              <a:t>‹#›</a:t>
            </a:fld>
            <a:endParaRPr lang="en-IN"/>
          </a:p>
        </p:txBody>
      </p:sp>
    </p:spTree>
    <p:extLst>
      <p:ext uri="{BB962C8B-B14F-4D97-AF65-F5344CB8AC3E}">
        <p14:creationId xmlns:p14="http://schemas.microsoft.com/office/powerpoint/2010/main" val="131823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77D0A-685D-4400-B57B-899AD552657C}" type="datetime1">
              <a:rPr lang="en-IN" smtClean="0"/>
              <a:t>08-09-2014</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6DF5D-487D-4E04-B7E1-3DF5E6874A54}" type="slidenum">
              <a:rPr lang="en-IN" smtClean="0"/>
              <a:t>‹#›</a:t>
            </a:fld>
            <a:endParaRPr lang="en-IN"/>
          </a:p>
        </p:txBody>
      </p:sp>
    </p:spTree>
    <p:extLst>
      <p:ext uri="{BB962C8B-B14F-4D97-AF65-F5344CB8AC3E}">
        <p14:creationId xmlns:p14="http://schemas.microsoft.com/office/powerpoint/2010/main" val="36437484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dreads.com/author/show/4570807.Abraham_Maslow"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png"/><Relationship Id="rId7" Type="http://schemas.openxmlformats.org/officeDocument/2006/relationships/diagramColors" Target="../diagrams/colors4.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20.jpeg"/><Relationship Id="rId4" Type="http://schemas.openxmlformats.org/officeDocument/2006/relationships/diagramData" Target="../diagrams/data4.xml"/><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915" y="522514"/>
            <a:ext cx="7772400" cy="783771"/>
          </a:xfrm>
          <a:solidFill>
            <a:schemeClr val="tx1">
              <a:lumMod val="65000"/>
              <a:lumOff val="35000"/>
            </a:schemeClr>
          </a:solidFill>
        </p:spPr>
        <p:txBody>
          <a:bodyPr>
            <a:normAutofit/>
          </a:bodyPr>
          <a:lstStyle/>
          <a:p>
            <a:r>
              <a:rPr lang="en-US" sz="4400" b="1" i="0" u="none" strike="noStrike" baseline="0" dirty="0" smtClean="0">
                <a:solidFill>
                  <a:schemeClr val="bg1"/>
                </a:solidFill>
                <a:cs typeface="Times New Roman" pitchFamily="18" charset="0"/>
              </a:rPr>
              <a:t>Individuality &amp; Individuation</a:t>
            </a:r>
          </a:p>
        </p:txBody>
      </p:sp>
      <p:sp>
        <p:nvSpPr>
          <p:cNvPr id="5" name="Slide Number Placeholder 4"/>
          <p:cNvSpPr>
            <a:spLocks noGrp="1"/>
          </p:cNvSpPr>
          <p:nvPr>
            <p:ph type="sldNum" sz="quarter" idx="12"/>
          </p:nvPr>
        </p:nvSpPr>
        <p:spPr/>
        <p:txBody>
          <a:bodyPr/>
          <a:lstStyle/>
          <a:p>
            <a:fld id="{FAC6DF5D-487D-4E04-B7E1-3DF5E6874A54}" type="slidenum">
              <a:rPr lang="en-IN" smtClean="0"/>
              <a:t>1</a:t>
            </a:fld>
            <a:endParaRPr lang="en-IN"/>
          </a:p>
        </p:txBody>
      </p:sp>
      <p:pic>
        <p:nvPicPr>
          <p:cNvPr id="1028" name="Picture 4" descr="http://media-cache-ak0.pinimg.com/736x/83/a8/52/83a85233a17b283a21c04d62bbf8d62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051" y="1509712"/>
            <a:ext cx="4268627" cy="425924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66122" y="1509712"/>
            <a:ext cx="3310322" cy="4259246"/>
            <a:chOff x="5194287" y="1433512"/>
            <a:chExt cx="3310322" cy="4259246"/>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287" y="1433512"/>
              <a:ext cx="3310322" cy="318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94287" y="4615540"/>
              <a:ext cx="3310322" cy="1077218"/>
            </a:xfrm>
            <a:prstGeom prst="rect">
              <a:avLst/>
            </a:prstGeom>
            <a:solidFill>
              <a:schemeClr val="tx1"/>
            </a:solidFill>
          </p:spPr>
          <p:txBody>
            <a:bodyPr wrap="square" rtlCol="0">
              <a:spAutoFit/>
            </a:bodyPr>
            <a:lstStyle/>
            <a:p>
              <a:pPr algn="ctr"/>
              <a:r>
                <a:rPr lang="en-US" sz="1600" b="1" dirty="0" smtClean="0">
                  <a:solidFill>
                    <a:schemeClr val="bg1"/>
                  </a:solidFill>
                </a:rPr>
                <a:t>It takes different strokes for different folks. You may be in unchartered waters, not the community pool, so swim your course.</a:t>
              </a:r>
              <a:endParaRPr lang="en-IN" sz="1600" b="1" dirty="0">
                <a:solidFill>
                  <a:schemeClr val="bg1"/>
                </a:solidFill>
              </a:endParaRPr>
            </a:p>
          </p:txBody>
        </p:sp>
      </p:grpSp>
      <p:sp>
        <p:nvSpPr>
          <p:cNvPr id="6" name="TextBox 5"/>
          <p:cNvSpPr txBox="1"/>
          <p:nvPr/>
        </p:nvSpPr>
        <p:spPr>
          <a:xfrm>
            <a:off x="6598469" y="5122627"/>
            <a:ext cx="1875209" cy="646331"/>
          </a:xfrm>
          <a:prstGeom prst="rect">
            <a:avLst/>
          </a:prstGeom>
          <a:noFill/>
        </p:spPr>
        <p:txBody>
          <a:bodyPr wrap="square" rtlCol="0">
            <a:spAutoFit/>
          </a:bodyPr>
          <a:lstStyle/>
          <a:p>
            <a:pPr algn="r"/>
            <a:r>
              <a:rPr lang="en-US" b="1" dirty="0" smtClean="0">
                <a:solidFill>
                  <a:schemeClr val="bg1"/>
                </a:solidFill>
              </a:rPr>
              <a:t>LECTURE 5</a:t>
            </a:r>
          </a:p>
          <a:p>
            <a:pPr algn="r"/>
            <a:r>
              <a:rPr lang="en-US" b="1" dirty="0" smtClean="0">
                <a:solidFill>
                  <a:schemeClr val="bg1"/>
                </a:solidFill>
              </a:rPr>
              <a:t>GARRY JACOBS</a:t>
            </a:r>
            <a:endParaRPr lang="en-IN" b="1" dirty="0">
              <a:solidFill>
                <a:schemeClr val="bg1"/>
              </a:solidFill>
            </a:endParaRPr>
          </a:p>
        </p:txBody>
      </p:sp>
    </p:spTree>
    <p:extLst>
      <p:ext uri="{BB962C8B-B14F-4D97-AF65-F5344CB8AC3E}">
        <p14:creationId xmlns:p14="http://schemas.microsoft.com/office/powerpoint/2010/main" val="1571367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226" y="2116644"/>
            <a:ext cx="2395824" cy="290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a:xfrm>
            <a:off x="628650" y="1521868"/>
            <a:ext cx="7886700" cy="5078224"/>
          </a:xfrm>
        </p:spPr>
        <p:txBody>
          <a:bodyPr>
            <a:normAutofit fontScale="77500" lnSpcReduction="20000"/>
          </a:bodyPr>
          <a:lstStyle/>
          <a:p>
            <a:pPr marL="0" indent="0">
              <a:buNone/>
            </a:pPr>
            <a:r>
              <a:rPr lang="en-IN" b="1" i="0" u="none" strike="noStrike" baseline="0" dirty="0" smtClean="0">
                <a:solidFill>
                  <a:srgbClr val="8E0000"/>
                </a:solidFill>
                <a:latin typeface="Times New Roman" panose="02020603050405020304" pitchFamily="18" charset="0"/>
              </a:rPr>
              <a:t>The rise of individuality to the central place in Western culture</a:t>
            </a:r>
          </a:p>
          <a:p>
            <a:r>
              <a:rPr lang="en-IN" b="1" i="0" u="none" strike="noStrike" baseline="0" dirty="0" smtClean="0">
                <a:solidFill>
                  <a:srgbClr val="8E0000"/>
                </a:solidFill>
                <a:latin typeface="Times New Roman" panose="02020603050405020304" pitchFamily="18" charset="0"/>
              </a:rPr>
              <a:t>Printing Press</a:t>
            </a:r>
          </a:p>
          <a:p>
            <a:r>
              <a:rPr lang="en-IN" b="1" i="0" u="none" strike="noStrike" baseline="0" dirty="0" smtClean="0">
                <a:solidFill>
                  <a:srgbClr val="8E0000"/>
                </a:solidFill>
                <a:latin typeface="Times New Roman" panose="02020603050405020304" pitchFamily="18" charset="0"/>
              </a:rPr>
              <a:t>Protestant Reformation </a:t>
            </a:r>
          </a:p>
          <a:p>
            <a:r>
              <a:rPr lang="en-IN" b="1" i="0" u="none" strike="noStrike" baseline="0" dirty="0" smtClean="0">
                <a:solidFill>
                  <a:srgbClr val="005800"/>
                </a:solidFill>
                <a:latin typeface="Times New Roman" panose="02020603050405020304" pitchFamily="18" charset="0"/>
              </a:rPr>
              <a:t>The Enlightenment</a:t>
            </a:r>
          </a:p>
          <a:p>
            <a:r>
              <a:rPr lang="en-IN" b="1" i="0" u="none" strike="noStrike" baseline="0" dirty="0" smtClean="0">
                <a:solidFill>
                  <a:srgbClr val="005800"/>
                </a:solidFill>
                <a:latin typeface="Times New Roman" panose="02020603050405020304" pitchFamily="18" charset="0"/>
              </a:rPr>
              <a:t>Rise of Parliament</a:t>
            </a:r>
          </a:p>
          <a:p>
            <a:r>
              <a:rPr lang="en-IN" b="1" i="0" u="none" strike="noStrike" baseline="0" dirty="0" smtClean="0">
                <a:solidFill>
                  <a:srgbClr val="8E0000"/>
                </a:solidFill>
                <a:latin typeface="Times New Roman" panose="02020603050405020304" pitchFamily="18" charset="0"/>
              </a:rPr>
              <a:t>Declaration of Independence </a:t>
            </a:r>
          </a:p>
          <a:p>
            <a:r>
              <a:rPr lang="en-IN" b="1" i="0" u="none" strike="noStrike" baseline="0" dirty="0" smtClean="0">
                <a:solidFill>
                  <a:srgbClr val="8E0000"/>
                </a:solidFill>
                <a:latin typeface="Times New Roman" panose="02020603050405020304" pitchFamily="18" charset="0"/>
              </a:rPr>
              <a:t>French Revolution</a:t>
            </a:r>
          </a:p>
          <a:p>
            <a:r>
              <a:rPr lang="en-IN" b="1" i="0" u="none" strike="noStrike" baseline="0" dirty="0" smtClean="0">
                <a:solidFill>
                  <a:srgbClr val="8E0000"/>
                </a:solidFill>
                <a:latin typeface="Times New Roman" panose="02020603050405020304" pitchFamily="18" charset="0"/>
              </a:rPr>
              <a:t>Shift from property to money as the basis for wealth</a:t>
            </a:r>
            <a:r>
              <a:rPr lang="en-IN" b="1" i="0" u="none" strike="noStrike" baseline="0" dirty="0" smtClean="0">
                <a:solidFill>
                  <a:srgbClr val="005800"/>
                </a:solidFill>
                <a:latin typeface="Times New Roman" panose="02020603050405020304" pitchFamily="18" charset="0"/>
              </a:rPr>
              <a:t> </a:t>
            </a:r>
          </a:p>
          <a:p>
            <a:r>
              <a:rPr lang="en-IN" b="1" i="0" u="none" strike="noStrike" baseline="0" dirty="0" smtClean="0">
                <a:solidFill>
                  <a:srgbClr val="005800"/>
                </a:solidFill>
                <a:latin typeface="Times New Roman" panose="02020603050405020304" pitchFamily="18" charset="0"/>
              </a:rPr>
              <a:t>Spread of Education </a:t>
            </a:r>
          </a:p>
          <a:p>
            <a:r>
              <a:rPr lang="en-IN" b="1" i="0" u="none" strike="noStrike" baseline="0" dirty="0" smtClean="0">
                <a:solidFill>
                  <a:srgbClr val="005800"/>
                </a:solidFill>
                <a:latin typeface="Times New Roman" panose="02020603050405020304" pitchFamily="18" charset="0"/>
              </a:rPr>
              <a:t>Universal suffrage </a:t>
            </a:r>
          </a:p>
          <a:p>
            <a:r>
              <a:rPr lang="en-IN" b="1" i="0" u="none" strike="noStrike" baseline="0" dirty="0" smtClean="0">
                <a:solidFill>
                  <a:srgbClr val="8E0000"/>
                </a:solidFill>
                <a:latin typeface="Times New Roman" panose="02020603050405020304" pitchFamily="18" charset="0"/>
              </a:rPr>
              <a:t>Rise of the Middle Class</a:t>
            </a:r>
          </a:p>
          <a:p>
            <a:r>
              <a:rPr lang="en-IN" b="1" i="0" u="none" strike="noStrike" baseline="0" dirty="0" smtClean="0">
                <a:solidFill>
                  <a:srgbClr val="8E0000"/>
                </a:solidFill>
                <a:latin typeface="Times New Roman" panose="02020603050405020304" pitchFamily="18" charset="0"/>
              </a:rPr>
              <a:t>“Century of the common man”</a:t>
            </a:r>
          </a:p>
          <a:p>
            <a:r>
              <a:rPr lang="en-IN" b="1" i="0" u="none" strike="noStrike" baseline="0" dirty="0" smtClean="0">
                <a:solidFill>
                  <a:srgbClr val="8E0000"/>
                </a:solidFill>
                <a:latin typeface="Times New Roman" panose="02020603050405020304" pitchFamily="18" charset="0"/>
              </a:rPr>
              <a:t>Universal human rights</a:t>
            </a:r>
          </a:p>
        </p:txBody>
      </p:sp>
      <p:sp>
        <p:nvSpPr>
          <p:cNvPr id="2" name="Title 1"/>
          <p:cNvSpPr>
            <a:spLocks noGrp="1"/>
          </p:cNvSpPr>
          <p:nvPr>
            <p:ph type="title"/>
          </p:nvPr>
        </p:nvSpPr>
        <p:spPr>
          <a:xfrm>
            <a:off x="628650" y="365127"/>
            <a:ext cx="7886700" cy="923346"/>
          </a:xfrm>
          <a:solidFill>
            <a:srgbClr val="005800"/>
          </a:solidFill>
          <a:scene3d>
            <a:camera prst="orthographicFront"/>
            <a:lightRig rig="threePt" dir="t"/>
          </a:scene3d>
          <a:sp3d>
            <a:bevelT/>
          </a:sp3d>
        </p:spPr>
        <p:txBody>
          <a:bodyPr/>
          <a:lstStyle/>
          <a:p>
            <a:pPr algn="ctr"/>
            <a:r>
              <a:rPr lang="en-IN" b="1" i="0" u="none" strike="noStrike" baseline="0" dirty="0" smtClean="0">
                <a:solidFill>
                  <a:schemeClr val="bg1"/>
                </a:solidFill>
                <a:latin typeface="Times New Roman" panose="02020603050405020304" pitchFamily="18" charset="0"/>
              </a:rPr>
              <a:t>Rise of Individuality</a:t>
            </a:r>
          </a:p>
        </p:txBody>
      </p:sp>
      <p:sp>
        <p:nvSpPr>
          <p:cNvPr id="4" name="Slide Number Placeholder 3"/>
          <p:cNvSpPr>
            <a:spLocks noGrp="1"/>
          </p:cNvSpPr>
          <p:nvPr>
            <p:ph type="sldNum" sz="quarter" idx="12"/>
          </p:nvPr>
        </p:nvSpPr>
        <p:spPr/>
        <p:txBody>
          <a:bodyPr/>
          <a:lstStyle/>
          <a:p>
            <a:fld id="{F5982D21-68B6-4B47-90FB-6097CDE2ADBE}" type="slidenum">
              <a:rPr lang="en-IN" smtClean="0"/>
              <a:t>10</a:t>
            </a:fld>
            <a:endParaRPr lang="en-IN"/>
          </a:p>
        </p:txBody>
      </p:sp>
    </p:spTree>
    <p:extLst>
      <p:ext uri="{BB962C8B-B14F-4D97-AF65-F5344CB8AC3E}">
        <p14:creationId xmlns:p14="http://schemas.microsoft.com/office/powerpoint/2010/main" val="2636100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982D21-68B6-4B47-90FB-6097CDE2ADBE}" type="slidenum">
              <a:rPr lang="en-IN" smtClean="0"/>
              <a:t>11</a:t>
            </a:fld>
            <a:endParaRPr lang="en-IN"/>
          </a:p>
        </p:txBody>
      </p:sp>
      <p:graphicFrame>
        <p:nvGraphicFramePr>
          <p:cNvPr id="9" name="Diagram 8"/>
          <p:cNvGraphicFramePr/>
          <p:nvPr>
            <p:extLst>
              <p:ext uri="{D42A27DB-BD31-4B8C-83A1-F6EECF244321}">
                <p14:modId xmlns:p14="http://schemas.microsoft.com/office/powerpoint/2010/main" val="3770304187"/>
              </p:ext>
            </p:extLst>
          </p:nvPr>
        </p:nvGraphicFramePr>
        <p:xfrm>
          <a:off x="678840" y="632424"/>
          <a:ext cx="7813994" cy="421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4211" y="4330412"/>
            <a:ext cx="1615021" cy="193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8501" y="4527109"/>
            <a:ext cx="5650923" cy="153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809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692727" y="484909"/>
            <a:ext cx="7786255" cy="1233055"/>
          </a:xfrm>
          <a:prstGeom prst="flowChartAlternateProcess">
            <a:avLst/>
          </a:prstGeom>
          <a:solidFill>
            <a:srgbClr val="5B28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28650" y="434401"/>
            <a:ext cx="7886700" cy="1325563"/>
          </a:xfrm>
        </p:spPr>
        <p:txBody>
          <a:bodyPr>
            <a:normAutofit/>
          </a:bodyPr>
          <a:lstStyle/>
          <a:p>
            <a:pPr algn="ctr"/>
            <a:r>
              <a:rPr lang="en-IN" sz="4000" b="1" i="0" u="none" strike="noStrike" baseline="0" dirty="0" smtClean="0">
                <a:solidFill>
                  <a:schemeClr val="bg1"/>
                </a:solidFill>
                <a:latin typeface="Times New Roman" panose="02020603050405020304" pitchFamily="18" charset="0"/>
              </a:rPr>
              <a:t>Relationship of Individual &amp; Society -</a:t>
            </a:r>
            <a:r>
              <a:rPr lang="en-IN" sz="4000" b="1" i="0" u="none" strike="noStrike" dirty="0" smtClean="0">
                <a:solidFill>
                  <a:schemeClr val="bg1"/>
                </a:solidFill>
                <a:latin typeface="Times New Roman" panose="02020603050405020304" pitchFamily="18" charset="0"/>
              </a:rPr>
              <a:t> </a:t>
            </a:r>
            <a:r>
              <a:rPr lang="en-IN" sz="3600" b="1" dirty="0">
                <a:solidFill>
                  <a:schemeClr val="bg1"/>
                </a:solidFill>
                <a:latin typeface="Times New Roman" panose="02020603050405020304" pitchFamily="18" charset="0"/>
              </a:rPr>
              <a:t>Jung</a:t>
            </a:r>
            <a:endParaRPr lang="en-IN" sz="4000" b="1" i="0" u="none" strike="noStrike" baseline="0" dirty="0" smtClean="0">
              <a:solidFill>
                <a:schemeClr val="bg1"/>
              </a:solidFill>
              <a:latin typeface="Times New Roman" panose="02020603050405020304" pitchFamily="18" charset="0"/>
            </a:endParaRPr>
          </a:p>
        </p:txBody>
      </p:sp>
      <p:sp>
        <p:nvSpPr>
          <p:cNvPr id="3" name="Text Placeholder 2"/>
          <p:cNvSpPr>
            <a:spLocks noGrp="1"/>
          </p:cNvSpPr>
          <p:nvPr>
            <p:ph type="body" idx="1"/>
          </p:nvPr>
        </p:nvSpPr>
        <p:spPr>
          <a:xfrm>
            <a:off x="628650" y="1935795"/>
            <a:ext cx="7886700" cy="4762462"/>
          </a:xfrm>
        </p:spPr>
        <p:txBody>
          <a:bodyPr>
            <a:normAutofit fontScale="92500" lnSpcReduction="10000"/>
          </a:bodyPr>
          <a:lstStyle/>
          <a:p>
            <a:pPr>
              <a:spcBef>
                <a:spcPts val="1200"/>
              </a:spcBef>
              <a:buFont typeface="Wingdings" pitchFamily="2" charset="2"/>
              <a:buChar char="Ø"/>
            </a:pPr>
            <a:r>
              <a:rPr lang="en-IN" b="1" i="0" u="none" strike="noStrike" baseline="0" dirty="0" smtClean="0">
                <a:solidFill>
                  <a:schemeClr val="tx1">
                    <a:lumMod val="75000"/>
                    <a:lumOff val="25000"/>
                  </a:schemeClr>
                </a:solidFill>
              </a:rPr>
              <a:t>The Individual is one who chooses not to be limited by collective norms</a:t>
            </a:r>
          </a:p>
          <a:p>
            <a:pPr>
              <a:spcBef>
                <a:spcPts val="1200"/>
              </a:spcBef>
              <a:buFont typeface="Wingdings" pitchFamily="2" charset="2"/>
              <a:buChar char="Ø"/>
            </a:pPr>
            <a:r>
              <a:rPr lang="en-IN" b="1" i="0" u="none" strike="noStrike" baseline="0" dirty="0" smtClean="0">
                <a:solidFill>
                  <a:srgbClr val="8E0000"/>
                </a:solidFill>
              </a:rPr>
              <a:t>The Individual does not live an isolated, separate existence, but as a pre-eminent member of the collective </a:t>
            </a:r>
          </a:p>
          <a:p>
            <a:pPr>
              <a:spcBef>
                <a:spcPts val="1200"/>
              </a:spcBef>
              <a:buFont typeface="Wingdings" pitchFamily="2" charset="2"/>
              <a:buChar char="Ø"/>
            </a:pPr>
            <a:r>
              <a:rPr lang="en-IN" b="1" i="0" u="none" strike="noStrike" baseline="0" dirty="0" smtClean="0">
                <a:solidFill>
                  <a:schemeClr val="tx1">
                    <a:lumMod val="75000"/>
                    <a:lumOff val="25000"/>
                  </a:schemeClr>
                </a:solidFill>
              </a:rPr>
              <a:t>Society is essential for human existence and for the flowering of Individuality</a:t>
            </a:r>
          </a:p>
          <a:p>
            <a:pPr>
              <a:spcBef>
                <a:spcPts val="1200"/>
              </a:spcBef>
              <a:buFont typeface="Wingdings" pitchFamily="2" charset="2"/>
              <a:buChar char="Ø"/>
            </a:pPr>
            <a:r>
              <a:rPr lang="en-IN" b="1" i="0" u="none" strike="noStrike" baseline="0" dirty="0" smtClean="0">
                <a:solidFill>
                  <a:srgbClr val="8E0000"/>
                </a:solidFill>
              </a:rPr>
              <a:t>The Individual is indispensable for the development of the society </a:t>
            </a:r>
          </a:p>
          <a:p>
            <a:pPr>
              <a:spcBef>
                <a:spcPts val="1200"/>
              </a:spcBef>
              <a:buFont typeface="Wingdings" pitchFamily="2" charset="2"/>
              <a:buChar char="Ø"/>
            </a:pPr>
            <a:r>
              <a:rPr lang="en-IN" b="1" i="0" u="none" strike="noStrike" baseline="0" dirty="0" smtClean="0">
                <a:solidFill>
                  <a:srgbClr val="005800"/>
                </a:solidFill>
              </a:rPr>
              <a:t>The Individual gives conscious expression to the needs and aspirations of the society through his actions. </a:t>
            </a:r>
          </a:p>
        </p:txBody>
      </p:sp>
      <p:sp>
        <p:nvSpPr>
          <p:cNvPr id="4" name="Slide Number Placeholder 3"/>
          <p:cNvSpPr>
            <a:spLocks noGrp="1"/>
          </p:cNvSpPr>
          <p:nvPr>
            <p:ph type="sldNum" sz="quarter" idx="12"/>
          </p:nvPr>
        </p:nvSpPr>
        <p:spPr/>
        <p:txBody>
          <a:bodyPr/>
          <a:lstStyle/>
          <a:p>
            <a:fld id="{F5982D21-68B6-4B47-90FB-6097CDE2ADBE}" type="slidenum">
              <a:rPr lang="en-IN" smtClean="0"/>
              <a:t>12</a:t>
            </a:fld>
            <a:endParaRPr lang="en-IN"/>
          </a:p>
        </p:txBody>
      </p:sp>
    </p:spTree>
    <p:extLst>
      <p:ext uri="{BB962C8B-B14F-4D97-AF65-F5344CB8AC3E}">
        <p14:creationId xmlns:p14="http://schemas.microsoft.com/office/powerpoint/2010/main" val="892113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1271"/>
            <a:ext cx="7886700" cy="1242001"/>
          </a:xfrm>
          <a:solidFill>
            <a:srgbClr val="4A206A"/>
          </a:solidFill>
          <a:ln>
            <a:solidFill>
              <a:schemeClr val="accent4">
                <a:lumMod val="60000"/>
                <a:lumOff val="40000"/>
              </a:schemeClr>
            </a:solidFill>
          </a:ln>
          <a:scene3d>
            <a:camera prst="orthographicFront"/>
            <a:lightRig rig="threePt" dir="t"/>
          </a:scene3d>
          <a:sp3d>
            <a:bevelT w="114300" prst="artDeco"/>
          </a:sp3d>
        </p:spPr>
        <p:txBody>
          <a:bodyPr>
            <a:noAutofit/>
          </a:bodyPr>
          <a:lstStyle/>
          <a:p>
            <a:pPr lvl="0" algn="ctr"/>
            <a:r>
              <a:rPr lang="en-US" b="1" dirty="0" smtClean="0">
                <a:solidFill>
                  <a:schemeClr val="bg1"/>
                </a:solidFill>
              </a:rPr>
              <a:t>Individuation – Abraham Maslow</a:t>
            </a:r>
            <a:endParaRPr lang="en-US" b="1" dirty="0">
              <a:solidFill>
                <a:schemeClr val="bg1"/>
              </a:solidFill>
              <a:hlinkClick r:id="rId3"/>
            </a:endParaRPr>
          </a:p>
        </p:txBody>
      </p:sp>
      <p:sp>
        <p:nvSpPr>
          <p:cNvPr id="3" name="Text Placeholder 2"/>
          <p:cNvSpPr>
            <a:spLocks noGrp="1"/>
          </p:cNvSpPr>
          <p:nvPr>
            <p:ph type="body" idx="1"/>
          </p:nvPr>
        </p:nvSpPr>
        <p:spPr>
          <a:xfrm>
            <a:off x="3449782" y="1870363"/>
            <a:ext cx="5065566" cy="4322619"/>
          </a:xfrm>
          <a:solidFill>
            <a:schemeClr val="accent3">
              <a:lumMod val="20000"/>
              <a:lumOff val="80000"/>
            </a:schemeClr>
          </a:solidFill>
          <a:ln w="57150">
            <a:solidFill>
              <a:schemeClr val="accent4"/>
            </a:solidFill>
          </a:ln>
          <a:scene3d>
            <a:camera prst="orthographicFront"/>
            <a:lightRig rig="threePt" dir="t"/>
          </a:scene3d>
          <a:sp3d>
            <a:bevelT/>
          </a:sp3d>
        </p:spPr>
        <p:txBody>
          <a:bodyPr anchor="ctr" anchorCtr="0">
            <a:noAutofit/>
          </a:bodyPr>
          <a:lstStyle/>
          <a:p>
            <a:pPr marL="0" indent="0">
              <a:buNone/>
            </a:pPr>
            <a:r>
              <a:rPr lang="en-IN" sz="2400" b="1" i="0" u="none" strike="noStrike" baseline="0" dirty="0" smtClean="0">
                <a:solidFill>
                  <a:srgbClr val="4A206A"/>
                </a:solidFill>
              </a:rPr>
              <a:t>“It looks as if there were a single ultimate goal for mankind, a far goal toward which all persons strive. This is called variously by different authors self-actualization, self-realization, integration, psychological health, individuation, autonomy, creativity, productivity, but they all agree that this amounts to realizing the potentialities of the person, that is to say, becoming fully human, everything that person can be.” </a:t>
            </a:r>
          </a:p>
        </p:txBody>
      </p:sp>
      <p:sp>
        <p:nvSpPr>
          <p:cNvPr id="4" name="Slide Number Placeholder 3"/>
          <p:cNvSpPr>
            <a:spLocks noGrp="1"/>
          </p:cNvSpPr>
          <p:nvPr>
            <p:ph type="sldNum" sz="quarter" idx="12"/>
          </p:nvPr>
        </p:nvSpPr>
        <p:spPr/>
        <p:txBody>
          <a:bodyPr/>
          <a:lstStyle/>
          <a:p>
            <a:fld id="{F5982D21-68B6-4B47-90FB-6097CDE2ADBE}" type="slidenum">
              <a:rPr lang="en-IN" smtClean="0"/>
              <a:t>13</a:t>
            </a:fld>
            <a:endParaRPr lang="en-IN"/>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995" y="2317462"/>
            <a:ext cx="2552700"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254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ame Side Corner Rectangle 4"/>
          <p:cNvSpPr/>
          <p:nvPr/>
        </p:nvSpPr>
        <p:spPr>
          <a:xfrm>
            <a:off x="665018" y="365126"/>
            <a:ext cx="7850332" cy="1255856"/>
          </a:xfrm>
          <a:prstGeom prst="snip2Same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lstStyle/>
          <a:p>
            <a:pPr algn="ctr"/>
            <a:r>
              <a:rPr lang="en-IN" b="1" i="0" u="none" strike="noStrike" baseline="0" dirty="0" smtClean="0">
                <a:solidFill>
                  <a:schemeClr val="bg1"/>
                </a:solidFill>
                <a:latin typeface="Times New Roman" panose="02020603050405020304" pitchFamily="18" charset="0"/>
              </a:rPr>
              <a:t>Self-actualized Individual  </a:t>
            </a:r>
            <a:br>
              <a:rPr lang="en-IN" b="1" i="0" u="none" strike="noStrike" baseline="0" dirty="0" smtClean="0">
                <a:solidFill>
                  <a:schemeClr val="bg1"/>
                </a:solidFill>
                <a:latin typeface="Times New Roman" panose="02020603050405020304" pitchFamily="18" charset="0"/>
              </a:rPr>
            </a:br>
            <a:r>
              <a:rPr lang="en-IN" b="1" dirty="0" smtClean="0">
                <a:solidFill>
                  <a:schemeClr val="bg1"/>
                </a:solidFill>
                <a:latin typeface="Times New Roman" panose="02020603050405020304" pitchFamily="18" charset="0"/>
              </a:rPr>
              <a:t>– </a:t>
            </a:r>
            <a:r>
              <a:rPr lang="en-IN" b="1" dirty="0">
                <a:solidFill>
                  <a:schemeClr val="bg1"/>
                </a:solidFill>
                <a:latin typeface="Times New Roman" panose="02020603050405020304" pitchFamily="18" charset="0"/>
              </a:rPr>
              <a:t>Maslow</a:t>
            </a:r>
            <a:endParaRPr lang="en-IN" b="1" i="0" u="none" strike="noStrike" baseline="0" dirty="0" smtClean="0">
              <a:solidFill>
                <a:schemeClr val="bg1"/>
              </a:solidFill>
              <a:latin typeface="Times New Roman" panose="02020603050405020304" pitchFamily="18" charset="0"/>
            </a:endParaRPr>
          </a:p>
        </p:txBody>
      </p:sp>
      <p:sp>
        <p:nvSpPr>
          <p:cNvPr id="3" name="Text Placeholder 2"/>
          <p:cNvSpPr>
            <a:spLocks noGrp="1"/>
          </p:cNvSpPr>
          <p:nvPr>
            <p:ph type="body" idx="1"/>
          </p:nvPr>
        </p:nvSpPr>
        <p:spPr/>
        <p:txBody>
          <a:bodyPr>
            <a:noAutofit/>
          </a:bodyPr>
          <a:lstStyle/>
          <a:p>
            <a:pPr>
              <a:buFont typeface="Wingdings" pitchFamily="2" charset="2"/>
              <a:buChar char="ü"/>
            </a:pPr>
            <a:r>
              <a:rPr lang="en-IN" sz="2600" b="1" i="0" u="none" strike="noStrike" baseline="0" dirty="0" smtClean="0">
                <a:solidFill>
                  <a:srgbClr val="A50021"/>
                </a:solidFill>
              </a:rPr>
              <a:t>A self-actualized Individual is one who becomes aware of his potential and chooses to aspire for what he thinks is right with self-confidence and self-respect, even if it requires him to break with social conventions </a:t>
            </a:r>
          </a:p>
          <a:p>
            <a:pPr>
              <a:buFont typeface="Wingdings" pitchFamily="2" charset="2"/>
              <a:buChar char="ü"/>
            </a:pPr>
            <a:r>
              <a:rPr lang="en-IN" sz="2600" b="1" i="0" u="none" strike="noStrike" baseline="0" dirty="0" smtClean="0">
                <a:solidFill>
                  <a:srgbClr val="000099"/>
                </a:solidFill>
              </a:rPr>
              <a:t>The self-actualized Individual is not ego-centric and selfish </a:t>
            </a:r>
          </a:p>
          <a:p>
            <a:pPr>
              <a:buFont typeface="Wingdings" pitchFamily="2" charset="2"/>
              <a:buChar char="ü"/>
            </a:pPr>
            <a:r>
              <a:rPr lang="en-IN" sz="2600" b="1" i="0" u="none" strike="noStrike" baseline="0" dirty="0" smtClean="0"/>
              <a:t>His central characteristic is uniqueness </a:t>
            </a:r>
          </a:p>
          <a:p>
            <a:pPr>
              <a:buFont typeface="Wingdings" pitchFamily="2" charset="2"/>
              <a:buChar char="ü"/>
            </a:pPr>
            <a:r>
              <a:rPr lang="en-IN" sz="2600" b="1" i="0" u="none" strike="noStrike" baseline="0" dirty="0" smtClean="0">
                <a:solidFill>
                  <a:srgbClr val="006600"/>
                </a:solidFill>
              </a:rPr>
              <a:t>The Individual and the Collective are complementary: the Individual lives in harmony with himself and the collective.</a:t>
            </a:r>
          </a:p>
        </p:txBody>
      </p:sp>
      <p:sp>
        <p:nvSpPr>
          <p:cNvPr id="4" name="Slide Number Placeholder 3"/>
          <p:cNvSpPr>
            <a:spLocks noGrp="1"/>
          </p:cNvSpPr>
          <p:nvPr>
            <p:ph type="sldNum" sz="quarter" idx="12"/>
          </p:nvPr>
        </p:nvSpPr>
        <p:spPr/>
        <p:txBody>
          <a:bodyPr/>
          <a:lstStyle/>
          <a:p>
            <a:fld id="{F5982D21-68B6-4B47-90FB-6097CDE2ADBE}" type="slidenum">
              <a:rPr lang="en-IN" smtClean="0"/>
              <a:t>14</a:t>
            </a:fld>
            <a:endParaRPr lang="en-IN"/>
          </a:p>
        </p:txBody>
      </p:sp>
    </p:spTree>
    <p:extLst>
      <p:ext uri="{BB962C8B-B14F-4D97-AF65-F5344CB8AC3E}">
        <p14:creationId xmlns:p14="http://schemas.microsoft.com/office/powerpoint/2010/main" val="1450512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982D21-68B6-4B47-90FB-6097CDE2ADBE}" type="slidenum">
              <a:rPr lang="en-IN" smtClean="0"/>
              <a:t>15</a:t>
            </a:fld>
            <a:endParaRPr lang="en-IN"/>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23" y="1910195"/>
            <a:ext cx="20955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Alternate Process 5"/>
          <p:cNvSpPr/>
          <p:nvPr/>
        </p:nvSpPr>
        <p:spPr>
          <a:xfrm>
            <a:off x="2951018" y="1745678"/>
            <a:ext cx="5597237" cy="3936422"/>
          </a:xfrm>
          <a:prstGeom prst="flowChartAlternateProcess">
            <a:avLst/>
          </a:prstGeom>
          <a:solidFill>
            <a:srgbClr val="970B79"/>
          </a:solidFill>
          <a:ln>
            <a:solidFill>
              <a:srgbClr val="970B7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000" b="1" dirty="0"/>
              <a:t>To be nobody but yourself in a world which is doing its best day and night to make you like everybody else means to fight the hardest battle which any human being can fight and never stop fighting. </a:t>
            </a:r>
          </a:p>
        </p:txBody>
      </p:sp>
      <p:sp>
        <p:nvSpPr>
          <p:cNvPr id="8" name="Round Diagonal Corner Rectangle 7"/>
          <p:cNvSpPr/>
          <p:nvPr/>
        </p:nvSpPr>
        <p:spPr>
          <a:xfrm>
            <a:off x="415636" y="221673"/>
            <a:ext cx="8132619" cy="1274618"/>
          </a:xfrm>
          <a:prstGeom prst="round2DiagRect">
            <a:avLst/>
          </a:prstGeom>
          <a:blipFill>
            <a:blip r:embed="rId4"/>
            <a:tile tx="0" ty="0" sx="100000" sy="100000" flip="none" algn="tl"/>
          </a:blipFill>
          <a:ln>
            <a:solidFill>
              <a:srgbClr val="970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970B79"/>
                </a:solidFill>
              </a:rPr>
              <a:t>E. E. CUMMINGS</a:t>
            </a:r>
            <a:endParaRPr lang="en-IN" sz="6000" b="1" dirty="0">
              <a:solidFill>
                <a:srgbClr val="970B79"/>
              </a:solidFill>
            </a:endParaRPr>
          </a:p>
        </p:txBody>
      </p:sp>
    </p:spTree>
    <p:extLst>
      <p:ext uri="{BB962C8B-B14F-4D97-AF65-F5344CB8AC3E}">
        <p14:creationId xmlns:p14="http://schemas.microsoft.com/office/powerpoint/2010/main" val="3585258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4"/>
          <p:cNvSpPr/>
          <p:nvPr/>
        </p:nvSpPr>
        <p:spPr>
          <a:xfrm>
            <a:off x="623455" y="387927"/>
            <a:ext cx="7869381" cy="1233055"/>
          </a:xfrm>
          <a:prstGeom prst="round1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28650" y="323561"/>
            <a:ext cx="7886700" cy="1325563"/>
          </a:xfrm>
        </p:spPr>
        <p:txBody>
          <a:bodyPr/>
          <a:lstStyle/>
          <a:p>
            <a:pPr algn="ctr"/>
            <a:r>
              <a:rPr lang="en-US" b="1" i="0" u="none" strike="noStrike" baseline="0" dirty="0" smtClean="0">
                <a:solidFill>
                  <a:schemeClr val="bg1"/>
                </a:solidFill>
                <a:latin typeface="Times New Roman" panose="02020603050405020304" pitchFamily="18" charset="0"/>
              </a:rPr>
              <a:t>Conformity, Rebellion &amp; Individuality</a:t>
            </a:r>
          </a:p>
        </p:txBody>
      </p:sp>
      <p:sp>
        <p:nvSpPr>
          <p:cNvPr id="3" name="Text Placeholder 2"/>
          <p:cNvSpPr>
            <a:spLocks noGrp="1"/>
          </p:cNvSpPr>
          <p:nvPr>
            <p:ph type="body" idx="1"/>
          </p:nvPr>
        </p:nvSpPr>
        <p:spPr/>
        <p:txBody>
          <a:bodyPr>
            <a:noAutofit/>
          </a:bodyPr>
          <a:lstStyle/>
          <a:p>
            <a:r>
              <a:rPr lang="en-IN" sz="2000" b="1" i="0" u="none" strike="noStrike" baseline="0" dirty="0" smtClean="0">
                <a:solidFill>
                  <a:srgbClr val="4C3A00"/>
                </a:solidFill>
                <a:latin typeface="Arial" pitchFamily="34" charset="0"/>
                <a:cs typeface="Arial" pitchFamily="34" charset="0"/>
              </a:rPr>
              <a:t>Conformity is submission to the authority of social convention, whether imposed from outside or conditioned within </a:t>
            </a:r>
          </a:p>
          <a:p>
            <a:r>
              <a:rPr lang="en-IN" sz="2000" b="1" i="0" u="none" strike="noStrike" baseline="0" dirty="0" smtClean="0">
                <a:solidFill>
                  <a:srgbClr val="4C3A00"/>
                </a:solidFill>
                <a:latin typeface="Arial" pitchFamily="34" charset="0"/>
                <a:cs typeface="Arial" pitchFamily="34" charset="0"/>
              </a:rPr>
              <a:t>Non-conformity is the capacity to resist pressure to adopt society’s norms</a:t>
            </a:r>
          </a:p>
          <a:p>
            <a:r>
              <a:rPr lang="en-IN" sz="2000" b="1" i="0" u="none" strike="noStrike" baseline="0" dirty="0" smtClean="0">
                <a:solidFill>
                  <a:srgbClr val="4C3A00"/>
                </a:solidFill>
                <a:latin typeface="Arial" pitchFamily="34" charset="0"/>
                <a:cs typeface="Arial" pitchFamily="34" charset="0"/>
              </a:rPr>
              <a:t>Rebellion is a reaction against the pressure to conform – negative conformity</a:t>
            </a:r>
          </a:p>
          <a:p>
            <a:r>
              <a:rPr lang="en-IN" sz="2000" b="1" i="0" u="none" strike="noStrike" baseline="0" dirty="0" smtClean="0">
                <a:solidFill>
                  <a:srgbClr val="4C3A00"/>
                </a:solidFill>
                <a:latin typeface="Arial" pitchFamily="34" charset="0"/>
                <a:cs typeface="Arial" pitchFamily="34" charset="0"/>
              </a:rPr>
              <a:t>Individuality is the capacity to act freely, unconstrained by inner conditioning or external social pressure, according to one’s highest understanding, ideals, values and creative inspiration</a:t>
            </a:r>
          </a:p>
          <a:p>
            <a:r>
              <a:rPr lang="en-IN" sz="2000" b="1" i="0" u="none" strike="noStrike" baseline="0" dirty="0" smtClean="0">
                <a:solidFill>
                  <a:srgbClr val="4C3A00"/>
                </a:solidFill>
                <a:latin typeface="Arial" pitchFamily="34" charset="0"/>
                <a:cs typeface="Arial" pitchFamily="34" charset="0"/>
              </a:rPr>
              <a:t>The individual is neither self-centred nor rebellious, but operates by a personal value system </a:t>
            </a:r>
          </a:p>
        </p:txBody>
      </p:sp>
      <p:sp>
        <p:nvSpPr>
          <p:cNvPr id="4" name="Slide Number Placeholder 3"/>
          <p:cNvSpPr>
            <a:spLocks noGrp="1"/>
          </p:cNvSpPr>
          <p:nvPr>
            <p:ph type="sldNum" sz="quarter" idx="12"/>
          </p:nvPr>
        </p:nvSpPr>
        <p:spPr/>
        <p:txBody>
          <a:bodyPr/>
          <a:lstStyle/>
          <a:p>
            <a:fld id="{F5982D21-68B6-4B47-90FB-6097CDE2ADBE}" type="slidenum">
              <a:rPr lang="en-IN" smtClean="0"/>
              <a:t>16</a:t>
            </a:fld>
            <a:endParaRPr lang="en-IN"/>
          </a:p>
        </p:txBody>
      </p:sp>
    </p:spTree>
    <p:extLst>
      <p:ext uri="{BB962C8B-B14F-4D97-AF65-F5344CB8AC3E}">
        <p14:creationId xmlns:p14="http://schemas.microsoft.com/office/powerpoint/2010/main" val="735802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48037"/>
          </a:xfrm>
          <a:blipFill>
            <a:blip r:embed="rId3"/>
            <a:tile tx="0" ty="0" sx="100000" sy="100000" flip="none" algn="tl"/>
          </a:blipFill>
        </p:spPr>
        <p:txBody>
          <a:bodyPr>
            <a:normAutofit/>
          </a:bodyPr>
          <a:lstStyle/>
          <a:p>
            <a:pPr algn="ctr"/>
            <a:r>
              <a:rPr lang="en-US" sz="5400" b="1" i="0" u="none" strike="noStrike" baseline="0" dirty="0" smtClean="0">
                <a:solidFill>
                  <a:schemeClr val="bg1"/>
                </a:solidFill>
                <a:latin typeface="Times New Roman" panose="02020603050405020304" pitchFamily="18" charset="0"/>
              </a:rPr>
              <a:t>STEVE JOBS</a:t>
            </a:r>
          </a:p>
        </p:txBody>
      </p:sp>
      <p:sp>
        <p:nvSpPr>
          <p:cNvPr id="3" name="Text Placeholder 2"/>
          <p:cNvSpPr>
            <a:spLocks noGrp="1"/>
          </p:cNvSpPr>
          <p:nvPr>
            <p:ph type="body" idx="1"/>
          </p:nvPr>
        </p:nvSpPr>
        <p:spPr>
          <a:xfrm>
            <a:off x="628650" y="1648691"/>
            <a:ext cx="4081895" cy="4668982"/>
          </a:xfrm>
          <a:blipFill>
            <a:blip r:embed="rId4"/>
            <a:tile tx="0" ty="0" sx="100000" sy="100000" flip="none" algn="tl"/>
          </a:blipFill>
          <a:ln>
            <a:solidFill>
              <a:srgbClr val="283F19"/>
            </a:solidFill>
          </a:ln>
          <a:scene3d>
            <a:camera prst="orthographicFront"/>
            <a:lightRig rig="threePt" dir="t"/>
          </a:scene3d>
          <a:sp3d>
            <a:bevelT w="101600" prst="riblet"/>
          </a:sp3d>
        </p:spPr>
        <p:txBody>
          <a:bodyPr>
            <a:noAutofit/>
          </a:bodyPr>
          <a:lstStyle/>
          <a:p>
            <a:pPr marL="0" indent="0">
              <a:buNone/>
            </a:pPr>
            <a:r>
              <a:rPr lang="en-IN" sz="2400" b="1" i="0" u="none" strike="noStrike" baseline="0" dirty="0" smtClean="0">
                <a:cs typeface="Times New Roman" pitchFamily="18" charset="0"/>
              </a:rPr>
              <a:t>“Your time is limited, so don’t waste it living someone else’s life. Don’t be trapped by dogma — which is living with the results of other people’s thinking. Don’t let the noise of others’ opinions drown out your own inner voice. And most important, have the courage to follow your heart and intuition. They somehow already know what you truly want to become. Everything else is secondary.” </a:t>
            </a:r>
          </a:p>
        </p:txBody>
      </p:sp>
      <p:sp>
        <p:nvSpPr>
          <p:cNvPr id="4" name="Slide Number Placeholder 3"/>
          <p:cNvSpPr>
            <a:spLocks noGrp="1"/>
          </p:cNvSpPr>
          <p:nvPr>
            <p:ph type="sldNum" sz="quarter" idx="12"/>
          </p:nvPr>
        </p:nvSpPr>
        <p:spPr/>
        <p:txBody>
          <a:bodyPr/>
          <a:lstStyle/>
          <a:p>
            <a:fld id="{F5982D21-68B6-4B47-90FB-6097CDE2ADBE}" type="slidenum">
              <a:rPr lang="en-IN" smtClean="0"/>
              <a:t>17</a:t>
            </a:fld>
            <a:endParaRPr lang="en-IN"/>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4716" y="1811342"/>
            <a:ext cx="3588199" cy="436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467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637309" y="387927"/>
            <a:ext cx="7938655" cy="1191491"/>
          </a:xfrm>
          <a:prstGeom prst="bevel">
            <a:avLst/>
          </a:prstGeom>
          <a:solidFill>
            <a:srgbClr val="006600"/>
          </a:solidFill>
          <a:ln>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pPr algn="ctr"/>
            <a:r>
              <a:rPr lang="en-US" sz="4800" b="1" i="0" u="none" strike="noStrike" baseline="0" dirty="0" smtClean="0">
                <a:solidFill>
                  <a:schemeClr val="bg1"/>
                </a:solidFill>
                <a:latin typeface="Times New Roman" panose="02020603050405020304" pitchFamily="18" charset="0"/>
              </a:rPr>
              <a:t>Individuality &amp; Authority</a:t>
            </a:r>
          </a:p>
        </p:txBody>
      </p:sp>
      <p:sp>
        <p:nvSpPr>
          <p:cNvPr id="3" name="Text Placeholder 2"/>
          <p:cNvSpPr>
            <a:spLocks noGrp="1"/>
          </p:cNvSpPr>
          <p:nvPr>
            <p:ph type="body" idx="1"/>
          </p:nvPr>
        </p:nvSpPr>
        <p:spPr>
          <a:xfrm>
            <a:off x="452281" y="1731818"/>
            <a:ext cx="5889904" cy="4572000"/>
          </a:xfrm>
        </p:spPr>
        <p:txBody>
          <a:bodyPr>
            <a:noAutofit/>
          </a:bodyPr>
          <a:lstStyle/>
          <a:p>
            <a:pPr>
              <a:buFont typeface="Wingdings" pitchFamily="2" charset="2"/>
              <a:buChar char="ü"/>
            </a:pPr>
            <a:r>
              <a:rPr lang="en-IN" sz="2200" b="1" i="0" u="none" strike="noStrike" dirty="0" smtClean="0">
                <a:solidFill>
                  <a:srgbClr val="C00000"/>
                </a:solidFill>
                <a:latin typeface="Arial Narrow" pitchFamily="34" charset="0"/>
                <a:cs typeface="Times New Roman" pitchFamily="18" charset="0"/>
              </a:rPr>
              <a:t>Individuality involves an </a:t>
            </a:r>
            <a:r>
              <a:rPr lang="en-IN" sz="2200" b="1" i="0" u="sng" strike="noStrike" dirty="0" smtClean="0">
                <a:solidFill>
                  <a:srgbClr val="C00000"/>
                </a:solidFill>
                <a:latin typeface="Arial Narrow" pitchFamily="34" charset="0"/>
                <a:cs typeface="Times New Roman" pitchFamily="18" charset="0"/>
              </a:rPr>
              <a:t>internalization of authority</a:t>
            </a:r>
            <a:r>
              <a:rPr lang="en-IN" sz="2200" b="1" i="0" strike="noStrike" dirty="0" smtClean="0">
                <a:solidFill>
                  <a:srgbClr val="C00000"/>
                </a:solidFill>
                <a:latin typeface="Arial Narrow" pitchFamily="34" charset="0"/>
                <a:cs typeface="Times New Roman" pitchFamily="18" charset="0"/>
              </a:rPr>
              <a:t> </a:t>
            </a:r>
            <a:r>
              <a:rPr lang="en-IN" sz="2200" b="1" i="0" u="none" strike="noStrike" dirty="0" smtClean="0">
                <a:solidFill>
                  <a:srgbClr val="C00000"/>
                </a:solidFill>
                <a:latin typeface="Arial Narrow" pitchFamily="34" charset="0"/>
                <a:cs typeface="Times New Roman" pitchFamily="18" charset="0"/>
              </a:rPr>
              <a:t>– a shift from the authority imposed from outside or by conditioning to free choice based on one’s own understanding, beliefs and values</a:t>
            </a:r>
          </a:p>
          <a:p>
            <a:pPr>
              <a:buFont typeface="Wingdings" pitchFamily="2" charset="2"/>
              <a:buChar char="ü"/>
            </a:pPr>
            <a:r>
              <a:rPr lang="en-IN" sz="2200" b="1" i="0" u="none" strike="noStrike" dirty="0" smtClean="0">
                <a:solidFill>
                  <a:srgbClr val="004800"/>
                </a:solidFill>
                <a:latin typeface="Arial Narrow" pitchFamily="34" charset="0"/>
                <a:cs typeface="Times New Roman" pitchFamily="18" charset="0"/>
              </a:rPr>
              <a:t>The individual </a:t>
            </a:r>
            <a:r>
              <a:rPr lang="en-IN" sz="2200" b="1" i="0" u="sng" strike="noStrike" dirty="0" smtClean="0">
                <a:solidFill>
                  <a:srgbClr val="004800"/>
                </a:solidFill>
                <a:latin typeface="Arial Narrow" pitchFamily="34" charset="0"/>
                <a:cs typeface="Times New Roman" pitchFamily="18" charset="0"/>
              </a:rPr>
              <a:t>internalizes society's values </a:t>
            </a:r>
            <a:r>
              <a:rPr lang="en-IN" sz="2200" b="1" i="0" u="none" strike="noStrike" dirty="0" smtClean="0">
                <a:solidFill>
                  <a:srgbClr val="004800"/>
                </a:solidFill>
                <a:latin typeface="Arial Narrow" pitchFamily="34" charset="0"/>
                <a:cs typeface="Times New Roman" pitchFamily="18" charset="0"/>
              </a:rPr>
              <a:t>as his own or rejects them in </a:t>
            </a:r>
            <a:r>
              <a:rPr lang="en-IN" sz="2200" b="1" i="0" u="none" strike="noStrike" dirty="0" err="1" smtClean="0">
                <a:solidFill>
                  <a:srgbClr val="004800"/>
                </a:solidFill>
                <a:latin typeface="Arial Narrow" pitchFamily="34" charset="0"/>
                <a:cs typeface="Times New Roman" pitchFamily="18" charset="0"/>
              </a:rPr>
              <a:t>favor</a:t>
            </a:r>
            <a:r>
              <a:rPr lang="en-IN" sz="2200" b="1" i="0" u="none" strike="noStrike" dirty="0" smtClean="0">
                <a:solidFill>
                  <a:srgbClr val="004800"/>
                </a:solidFill>
                <a:latin typeface="Arial Narrow" pitchFamily="34" charset="0"/>
                <a:cs typeface="Times New Roman" pitchFamily="18" charset="0"/>
              </a:rPr>
              <a:t> of others based on his own judgment and choice without compulsion </a:t>
            </a:r>
          </a:p>
          <a:p>
            <a:pPr>
              <a:buFont typeface="Wingdings" pitchFamily="2" charset="2"/>
              <a:buChar char="ü"/>
            </a:pPr>
            <a:r>
              <a:rPr lang="en-IN" sz="2200" b="1" i="0" u="none" strike="noStrike" dirty="0" smtClean="0">
                <a:solidFill>
                  <a:srgbClr val="C00000"/>
                </a:solidFill>
                <a:latin typeface="Arial Narrow" pitchFamily="34" charset="0"/>
                <a:cs typeface="Times New Roman" pitchFamily="18" charset="0"/>
              </a:rPr>
              <a:t>The individual </a:t>
            </a:r>
            <a:r>
              <a:rPr lang="en-IN" sz="2200" b="1" i="0" u="sng" strike="noStrike" dirty="0" smtClean="0">
                <a:solidFill>
                  <a:srgbClr val="C00000"/>
                </a:solidFill>
                <a:latin typeface="Arial Narrow" pitchFamily="34" charset="0"/>
                <a:cs typeface="Times New Roman" pitchFamily="18" charset="0"/>
              </a:rPr>
              <a:t>dares to question existing norms and beliefs</a:t>
            </a:r>
            <a:r>
              <a:rPr lang="en-IN" sz="2200" b="1" i="0" u="none" strike="noStrike" dirty="0" smtClean="0">
                <a:solidFill>
                  <a:srgbClr val="C00000"/>
                </a:solidFill>
                <a:latin typeface="Arial Narrow" pitchFamily="34" charset="0"/>
                <a:cs typeface="Times New Roman" pitchFamily="18" charset="0"/>
              </a:rPr>
              <a:t> and dares to think or believe what is either impossible or unacceptable to society</a:t>
            </a:r>
          </a:p>
          <a:p>
            <a:pPr>
              <a:buFont typeface="Wingdings" pitchFamily="2" charset="2"/>
              <a:buChar char="ü"/>
            </a:pPr>
            <a:r>
              <a:rPr lang="en-IN" sz="2200" b="1" i="0" u="none" strike="noStrike" dirty="0" smtClean="0">
                <a:solidFill>
                  <a:srgbClr val="004800"/>
                </a:solidFill>
                <a:latin typeface="Arial Narrow" pitchFamily="34" charset="0"/>
                <a:cs typeface="Times New Roman" pitchFamily="18" charset="0"/>
              </a:rPr>
              <a:t>Individuals are able to see that </a:t>
            </a:r>
            <a:r>
              <a:rPr lang="en-IN" sz="2200" b="1" i="0" u="sng" strike="noStrike" dirty="0" smtClean="0">
                <a:solidFill>
                  <a:srgbClr val="004800"/>
                </a:solidFill>
                <a:latin typeface="Arial Narrow" pitchFamily="34" charset="0"/>
                <a:cs typeface="Times New Roman" pitchFamily="18" charset="0"/>
              </a:rPr>
              <a:t>the unrealized is not necessarily unrealizable </a:t>
            </a:r>
          </a:p>
        </p:txBody>
      </p:sp>
      <p:sp>
        <p:nvSpPr>
          <p:cNvPr id="4" name="Slide Number Placeholder 3"/>
          <p:cNvSpPr>
            <a:spLocks noGrp="1"/>
          </p:cNvSpPr>
          <p:nvPr>
            <p:ph type="sldNum" sz="quarter" idx="12"/>
          </p:nvPr>
        </p:nvSpPr>
        <p:spPr/>
        <p:txBody>
          <a:bodyPr/>
          <a:lstStyle/>
          <a:p>
            <a:fld id="{F5982D21-68B6-4B47-90FB-6097CDE2ADBE}" type="slidenum">
              <a:rPr lang="en-IN" smtClean="0"/>
              <a:t>18</a:t>
            </a:fld>
            <a:endParaRPr lang="en-IN"/>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312" y="1639791"/>
            <a:ext cx="2740676" cy="16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626" y="3235039"/>
            <a:ext cx="1464179" cy="244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1534" y="3340846"/>
            <a:ext cx="9715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864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43238"/>
          </a:xfrm>
          <a:solidFill>
            <a:schemeClr val="tx1">
              <a:lumMod val="50000"/>
              <a:lumOff val="50000"/>
            </a:schemeClr>
          </a:solidFill>
        </p:spPr>
        <p:txBody>
          <a:bodyPr>
            <a:normAutofit fontScale="90000"/>
          </a:bodyPr>
          <a:lstStyle/>
          <a:p>
            <a:pPr algn="ctr"/>
            <a:r>
              <a:rPr lang="en-US" sz="4800" b="1" i="0" u="none" strike="noStrike" baseline="0" dirty="0" smtClean="0">
                <a:solidFill>
                  <a:schemeClr val="bg1"/>
                </a:solidFill>
                <a:latin typeface="Times New Roman" panose="02020603050405020304" pitchFamily="18" charset="0"/>
              </a:rPr>
              <a:t>Carl Rogers on Individuality</a:t>
            </a:r>
          </a:p>
        </p:txBody>
      </p:sp>
      <p:sp>
        <p:nvSpPr>
          <p:cNvPr id="3" name="Text Placeholder 2"/>
          <p:cNvSpPr>
            <a:spLocks noGrp="1"/>
          </p:cNvSpPr>
          <p:nvPr>
            <p:ph type="body" idx="1"/>
          </p:nvPr>
        </p:nvSpPr>
        <p:spPr>
          <a:xfrm>
            <a:off x="628649" y="1205344"/>
            <a:ext cx="8351227" cy="5181601"/>
          </a:xfrm>
        </p:spPr>
        <p:txBody>
          <a:bodyPr>
            <a:noAutofit/>
          </a:bodyPr>
          <a:lstStyle/>
          <a:p>
            <a:r>
              <a:rPr lang="en-IN" sz="1800" b="1" i="0" u="none" strike="noStrike" baseline="0" dirty="0" smtClean="0">
                <a:solidFill>
                  <a:schemeClr val="tx1">
                    <a:lumMod val="75000"/>
                    <a:lumOff val="25000"/>
                  </a:schemeClr>
                </a:solidFill>
                <a:latin typeface="Arial Narrow" pitchFamily="34" charset="0"/>
              </a:rPr>
              <a:t>Individuality is the ideal human condition – the fully functioning Individual</a:t>
            </a:r>
          </a:p>
          <a:p>
            <a:r>
              <a:rPr lang="en-IN" sz="1800" b="1" i="0" u="none" strike="noStrike" baseline="0" dirty="0" smtClean="0">
                <a:solidFill>
                  <a:schemeClr val="tx1">
                    <a:lumMod val="75000"/>
                    <a:lumOff val="25000"/>
                  </a:schemeClr>
                </a:solidFill>
                <a:latin typeface="Arial Narrow" pitchFamily="34" charset="0"/>
              </a:rPr>
              <a:t>Self-aware, open to experience, avails of life’s opportunities </a:t>
            </a:r>
          </a:p>
          <a:p>
            <a:r>
              <a:rPr lang="en-IN" sz="1800" b="1" i="0" u="none" strike="noStrike" baseline="0" dirty="0" smtClean="0">
                <a:solidFill>
                  <a:schemeClr val="tx1">
                    <a:lumMod val="75000"/>
                    <a:lumOff val="25000"/>
                  </a:schemeClr>
                </a:solidFill>
                <a:latin typeface="Arial Narrow" pitchFamily="34" charset="0"/>
              </a:rPr>
              <a:t>Makes conscious choices without being inhibited by restrictions </a:t>
            </a:r>
          </a:p>
          <a:p>
            <a:r>
              <a:rPr lang="en-IN" sz="1800" b="1" i="0" u="none" strike="noStrike" baseline="0" dirty="0" smtClean="0">
                <a:solidFill>
                  <a:schemeClr val="tx1">
                    <a:lumMod val="75000"/>
                    <a:lumOff val="25000"/>
                  </a:schemeClr>
                </a:solidFill>
                <a:latin typeface="Arial Narrow" pitchFamily="34" charset="0"/>
              </a:rPr>
              <a:t>Refuses to conform to the collective urge. Dares to express his uniqueness. </a:t>
            </a:r>
          </a:p>
          <a:p>
            <a:r>
              <a:rPr lang="en-IN" sz="1800" b="1" i="0" u="none" strike="noStrike" baseline="0" dirty="0" smtClean="0">
                <a:solidFill>
                  <a:schemeClr val="tx1">
                    <a:lumMod val="75000"/>
                    <a:lumOff val="25000"/>
                  </a:schemeClr>
                </a:solidFill>
                <a:latin typeface="Arial Narrow" pitchFamily="34" charset="0"/>
              </a:rPr>
              <a:t>Regulates and takes total responsibility for his actions, without seeking external authority</a:t>
            </a:r>
          </a:p>
          <a:p>
            <a:r>
              <a:rPr lang="en-IN" sz="1800" b="1" i="0" u="none" strike="noStrike" baseline="0" dirty="0" smtClean="0">
                <a:solidFill>
                  <a:schemeClr val="tx1">
                    <a:lumMod val="75000"/>
                    <a:lumOff val="25000"/>
                  </a:schemeClr>
                </a:solidFill>
                <a:latin typeface="Arial Narrow" pitchFamily="34" charset="0"/>
              </a:rPr>
              <a:t>Guides his own life in a manner that's both personally and socially constructive </a:t>
            </a:r>
          </a:p>
          <a:p>
            <a:r>
              <a:rPr lang="en-IN" sz="1800" b="1" i="0" u="none" strike="noStrike" baseline="0" dirty="0" smtClean="0">
                <a:solidFill>
                  <a:schemeClr val="tx1">
                    <a:lumMod val="75000"/>
                    <a:lumOff val="25000"/>
                  </a:schemeClr>
                </a:solidFill>
                <a:latin typeface="Arial Narrow" pitchFamily="34" charset="0"/>
              </a:rPr>
              <a:t>Harmonious in relationship with the collective and accepts social responsibility</a:t>
            </a:r>
          </a:p>
          <a:p>
            <a:r>
              <a:rPr lang="en-IN" sz="1800" b="1" i="0" u="none" strike="noStrike" baseline="0" dirty="0" smtClean="0">
                <a:solidFill>
                  <a:schemeClr val="tx1">
                    <a:lumMod val="75000"/>
                    <a:lumOff val="25000"/>
                  </a:schemeClr>
                </a:solidFill>
                <a:latin typeface="Arial Narrow" pitchFamily="34" charset="0"/>
              </a:rPr>
              <a:t>Trusts his own inner urges and intuitions</a:t>
            </a:r>
          </a:p>
          <a:p>
            <a:r>
              <a:rPr lang="en-IN" sz="1800" b="1" i="0" u="none" strike="noStrike" baseline="0" dirty="0" smtClean="0">
                <a:solidFill>
                  <a:schemeClr val="tx1">
                    <a:lumMod val="75000"/>
                    <a:lumOff val="25000"/>
                  </a:schemeClr>
                </a:solidFill>
                <a:latin typeface="Arial Narrow" pitchFamily="34" charset="0"/>
              </a:rPr>
              <a:t>Fulfils his potentialities by making his own decisions with</a:t>
            </a:r>
            <a:r>
              <a:rPr lang="en-US" sz="1800" b="1" i="0" u="none" strike="noStrike" baseline="0" dirty="0" smtClean="0">
                <a:solidFill>
                  <a:schemeClr val="tx1">
                    <a:lumMod val="75000"/>
                    <a:lumOff val="25000"/>
                  </a:schemeClr>
                </a:solidFill>
                <a:latin typeface="Arial Narrow" pitchFamily="34" charset="0"/>
              </a:rPr>
              <a:t/>
            </a:r>
            <a:br>
              <a:rPr lang="en-US" sz="1800" b="1" i="0" u="none" strike="noStrike" baseline="0" dirty="0" smtClean="0">
                <a:solidFill>
                  <a:schemeClr val="tx1">
                    <a:lumMod val="75000"/>
                    <a:lumOff val="25000"/>
                  </a:schemeClr>
                </a:solidFill>
                <a:latin typeface="Arial Narrow" pitchFamily="34" charset="0"/>
              </a:rPr>
            </a:br>
            <a:r>
              <a:rPr lang="en-IN" sz="1800" b="1" i="0" u="none" strike="noStrike" baseline="0" dirty="0" smtClean="0">
                <a:solidFill>
                  <a:schemeClr val="tx1">
                    <a:lumMod val="75000"/>
                    <a:lumOff val="25000"/>
                  </a:schemeClr>
                </a:solidFill>
                <a:latin typeface="Arial Narrow" pitchFamily="34" charset="0"/>
              </a:rPr>
              <a:t>self-reliance, autonomy, courage and persistence</a:t>
            </a:r>
          </a:p>
          <a:p>
            <a:r>
              <a:rPr lang="en-IN" sz="1800" b="1" i="0" u="none" strike="noStrike" baseline="0" dirty="0" smtClean="0">
                <a:solidFill>
                  <a:schemeClr val="tx1">
                    <a:lumMod val="75000"/>
                    <a:lumOff val="25000"/>
                  </a:schemeClr>
                </a:solidFill>
                <a:latin typeface="Arial Narrow" pitchFamily="34" charset="0"/>
              </a:rPr>
              <a:t>Is neither selfish nor egoistic  </a:t>
            </a:r>
          </a:p>
          <a:p>
            <a:r>
              <a:rPr lang="en-IN" sz="1800" b="1" i="0" u="none" strike="noStrike" baseline="0" dirty="0" smtClean="0">
                <a:solidFill>
                  <a:schemeClr val="tx1">
                    <a:lumMod val="75000"/>
                    <a:lumOff val="25000"/>
                  </a:schemeClr>
                </a:solidFill>
                <a:latin typeface="Arial Narrow" pitchFamily="34" charset="0"/>
              </a:rPr>
              <a:t>He lives wholly and freely in each moment</a:t>
            </a:r>
          </a:p>
        </p:txBody>
      </p:sp>
      <p:sp>
        <p:nvSpPr>
          <p:cNvPr id="4" name="Slide Number Placeholder 3"/>
          <p:cNvSpPr>
            <a:spLocks noGrp="1"/>
          </p:cNvSpPr>
          <p:nvPr>
            <p:ph type="sldNum" sz="quarter" idx="12"/>
          </p:nvPr>
        </p:nvSpPr>
        <p:spPr/>
        <p:txBody>
          <a:bodyPr/>
          <a:lstStyle/>
          <a:p>
            <a:fld id="{F5982D21-68B6-4B47-90FB-6097CDE2ADBE}" type="slidenum">
              <a:rPr lang="en-IN" smtClean="0"/>
              <a:t>19</a:t>
            </a:fld>
            <a:endParaRPr lang="en-IN"/>
          </a:p>
        </p:txBody>
      </p:sp>
      <p:sp>
        <p:nvSpPr>
          <p:cNvPr id="6" name="Flowchart: Alternate Process 5"/>
          <p:cNvSpPr/>
          <p:nvPr/>
        </p:nvSpPr>
        <p:spPr>
          <a:xfrm>
            <a:off x="845127" y="5923363"/>
            <a:ext cx="7176655" cy="803564"/>
          </a:xfrm>
          <a:prstGeom prst="flowChartAlternateProces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rgbClr val="002060"/>
                </a:solidFill>
                <a:latin typeface="Arial Narrow" pitchFamily="34" charset="0"/>
              </a:rPr>
              <a:t>“Individuation is an on going process that is an end in itself, the most profound truth about man.”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1260" y="4094985"/>
            <a:ext cx="1289121" cy="162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49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029" y="638742"/>
            <a:ext cx="7097486" cy="5119062"/>
          </a:xfrm>
          <a:prstGeom prst="rect">
            <a:avLst/>
          </a:prstGeom>
          <a:solidFill>
            <a:schemeClr val="accent6">
              <a:lumMod val="20000"/>
              <a:lumOff val="80000"/>
            </a:schemeClr>
          </a:solidFill>
          <a:ln>
            <a:noFill/>
          </a:ln>
          <a:effectLst/>
        </p:spPr>
      </p:pic>
      <p:sp>
        <p:nvSpPr>
          <p:cNvPr id="4" name="Slide Number Placeholder 3"/>
          <p:cNvSpPr>
            <a:spLocks noGrp="1"/>
          </p:cNvSpPr>
          <p:nvPr>
            <p:ph type="sldNum" sz="quarter" idx="12"/>
          </p:nvPr>
        </p:nvSpPr>
        <p:spPr/>
        <p:txBody>
          <a:bodyPr/>
          <a:lstStyle/>
          <a:p>
            <a:fld id="{F5982D21-68B6-4B47-90FB-6097CDE2ADBE}" type="slidenum">
              <a:rPr lang="en-IN" smtClean="0"/>
              <a:t>2</a:t>
            </a:fld>
            <a:endParaRPr lang="en-IN"/>
          </a:p>
        </p:txBody>
      </p:sp>
      <p:sp>
        <p:nvSpPr>
          <p:cNvPr id="2" name="Title 1"/>
          <p:cNvSpPr>
            <a:spLocks noGrp="1"/>
          </p:cNvSpPr>
          <p:nvPr>
            <p:ph type="title"/>
          </p:nvPr>
        </p:nvSpPr>
        <p:spPr>
          <a:xfrm>
            <a:off x="628650" y="365126"/>
            <a:ext cx="7886700" cy="581931"/>
          </a:xfrm>
          <a:solidFill>
            <a:srgbClr val="005800"/>
          </a:solidFill>
        </p:spPr>
        <p:txBody>
          <a:bodyPr>
            <a:normAutofit fontScale="90000"/>
          </a:bodyPr>
          <a:lstStyle/>
          <a:p>
            <a:pPr algn="ctr"/>
            <a:r>
              <a:rPr lang="en-IN" b="1" i="0" u="none" strike="noStrike" baseline="0" dirty="0" smtClean="0">
                <a:solidFill>
                  <a:schemeClr val="bg1"/>
                </a:solidFill>
                <a:latin typeface="+mn-lt"/>
                <a:cs typeface="Times New Roman" pitchFamily="18" charset="0"/>
              </a:rPr>
              <a:t/>
            </a:r>
            <a:br>
              <a:rPr lang="en-IN" b="1" i="0" u="none" strike="noStrike" baseline="0" dirty="0" smtClean="0">
                <a:solidFill>
                  <a:schemeClr val="bg1"/>
                </a:solidFill>
                <a:latin typeface="+mn-lt"/>
                <a:cs typeface="Times New Roman" pitchFamily="18" charset="0"/>
              </a:rPr>
            </a:br>
            <a:r>
              <a:rPr lang="en-IN" b="1" i="0" u="none" strike="noStrike" baseline="0" dirty="0" smtClean="0">
                <a:solidFill>
                  <a:schemeClr val="bg1"/>
                </a:solidFill>
                <a:latin typeface="+mn-lt"/>
                <a:cs typeface="Times New Roman" pitchFamily="18" charset="0"/>
              </a:rPr>
              <a:t>A Half-acre of Jasmine </a:t>
            </a:r>
            <a:r>
              <a:rPr lang="en-IN" b="1" i="0" u="none" strike="noStrike" baseline="0" dirty="0" smtClean="0">
                <a:solidFill>
                  <a:schemeClr val="bg1"/>
                </a:solidFill>
                <a:latin typeface="Times New Roman" panose="02020603050405020304" pitchFamily="18" charset="0"/>
              </a:rPr>
              <a:t/>
            </a:r>
            <a:br>
              <a:rPr lang="en-IN" b="1" i="0" u="none" strike="noStrike" baseline="0" dirty="0" smtClean="0">
                <a:solidFill>
                  <a:schemeClr val="bg1"/>
                </a:solidFill>
                <a:latin typeface="Times New Roman" panose="02020603050405020304" pitchFamily="18" charset="0"/>
              </a:rPr>
            </a:br>
            <a:endParaRPr lang="en-IN" b="1" i="0" u="none" strike="noStrike" baseline="0" dirty="0" smtClean="0">
              <a:solidFill>
                <a:schemeClr val="bg1"/>
              </a:solidFill>
              <a:latin typeface="Times New Roman" panose="02020603050405020304" pitchFamily="18" charset="0"/>
            </a:endParaRPr>
          </a:p>
        </p:txBody>
      </p:sp>
      <p:sp>
        <p:nvSpPr>
          <p:cNvPr id="6" name="TextBox 5"/>
          <p:cNvSpPr txBox="1"/>
          <p:nvPr/>
        </p:nvSpPr>
        <p:spPr>
          <a:xfrm>
            <a:off x="642259" y="957939"/>
            <a:ext cx="4844142" cy="2677656"/>
          </a:xfrm>
          <a:prstGeom prst="rect">
            <a:avLst/>
          </a:prstGeom>
          <a:solidFill>
            <a:schemeClr val="accent6">
              <a:lumMod val="20000"/>
              <a:lumOff val="80000"/>
            </a:schemeClr>
          </a:solidFill>
        </p:spPr>
        <p:txBody>
          <a:bodyPr wrap="square" rtlCol="0">
            <a:spAutoFit/>
          </a:bodyPr>
          <a:lstStyle/>
          <a:p>
            <a:pPr marL="457200" indent="-457200">
              <a:buFont typeface="Wingdings" pitchFamily="2" charset="2"/>
              <a:buChar char="ü"/>
            </a:pPr>
            <a:r>
              <a:rPr lang="en-IN" sz="2400" b="1" dirty="0"/>
              <a:t>He saw what others did not see</a:t>
            </a:r>
          </a:p>
          <a:p>
            <a:pPr marL="457200" indent="-457200">
              <a:buFont typeface="Wingdings" pitchFamily="2" charset="2"/>
              <a:buChar char="ü"/>
            </a:pPr>
            <a:r>
              <a:rPr lang="en-IN" sz="2400" b="1" dirty="0"/>
              <a:t>He dared to risk the little he had </a:t>
            </a:r>
          </a:p>
          <a:p>
            <a:pPr marL="457200" indent="-457200">
              <a:buFont typeface="Wingdings" pitchFamily="2" charset="2"/>
              <a:buChar char="ü"/>
            </a:pPr>
            <a:r>
              <a:rPr lang="en-IN" sz="2400" b="1" dirty="0"/>
              <a:t>His success evoked imitation</a:t>
            </a:r>
          </a:p>
          <a:p>
            <a:pPr marL="457200" indent="-457200">
              <a:buFont typeface="Wingdings" pitchFamily="2" charset="2"/>
              <a:buChar char="ü"/>
            </a:pPr>
            <a:r>
              <a:rPr lang="en-IN" sz="2400" b="1" dirty="0"/>
              <a:t>Imitation spurred him to greater innovation</a:t>
            </a:r>
          </a:p>
          <a:p>
            <a:pPr marL="457200" indent="-457200">
              <a:buFont typeface="Wingdings" pitchFamily="2" charset="2"/>
              <a:buChar char="ü"/>
            </a:pPr>
            <a:r>
              <a:rPr lang="en-IN" sz="2400" b="1" dirty="0"/>
              <a:t>Pursuing his own dream, he raised the whole </a:t>
            </a:r>
            <a:r>
              <a:rPr lang="en-IN" sz="2400" b="1" dirty="0" smtClean="0"/>
              <a:t>village</a:t>
            </a:r>
            <a:endParaRPr lang="en-IN" sz="2400" b="1" dirty="0"/>
          </a:p>
        </p:txBody>
      </p:sp>
      <p:sp>
        <p:nvSpPr>
          <p:cNvPr id="7" name="Flowchart: Alternate Process 6"/>
          <p:cNvSpPr/>
          <p:nvPr/>
        </p:nvSpPr>
        <p:spPr>
          <a:xfrm>
            <a:off x="642259" y="3635595"/>
            <a:ext cx="4844142" cy="2122209"/>
          </a:xfrm>
          <a:prstGeom prst="flowChartAlternateProcess">
            <a:avLst/>
          </a:prstGeom>
          <a:solidFill>
            <a:srgbClr val="0058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t>The essence of individuality is to rise above social convention and the sense of limits </a:t>
            </a:r>
          </a:p>
        </p:txBody>
      </p:sp>
    </p:spTree>
    <p:extLst>
      <p:ext uri="{BB962C8B-B14F-4D97-AF65-F5344CB8AC3E}">
        <p14:creationId xmlns:p14="http://schemas.microsoft.com/office/powerpoint/2010/main" val="140751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vel 6"/>
          <p:cNvSpPr/>
          <p:nvPr/>
        </p:nvSpPr>
        <p:spPr>
          <a:xfrm>
            <a:off x="784513" y="401782"/>
            <a:ext cx="7749887" cy="1205345"/>
          </a:xfrm>
          <a:prstGeom prst="bevel">
            <a:avLst/>
          </a:prstGeom>
          <a:solidFill>
            <a:srgbClr val="485D03"/>
          </a:solidFill>
          <a:ln>
            <a:solidFill>
              <a:srgbClr val="485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pPr algn="ctr"/>
            <a:r>
              <a:rPr lang="en-US" sz="4800" b="1" i="0" u="none" strike="noStrike" baseline="0" dirty="0" smtClean="0">
                <a:solidFill>
                  <a:schemeClr val="bg1"/>
                </a:solidFill>
                <a:latin typeface="Times New Roman" panose="02020603050405020304" pitchFamily="18" charset="0"/>
              </a:rPr>
              <a:t>Types of Individuality</a:t>
            </a:r>
          </a:p>
        </p:txBody>
      </p:sp>
      <p:sp>
        <p:nvSpPr>
          <p:cNvPr id="4" name="Slide Number Placeholder 3"/>
          <p:cNvSpPr>
            <a:spLocks noGrp="1"/>
          </p:cNvSpPr>
          <p:nvPr>
            <p:ph type="sldNum" sz="quarter" idx="12"/>
          </p:nvPr>
        </p:nvSpPr>
        <p:spPr/>
        <p:txBody>
          <a:bodyPr/>
          <a:lstStyle/>
          <a:p>
            <a:fld id="{F5982D21-68B6-4B47-90FB-6097CDE2ADBE}" type="slidenum">
              <a:rPr lang="en-IN" smtClean="0"/>
              <a:t>20</a:t>
            </a:fld>
            <a:endParaRPr lang="en-IN"/>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13" y="1970516"/>
            <a:ext cx="2053070" cy="142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736425528"/>
              </p:ext>
            </p:extLst>
          </p:nvPr>
        </p:nvGraphicFramePr>
        <p:xfrm>
          <a:off x="673676" y="1485467"/>
          <a:ext cx="7860724" cy="4721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8039" y="1970516"/>
            <a:ext cx="1819273" cy="137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53817" y="1970517"/>
            <a:ext cx="2001857" cy="136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145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5745" y="332509"/>
            <a:ext cx="7910946" cy="1357746"/>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pPr algn="ctr"/>
            <a:r>
              <a:rPr lang="en-US" sz="4000" b="1" i="0" u="none" strike="noStrike" baseline="0" dirty="0" smtClean="0">
                <a:solidFill>
                  <a:schemeClr val="bg1"/>
                </a:solidFill>
                <a:latin typeface="Times New Roman" panose="02020603050405020304" pitchFamily="18" charset="0"/>
              </a:rPr>
              <a:t>Leonardo da Vinci – </a:t>
            </a:r>
            <a:br>
              <a:rPr lang="en-US" sz="4000" b="1" i="0" u="none" strike="noStrike" baseline="0" dirty="0" smtClean="0">
                <a:solidFill>
                  <a:schemeClr val="bg1"/>
                </a:solidFill>
                <a:latin typeface="Times New Roman" panose="02020603050405020304" pitchFamily="18" charset="0"/>
              </a:rPr>
            </a:br>
            <a:r>
              <a:rPr lang="en-US" sz="4000" b="1" i="0" u="none" strike="noStrike" baseline="0" dirty="0" smtClean="0">
                <a:solidFill>
                  <a:schemeClr val="bg1"/>
                </a:solidFill>
                <a:latin typeface="Times New Roman" panose="02020603050405020304" pitchFamily="18" charset="0"/>
              </a:rPr>
              <a:t>Renaissance Polymath</a:t>
            </a:r>
          </a:p>
        </p:txBody>
      </p:sp>
      <p:sp>
        <p:nvSpPr>
          <p:cNvPr id="3" name="Text Placeholder 2"/>
          <p:cNvSpPr>
            <a:spLocks noGrp="1"/>
          </p:cNvSpPr>
          <p:nvPr>
            <p:ph type="body" idx="1"/>
          </p:nvPr>
        </p:nvSpPr>
        <p:spPr>
          <a:xfrm>
            <a:off x="628650" y="1825625"/>
            <a:ext cx="7886700" cy="4505902"/>
          </a:xfrm>
        </p:spPr>
        <p:txBody>
          <a:bodyPr>
            <a:noAutofit/>
          </a:bodyPr>
          <a:lstStyle/>
          <a:p>
            <a:r>
              <a:rPr lang="en-IN" sz="2400" b="1" i="0" u="none" strike="noStrike" baseline="0" dirty="0" smtClean="0">
                <a:solidFill>
                  <a:srgbClr val="C00000"/>
                </a:solidFill>
              </a:rPr>
              <a:t>Unquenchable curiosity and feverishly</a:t>
            </a:r>
            <a:r>
              <a:rPr lang="en-US" sz="2400" b="1" i="0" u="none" strike="noStrike" baseline="0" dirty="0" smtClean="0">
                <a:solidFill>
                  <a:srgbClr val="C00000"/>
                </a:solidFill>
              </a:rPr>
              <a:t/>
            </a:r>
            <a:br>
              <a:rPr lang="en-US" sz="2400" b="1" i="0" u="none" strike="noStrike" baseline="0" dirty="0" smtClean="0">
                <a:solidFill>
                  <a:srgbClr val="C00000"/>
                </a:solidFill>
              </a:rPr>
            </a:br>
            <a:r>
              <a:rPr lang="en-IN" sz="2400" b="1" i="0" u="none" strike="noStrike" baseline="0" dirty="0" smtClean="0">
                <a:solidFill>
                  <a:srgbClr val="C00000"/>
                </a:solidFill>
              </a:rPr>
              <a:t>inventive imagination</a:t>
            </a:r>
          </a:p>
          <a:p>
            <a:r>
              <a:rPr lang="en-IN" sz="2400" b="1" i="0" u="none" strike="noStrike" baseline="0" dirty="0" smtClean="0">
                <a:solidFill>
                  <a:srgbClr val="006600"/>
                </a:solidFill>
              </a:rPr>
              <a:t>One of the greatest painters of all time and</a:t>
            </a:r>
            <a:br>
              <a:rPr lang="en-IN" sz="2400" b="1" i="0" u="none" strike="noStrike" baseline="0" dirty="0" smtClean="0">
                <a:solidFill>
                  <a:srgbClr val="006600"/>
                </a:solidFill>
              </a:rPr>
            </a:br>
            <a:r>
              <a:rPr lang="en-IN" sz="2400" b="1" i="0" u="none" strike="noStrike" baseline="0" dirty="0" smtClean="0">
                <a:solidFill>
                  <a:srgbClr val="006600"/>
                </a:solidFill>
              </a:rPr>
              <a:t>perhaps the most diversely talented person</a:t>
            </a:r>
            <a:br>
              <a:rPr lang="en-IN" sz="2400" b="1" i="0" u="none" strike="noStrike" baseline="0" dirty="0" smtClean="0">
                <a:solidFill>
                  <a:srgbClr val="006600"/>
                </a:solidFill>
              </a:rPr>
            </a:br>
            <a:r>
              <a:rPr lang="en-IN" sz="2400" b="1" i="0" u="none" strike="noStrike" baseline="0" dirty="0" smtClean="0">
                <a:solidFill>
                  <a:srgbClr val="006600"/>
                </a:solidFill>
              </a:rPr>
              <a:t>ever to have lived.</a:t>
            </a:r>
          </a:p>
          <a:p>
            <a:r>
              <a:rPr lang="en-IN" sz="2400" b="1" i="0" u="none" strike="noStrike" baseline="0" dirty="0" smtClean="0">
                <a:solidFill>
                  <a:srgbClr val="000099"/>
                </a:solidFill>
              </a:rPr>
              <a:t>Painter, sculptor, architect, musician, </a:t>
            </a:r>
            <a:br>
              <a:rPr lang="en-IN" sz="2400" b="1" i="0" u="none" strike="noStrike" baseline="0" dirty="0" smtClean="0">
                <a:solidFill>
                  <a:srgbClr val="000099"/>
                </a:solidFill>
              </a:rPr>
            </a:br>
            <a:r>
              <a:rPr lang="en-IN" sz="2400" b="1" i="0" u="none" strike="noStrike" baseline="0" dirty="0" smtClean="0">
                <a:solidFill>
                  <a:srgbClr val="000099"/>
                </a:solidFill>
              </a:rPr>
              <a:t>mathematician, engineer, inventor, anatomist, </a:t>
            </a:r>
            <a:br>
              <a:rPr lang="en-IN" sz="2400" b="1" i="0" u="none" strike="noStrike" baseline="0" dirty="0" smtClean="0">
                <a:solidFill>
                  <a:srgbClr val="000099"/>
                </a:solidFill>
              </a:rPr>
            </a:br>
            <a:r>
              <a:rPr lang="en-IN" sz="2400" b="1" i="0" u="none" strike="noStrike" baseline="0" dirty="0" smtClean="0">
                <a:solidFill>
                  <a:srgbClr val="000099"/>
                </a:solidFill>
              </a:rPr>
              <a:t>geologist, cartographer, botanist, and writer.</a:t>
            </a:r>
          </a:p>
          <a:p>
            <a:r>
              <a:rPr lang="en-IN" sz="2400" b="1" i="0" u="none" strike="noStrike" baseline="0" dirty="0" smtClean="0">
                <a:solidFill>
                  <a:srgbClr val="644300"/>
                </a:solidFill>
              </a:rPr>
              <a:t>Anatomical studies combining science and art</a:t>
            </a:r>
          </a:p>
          <a:p>
            <a:r>
              <a:rPr lang="en-US" sz="2400" b="1" i="0" u="none" strike="noStrike" baseline="0" dirty="0" smtClean="0">
                <a:solidFill>
                  <a:srgbClr val="CC0066"/>
                </a:solidFill>
              </a:rPr>
              <a:t>Invented </a:t>
            </a:r>
            <a:r>
              <a:rPr lang="en-US" sz="2400" b="1" i="0" u="none" strike="noStrike" dirty="0" smtClean="0">
                <a:solidFill>
                  <a:srgbClr val="CC0066"/>
                </a:solidFill>
              </a:rPr>
              <a:t>solar power, adding machine, flying machine, parachute, helicopter, tank</a:t>
            </a:r>
            <a:r>
              <a:rPr lang="en-US" sz="2400" b="1" i="0" u="none" strike="noStrike" smtClean="0">
                <a:solidFill>
                  <a:srgbClr val="CC0066"/>
                </a:solidFill>
              </a:rPr>
              <a:t>, cannon </a:t>
            </a:r>
            <a:r>
              <a:rPr lang="en-US" sz="2400" b="1" i="0" u="none" strike="noStrike" dirty="0" smtClean="0">
                <a:solidFill>
                  <a:srgbClr val="CC0066"/>
                </a:solidFill>
              </a:rPr>
              <a:t>and single span 220m bridge</a:t>
            </a:r>
            <a:endParaRPr lang="en-IN" sz="2400" b="1" i="0" u="none" strike="noStrike" baseline="0" dirty="0" smtClean="0">
              <a:solidFill>
                <a:srgbClr val="CC0066"/>
              </a:solidFill>
            </a:endParaRPr>
          </a:p>
        </p:txBody>
      </p:sp>
      <p:sp>
        <p:nvSpPr>
          <p:cNvPr id="4" name="Slide Number Placeholder 3"/>
          <p:cNvSpPr>
            <a:spLocks noGrp="1"/>
          </p:cNvSpPr>
          <p:nvPr>
            <p:ph type="sldNum" sz="quarter" idx="12"/>
          </p:nvPr>
        </p:nvSpPr>
        <p:spPr/>
        <p:txBody>
          <a:bodyPr/>
          <a:lstStyle/>
          <a:p>
            <a:fld id="{F5982D21-68B6-4B47-90FB-6097CDE2ADBE}" type="slidenum">
              <a:rPr lang="en-IN" smtClean="0"/>
              <a:t>21</a:t>
            </a:fld>
            <a:endParaRPr lang="en-IN"/>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487" y="1820142"/>
            <a:ext cx="1654203" cy="222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899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65018" y="5250873"/>
            <a:ext cx="7966364" cy="997527"/>
          </a:xfrm>
          <a:prstGeom prst="roundRect">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28650" y="365127"/>
            <a:ext cx="7886700" cy="1006474"/>
          </a:xfrm>
          <a:blipFill>
            <a:blip r:embed="rId3"/>
            <a:tile tx="0" ty="0" sx="100000" sy="100000" flip="none" algn="tl"/>
          </a:blipFill>
        </p:spPr>
        <p:txBody>
          <a:bodyPr>
            <a:normAutofit/>
          </a:bodyPr>
          <a:lstStyle/>
          <a:p>
            <a:pPr algn="ctr"/>
            <a:r>
              <a:rPr lang="en-US" sz="4800" b="1" i="0" u="none" strike="noStrike" baseline="0" dirty="0" smtClean="0">
                <a:solidFill>
                  <a:schemeClr val="bg1"/>
                </a:solidFill>
                <a:latin typeface="Times New Roman" panose="02020603050405020304" pitchFamily="18" charset="0"/>
              </a:rPr>
              <a:t>Creativity &amp; Objectification</a:t>
            </a:r>
          </a:p>
        </p:txBody>
      </p:sp>
      <p:sp>
        <p:nvSpPr>
          <p:cNvPr id="3" name="Text Placeholder 2"/>
          <p:cNvSpPr>
            <a:spLocks noGrp="1"/>
          </p:cNvSpPr>
          <p:nvPr>
            <p:ph type="body" idx="1"/>
          </p:nvPr>
        </p:nvSpPr>
        <p:spPr>
          <a:xfrm>
            <a:off x="628650" y="1510145"/>
            <a:ext cx="7886700" cy="4666818"/>
          </a:xfrm>
        </p:spPr>
        <p:txBody>
          <a:bodyPr>
            <a:normAutofit fontScale="92500" lnSpcReduction="10000"/>
          </a:bodyPr>
          <a:lstStyle/>
          <a:p>
            <a:pPr marL="0" indent="0">
              <a:buNone/>
            </a:pPr>
            <a:r>
              <a:rPr lang="en-IN" b="1" i="0" u="none" strike="noStrike" baseline="0" dirty="0" smtClean="0">
                <a:solidFill>
                  <a:srgbClr val="006600"/>
                </a:solidFill>
              </a:rPr>
              <a:t>All accomplishment and creativity are by a process of objectification</a:t>
            </a:r>
          </a:p>
          <a:p>
            <a:pPr lvl="1"/>
            <a:r>
              <a:rPr lang="en-US" b="1" i="0" u="none" strike="noStrike" baseline="0" dirty="0" smtClean="0">
                <a:solidFill>
                  <a:srgbClr val="C00000"/>
                </a:solidFill>
                <a:cs typeface="Times New Roman" pitchFamily="18" charset="0"/>
              </a:rPr>
              <a:t>Leonardo’s </a:t>
            </a:r>
            <a:r>
              <a:rPr lang="en-US" b="1" i="1" u="none" strike="noStrike" baseline="0" dirty="0" smtClean="0">
                <a:solidFill>
                  <a:srgbClr val="C00000"/>
                </a:solidFill>
                <a:cs typeface="Times New Roman" pitchFamily="18" charset="0"/>
              </a:rPr>
              <a:t>Mona Lisa  </a:t>
            </a:r>
            <a:r>
              <a:rPr lang="en-US" b="1" i="0" u="none" strike="noStrike" baseline="0" dirty="0" smtClean="0">
                <a:solidFill>
                  <a:srgbClr val="C00000"/>
                </a:solidFill>
                <a:cs typeface="Times New Roman" pitchFamily="18" charset="0"/>
              </a:rPr>
              <a:t>&amp; </a:t>
            </a:r>
            <a:r>
              <a:rPr lang="en-US" b="1" i="1" u="none" strike="noStrike" baseline="0" dirty="0" smtClean="0">
                <a:solidFill>
                  <a:srgbClr val="C00000"/>
                </a:solidFill>
                <a:cs typeface="Times New Roman" pitchFamily="18" charset="0"/>
              </a:rPr>
              <a:t>Last Supper</a:t>
            </a:r>
          </a:p>
          <a:p>
            <a:pPr lvl="1"/>
            <a:r>
              <a:rPr lang="en-US" b="1" i="0" u="none" strike="noStrike" baseline="0" dirty="0" smtClean="0">
                <a:solidFill>
                  <a:srgbClr val="C00000"/>
                </a:solidFill>
                <a:cs typeface="Times New Roman" pitchFamily="18" charset="0"/>
              </a:rPr>
              <a:t>Washington – Democratic America</a:t>
            </a:r>
          </a:p>
          <a:p>
            <a:pPr lvl="1"/>
            <a:r>
              <a:rPr lang="en-US" b="1" i="0" u="none" strike="noStrike" baseline="0" dirty="0" smtClean="0">
                <a:solidFill>
                  <a:srgbClr val="C00000"/>
                </a:solidFill>
                <a:cs typeface="Times New Roman" pitchFamily="18" charset="0"/>
              </a:rPr>
              <a:t>Morgan - Stable Economy</a:t>
            </a:r>
          </a:p>
          <a:p>
            <a:pPr lvl="1"/>
            <a:r>
              <a:rPr lang="en-US" b="1" i="0" u="none" strike="noStrike" baseline="0" dirty="0" smtClean="0">
                <a:solidFill>
                  <a:srgbClr val="C00000"/>
                </a:solidFill>
                <a:cs typeface="Times New Roman" pitchFamily="18" charset="0"/>
              </a:rPr>
              <a:t>Gandhi - Independent India</a:t>
            </a:r>
          </a:p>
          <a:p>
            <a:pPr lvl="1"/>
            <a:r>
              <a:rPr lang="en-US" b="1" i="0" u="none" strike="noStrike" baseline="0" dirty="0" smtClean="0">
                <a:solidFill>
                  <a:srgbClr val="C00000"/>
                </a:solidFill>
                <a:cs typeface="Times New Roman" pitchFamily="18" charset="0"/>
              </a:rPr>
              <a:t>Marriott – Vibrant Company</a:t>
            </a:r>
          </a:p>
          <a:p>
            <a:pPr lvl="1"/>
            <a:r>
              <a:rPr lang="en-US" b="1" i="0" u="none" strike="noStrike" baseline="0" dirty="0" smtClean="0">
                <a:solidFill>
                  <a:srgbClr val="C00000"/>
                </a:solidFill>
                <a:cs typeface="Times New Roman" pitchFamily="18" charset="0"/>
              </a:rPr>
              <a:t>Jobs – Perfect Products </a:t>
            </a:r>
          </a:p>
          <a:p>
            <a:pPr lvl="1"/>
            <a:r>
              <a:rPr lang="en-US" b="1" i="0" u="none" strike="noStrike" baseline="0" dirty="0" smtClean="0">
                <a:solidFill>
                  <a:srgbClr val="C00000"/>
                </a:solidFill>
                <a:cs typeface="Times New Roman" pitchFamily="18" charset="0"/>
              </a:rPr>
              <a:t>Austen’s </a:t>
            </a:r>
            <a:r>
              <a:rPr lang="en-US" b="1" i="1" u="none" strike="noStrike" baseline="0" dirty="0" smtClean="0">
                <a:solidFill>
                  <a:srgbClr val="C00000"/>
                </a:solidFill>
                <a:cs typeface="Times New Roman" pitchFamily="18" charset="0"/>
              </a:rPr>
              <a:t>Pride &amp; Prejudice</a:t>
            </a:r>
          </a:p>
          <a:p>
            <a:pPr lvl="1"/>
            <a:r>
              <a:rPr lang="en-US" b="1" i="0" u="none" strike="noStrike" baseline="0" dirty="0" smtClean="0">
                <a:solidFill>
                  <a:srgbClr val="C00000"/>
                </a:solidFill>
                <a:cs typeface="Times New Roman" pitchFamily="18" charset="0"/>
              </a:rPr>
              <a:t>Beethoven’s </a:t>
            </a:r>
            <a:r>
              <a:rPr lang="en-US" b="1" i="1" u="none" strike="noStrike" baseline="0" dirty="0" smtClean="0">
                <a:solidFill>
                  <a:srgbClr val="C00000"/>
                </a:solidFill>
                <a:cs typeface="Times New Roman" pitchFamily="18" charset="0"/>
              </a:rPr>
              <a:t>Ninth Symphony</a:t>
            </a:r>
          </a:p>
          <a:p>
            <a:pPr lvl="1"/>
            <a:r>
              <a:rPr lang="en-US" b="1" i="0" u="none" strike="noStrike" baseline="0" dirty="0" smtClean="0">
                <a:solidFill>
                  <a:srgbClr val="C00000"/>
                </a:solidFill>
                <a:cs typeface="Times New Roman" pitchFamily="18" charset="0"/>
              </a:rPr>
              <a:t>Rodin’s </a:t>
            </a:r>
            <a:r>
              <a:rPr lang="en-US" b="1" i="1" u="none" strike="noStrike" baseline="0" dirty="0" smtClean="0">
                <a:solidFill>
                  <a:srgbClr val="C00000"/>
                </a:solidFill>
                <a:cs typeface="Times New Roman" pitchFamily="18" charset="0"/>
              </a:rPr>
              <a:t>Thinker</a:t>
            </a:r>
          </a:p>
          <a:p>
            <a:pPr marL="0" indent="0" algn="ctr">
              <a:buNone/>
            </a:pPr>
            <a:r>
              <a:rPr lang="en-IN" sz="3500" b="1" i="0" u="none" strike="noStrike" baseline="0" dirty="0" smtClean="0">
                <a:solidFill>
                  <a:schemeClr val="bg1"/>
                </a:solidFill>
                <a:latin typeface="Times New Roman" panose="02020603050405020304" pitchFamily="18" charset="0"/>
              </a:rPr>
              <a:t>The process of realizing one’s potential in form releases JOY. It is self-rewarding</a:t>
            </a:r>
          </a:p>
        </p:txBody>
      </p:sp>
      <p:sp>
        <p:nvSpPr>
          <p:cNvPr id="4" name="Slide Number Placeholder 3"/>
          <p:cNvSpPr>
            <a:spLocks noGrp="1"/>
          </p:cNvSpPr>
          <p:nvPr>
            <p:ph type="sldNum" sz="quarter" idx="12"/>
          </p:nvPr>
        </p:nvSpPr>
        <p:spPr/>
        <p:txBody>
          <a:bodyPr/>
          <a:lstStyle/>
          <a:p>
            <a:fld id="{F5982D21-68B6-4B47-90FB-6097CDE2ADBE}" type="slidenum">
              <a:rPr lang="en-IN" smtClean="0"/>
              <a:t>22</a:t>
            </a:fld>
            <a:endParaRPr lang="en-IN"/>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436" y="2056981"/>
            <a:ext cx="2397269" cy="2916801"/>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644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692727" y="498764"/>
            <a:ext cx="7647709" cy="1371600"/>
          </a:xfrm>
          <a:prstGeom prst="bevel">
            <a:avLst/>
          </a:prstGeom>
          <a:solidFill>
            <a:srgbClr val="215F65"/>
          </a:solidFill>
          <a:ln>
            <a:solidFill>
              <a:srgbClr val="215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28650" y="517531"/>
            <a:ext cx="7886700" cy="1325563"/>
          </a:xfrm>
        </p:spPr>
        <p:txBody>
          <a:bodyPr/>
          <a:lstStyle/>
          <a:p>
            <a:pPr algn="ctr"/>
            <a:r>
              <a:rPr lang="en-US" b="1" i="0" u="none" strike="noStrike" baseline="0" dirty="0" smtClean="0">
                <a:solidFill>
                  <a:schemeClr val="bg1"/>
                </a:solidFill>
                <a:latin typeface="Times New Roman" panose="02020603050405020304" pitchFamily="18" charset="0"/>
              </a:rPr>
              <a:t>Creative Individual taps unseen social potentials</a:t>
            </a:r>
          </a:p>
        </p:txBody>
      </p:sp>
      <p:sp>
        <p:nvSpPr>
          <p:cNvPr id="4" name="Slide Number Placeholder 3"/>
          <p:cNvSpPr>
            <a:spLocks noGrp="1"/>
          </p:cNvSpPr>
          <p:nvPr>
            <p:ph type="sldNum" sz="quarter" idx="12"/>
          </p:nvPr>
        </p:nvSpPr>
        <p:spPr/>
        <p:txBody>
          <a:bodyPr/>
          <a:lstStyle/>
          <a:p>
            <a:fld id="{F5982D21-68B6-4B47-90FB-6097CDE2ADBE}" type="slidenum">
              <a:rPr lang="en-IN" smtClean="0"/>
              <a:t>23</a:t>
            </a:fld>
            <a:endParaRPr lang="en-IN"/>
          </a:p>
        </p:txBody>
      </p:sp>
      <p:graphicFrame>
        <p:nvGraphicFramePr>
          <p:cNvPr id="7" name="Diagram 6"/>
          <p:cNvGraphicFramePr/>
          <p:nvPr>
            <p:extLst>
              <p:ext uri="{D42A27DB-BD31-4B8C-83A1-F6EECF244321}">
                <p14:modId xmlns:p14="http://schemas.microsoft.com/office/powerpoint/2010/main" val="584468995"/>
              </p:ext>
            </p:extLst>
          </p:nvPr>
        </p:nvGraphicFramePr>
        <p:xfrm>
          <a:off x="817402" y="2186710"/>
          <a:ext cx="752303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6449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66"/>
          </a:solidFill>
        </p:spPr>
        <p:txBody>
          <a:bodyPr>
            <a:normAutofit/>
          </a:bodyPr>
          <a:lstStyle/>
          <a:p>
            <a:pPr algn="ctr"/>
            <a:r>
              <a:rPr lang="en-IN" b="1" i="0" u="none" strike="noStrike" baseline="0" dirty="0" smtClean="0">
                <a:solidFill>
                  <a:schemeClr val="bg1"/>
                </a:solidFill>
                <a:latin typeface="Times New Roman" panose="02020603050405020304" pitchFamily="18" charset="0"/>
              </a:rPr>
              <a:t>Experience, Growth, Personality &amp; Individuality</a:t>
            </a:r>
          </a:p>
        </p:txBody>
      </p:sp>
      <p:sp>
        <p:nvSpPr>
          <p:cNvPr id="3" name="Text Placeholder 2"/>
          <p:cNvSpPr>
            <a:spLocks noGrp="1"/>
          </p:cNvSpPr>
          <p:nvPr>
            <p:ph type="body" idx="1"/>
          </p:nvPr>
        </p:nvSpPr>
        <p:spPr>
          <a:xfrm>
            <a:off x="628650" y="1825624"/>
            <a:ext cx="7886700" cy="4478193"/>
          </a:xfrm>
        </p:spPr>
        <p:txBody>
          <a:bodyPr>
            <a:noAutofit/>
          </a:bodyPr>
          <a:lstStyle/>
          <a:p>
            <a:pPr>
              <a:buFont typeface="Wingdings" pitchFamily="2" charset="2"/>
              <a:buChar char="ü"/>
            </a:pPr>
            <a:r>
              <a:rPr lang="en-IN" sz="2600" b="1" i="0" u="none" strike="noStrike" baseline="0" dirty="0" smtClean="0">
                <a:solidFill>
                  <a:srgbClr val="660066"/>
                </a:solidFill>
              </a:rPr>
              <a:t>Experience is the raw material for all human progress</a:t>
            </a:r>
          </a:p>
          <a:p>
            <a:pPr>
              <a:buFont typeface="Wingdings" pitchFamily="2" charset="2"/>
              <a:buChar char="ü"/>
            </a:pPr>
            <a:r>
              <a:rPr lang="en-IN" sz="2600" b="1" i="0" u="none" strike="noStrike" baseline="0" dirty="0" smtClean="0">
                <a:solidFill>
                  <a:srgbClr val="660066"/>
                </a:solidFill>
              </a:rPr>
              <a:t>Experience presents challenges that draw out unformed human potentials as a sculptor chisels a statue out of stone</a:t>
            </a:r>
          </a:p>
          <a:p>
            <a:pPr>
              <a:buFont typeface="Wingdings" pitchFamily="2" charset="2"/>
              <a:buChar char="ü"/>
            </a:pPr>
            <a:r>
              <a:rPr lang="en-IN" sz="2600" b="1" i="0" u="none" strike="noStrike" baseline="0" dirty="0" smtClean="0">
                <a:solidFill>
                  <a:srgbClr val="660066"/>
                </a:solidFill>
              </a:rPr>
              <a:t>Growth is the result of the interaction between the individual and the physical, social and mental environment </a:t>
            </a:r>
          </a:p>
          <a:p>
            <a:pPr>
              <a:buFont typeface="Wingdings" pitchFamily="2" charset="2"/>
              <a:buChar char="ü"/>
            </a:pPr>
            <a:r>
              <a:rPr lang="en-IN" sz="2600" b="1" i="0" u="none" strike="noStrike" baseline="0" dirty="0" smtClean="0">
                <a:solidFill>
                  <a:srgbClr val="660066"/>
                </a:solidFill>
              </a:rPr>
              <a:t>Personality organizes</a:t>
            </a:r>
            <a:r>
              <a:rPr lang="en-IN" sz="2600" b="1" i="0" u="none" strike="noStrike" dirty="0" smtClean="0">
                <a:solidFill>
                  <a:srgbClr val="660066"/>
                </a:solidFill>
              </a:rPr>
              <a:t> </a:t>
            </a:r>
            <a:r>
              <a:rPr lang="en-IN" sz="2600" b="1" i="0" u="none" strike="noStrike" baseline="0" dirty="0" smtClean="0">
                <a:solidFill>
                  <a:srgbClr val="660066"/>
                </a:solidFill>
              </a:rPr>
              <a:t>that experience </a:t>
            </a:r>
          </a:p>
          <a:p>
            <a:pPr>
              <a:buFont typeface="Wingdings" pitchFamily="2" charset="2"/>
              <a:buChar char="ü"/>
            </a:pPr>
            <a:r>
              <a:rPr lang="en-IN" sz="2600" b="1" i="0" u="none" strike="noStrike" baseline="0" dirty="0" smtClean="0">
                <a:solidFill>
                  <a:srgbClr val="660066"/>
                </a:solidFill>
              </a:rPr>
              <a:t>Individuality is its unique, creative, living spiritual essence </a:t>
            </a:r>
          </a:p>
        </p:txBody>
      </p:sp>
      <p:sp>
        <p:nvSpPr>
          <p:cNvPr id="4" name="Slide Number Placeholder 3"/>
          <p:cNvSpPr>
            <a:spLocks noGrp="1"/>
          </p:cNvSpPr>
          <p:nvPr>
            <p:ph type="sldNum" sz="quarter" idx="12"/>
          </p:nvPr>
        </p:nvSpPr>
        <p:spPr/>
        <p:txBody>
          <a:bodyPr/>
          <a:lstStyle/>
          <a:p>
            <a:fld id="{F5982D21-68B6-4B47-90FB-6097CDE2ADBE}" type="slidenum">
              <a:rPr lang="en-IN" smtClean="0"/>
              <a:t>24</a:t>
            </a:fld>
            <a:endParaRPr lang="en-IN"/>
          </a:p>
        </p:txBody>
      </p:sp>
    </p:spTree>
    <p:extLst>
      <p:ext uri="{BB962C8B-B14F-4D97-AF65-F5344CB8AC3E}">
        <p14:creationId xmlns:p14="http://schemas.microsoft.com/office/powerpoint/2010/main" val="1643890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44300"/>
          </a:solidFill>
        </p:spPr>
        <p:txBody>
          <a:bodyPr>
            <a:noAutofit/>
          </a:bodyPr>
          <a:lstStyle/>
          <a:p>
            <a:pPr algn="ctr"/>
            <a:r>
              <a:rPr lang="en-IN" sz="4800" b="1" i="0" u="none" strike="noStrike" baseline="0" dirty="0" smtClean="0">
                <a:solidFill>
                  <a:schemeClr val="bg1"/>
                </a:solidFill>
                <a:latin typeface="Times New Roman" panose="02020603050405020304" pitchFamily="18" charset="0"/>
              </a:rPr>
              <a:t>What is the source of the individual’s power?</a:t>
            </a:r>
          </a:p>
        </p:txBody>
      </p:sp>
      <p:sp>
        <p:nvSpPr>
          <p:cNvPr id="3" name="Text Placeholder 2"/>
          <p:cNvSpPr>
            <a:spLocks noGrp="1"/>
          </p:cNvSpPr>
          <p:nvPr>
            <p:ph type="body" idx="1"/>
          </p:nvPr>
        </p:nvSpPr>
        <p:spPr/>
        <p:txBody>
          <a:bodyPr>
            <a:normAutofit lnSpcReduction="10000"/>
          </a:bodyPr>
          <a:lstStyle/>
          <a:p>
            <a:r>
              <a:rPr lang="en-IN" b="1" i="0" u="none" strike="noStrike" baseline="0" dirty="0" smtClean="0">
                <a:solidFill>
                  <a:srgbClr val="C00000"/>
                </a:solidFill>
                <a:latin typeface="Times New Roman" panose="02020603050405020304" pitchFamily="18" charset="0"/>
              </a:rPr>
              <a:t>The power of the individual </a:t>
            </a:r>
            <a:r>
              <a:rPr lang="en-IN" b="1" i="0" u="none" strike="noStrike" baseline="0" dirty="0" smtClean="0">
                <a:solidFill>
                  <a:srgbClr val="0070C0"/>
                </a:solidFill>
                <a:latin typeface="Times New Roman" panose="02020603050405020304" pitchFamily="18" charset="0"/>
              </a:rPr>
              <a:t>IS</a:t>
            </a:r>
            <a:r>
              <a:rPr lang="en-IN" b="1" i="0" u="none" strike="noStrike" baseline="0" dirty="0" smtClean="0">
                <a:solidFill>
                  <a:srgbClr val="C00000"/>
                </a:solidFill>
                <a:latin typeface="Times New Roman" panose="02020603050405020304" pitchFamily="18" charset="0"/>
              </a:rPr>
              <a:t> the power of society</a:t>
            </a:r>
          </a:p>
          <a:p>
            <a:r>
              <a:rPr lang="en-IN" b="1" i="0" u="none" strike="noStrike" baseline="0" dirty="0" smtClean="0">
                <a:solidFill>
                  <a:srgbClr val="002060"/>
                </a:solidFill>
                <a:latin typeface="Times New Roman" panose="02020603050405020304" pitchFamily="18" charset="0"/>
              </a:rPr>
              <a:t>His energy comes from the society, the same way the politicians and entertainer’s energy comes from the support and admiration of his followers</a:t>
            </a:r>
          </a:p>
          <a:p>
            <a:r>
              <a:rPr lang="en-IN" b="1" i="0" u="none" strike="noStrike" baseline="0" dirty="0" smtClean="0">
                <a:solidFill>
                  <a:srgbClr val="644300"/>
                </a:solidFill>
                <a:latin typeface="Times New Roman" panose="02020603050405020304" pitchFamily="18" charset="0"/>
              </a:rPr>
              <a:t>He acquires that power by attuning or identifying himself with the aspirations and urges of the society and giving expression to them</a:t>
            </a:r>
          </a:p>
          <a:p>
            <a:r>
              <a:rPr lang="en-IN" b="1" i="0" u="none" strike="noStrike" baseline="0" dirty="0" smtClean="0">
                <a:solidFill>
                  <a:srgbClr val="006600"/>
                </a:solidFill>
                <a:latin typeface="Times New Roman" panose="02020603050405020304" pitchFamily="18" charset="0"/>
              </a:rPr>
              <a:t>The entire society can express its power through one individual</a:t>
            </a:r>
          </a:p>
        </p:txBody>
      </p:sp>
      <p:sp>
        <p:nvSpPr>
          <p:cNvPr id="4" name="Slide Number Placeholder 3"/>
          <p:cNvSpPr>
            <a:spLocks noGrp="1"/>
          </p:cNvSpPr>
          <p:nvPr>
            <p:ph type="sldNum" sz="quarter" idx="12"/>
          </p:nvPr>
        </p:nvSpPr>
        <p:spPr/>
        <p:txBody>
          <a:bodyPr/>
          <a:lstStyle/>
          <a:p>
            <a:fld id="{F5982D21-68B6-4B47-90FB-6097CDE2ADBE}" type="slidenum">
              <a:rPr lang="en-IN" smtClean="0"/>
              <a:t>25</a:t>
            </a:fld>
            <a:endParaRPr lang="en-IN"/>
          </a:p>
        </p:txBody>
      </p:sp>
    </p:spTree>
    <p:extLst>
      <p:ext uri="{BB962C8B-B14F-4D97-AF65-F5344CB8AC3E}">
        <p14:creationId xmlns:p14="http://schemas.microsoft.com/office/powerpoint/2010/main" val="2901113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34182"/>
          </a:xfrm>
          <a:solidFill>
            <a:srgbClr val="D65700"/>
          </a:solidFill>
        </p:spPr>
        <p:txBody>
          <a:bodyPr>
            <a:normAutofit/>
          </a:bodyPr>
          <a:lstStyle/>
          <a:p>
            <a:pPr algn="ctr"/>
            <a:r>
              <a:rPr lang="en-IN" sz="4000" b="1" i="0" u="none" strike="noStrike" baseline="0" dirty="0" smtClean="0">
                <a:solidFill>
                  <a:schemeClr val="bg1"/>
                </a:solidFill>
                <a:latin typeface="Times New Roman" panose="02020603050405020304" pitchFamily="18" charset="0"/>
              </a:rPr>
              <a:t>Individual &amp; Universe</a:t>
            </a:r>
          </a:p>
        </p:txBody>
      </p:sp>
      <p:sp>
        <p:nvSpPr>
          <p:cNvPr id="3" name="Text Placeholder 2"/>
          <p:cNvSpPr>
            <a:spLocks noGrp="1"/>
          </p:cNvSpPr>
          <p:nvPr>
            <p:ph type="body" idx="1"/>
          </p:nvPr>
        </p:nvSpPr>
        <p:spPr>
          <a:xfrm>
            <a:off x="2978727" y="1579418"/>
            <a:ext cx="5536623" cy="5142057"/>
          </a:xfrm>
          <a:solidFill>
            <a:srgbClr val="FFFAEB"/>
          </a:solidFill>
          <a:ln w="57150">
            <a:solidFill>
              <a:srgbClr val="D65700"/>
            </a:solidFill>
          </a:ln>
        </p:spPr>
        <p:txBody>
          <a:bodyPr anchor="ctr" anchorCtr="0">
            <a:normAutofit fontScale="25000" lnSpcReduction="20000"/>
          </a:bodyPr>
          <a:lstStyle/>
          <a:p>
            <a:pPr marL="0" indent="0" algn="ctr">
              <a:buNone/>
            </a:pPr>
            <a:endParaRPr lang="en-IN" sz="7400" b="1" i="0" u="none" strike="noStrike" baseline="0" dirty="0" smtClean="0"/>
          </a:p>
          <a:p>
            <a:pPr marL="0" indent="0">
              <a:buNone/>
            </a:pPr>
            <a:r>
              <a:rPr lang="en-IN" sz="10400" b="1" i="0" u="none" strike="noStrike" baseline="0" dirty="0" smtClean="0"/>
              <a:t>“Every individual is a unique manifest-</a:t>
            </a:r>
            <a:r>
              <a:rPr lang="en-IN" sz="10400" b="1" i="0" u="none" strike="noStrike" dirty="0" smtClean="0"/>
              <a:t> </a:t>
            </a:r>
            <a:r>
              <a:rPr lang="en-IN" sz="10400" b="1" i="0" u="none" strike="noStrike" baseline="0" dirty="0" err="1" smtClean="0"/>
              <a:t>ation</a:t>
            </a:r>
            <a:r>
              <a:rPr lang="en-IN" sz="10400" b="1" i="0" u="none" strike="noStrike" baseline="0" dirty="0" smtClean="0"/>
              <a:t> of the Whole, as every branch is a particular outreaching of the tree. To manifest individuality, every branch must have a sensitive connection with the tree, just as our independently moving and differentiated fingers must have a sensitive connection with the whole body. Differentiation is not separation. The head and the feet are different, but not separate, and though man is not connected to the universe by exactly the same physical relation as branch to tree or feet to head, he is nonetheless connected—and by physical relations of fascinating complexity.” </a:t>
            </a:r>
          </a:p>
          <a:p>
            <a:pPr marL="0" indent="0" algn="r">
              <a:buNone/>
            </a:pPr>
            <a:endParaRPr lang="en-IN" sz="3600" b="1" i="1" u="none" strike="noStrike" baseline="0" dirty="0" smtClean="0">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982D21-68B6-4B47-90FB-6097CDE2ADBE}" type="slidenum">
              <a:rPr lang="en-IN" smtClean="0"/>
              <a:t>26</a:t>
            </a:fld>
            <a:endParaRPr lang="en-IN"/>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68" y="4356840"/>
            <a:ext cx="2332614" cy="17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009" y="1679533"/>
            <a:ext cx="1742277" cy="202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72009" y="3705437"/>
            <a:ext cx="1742277" cy="400110"/>
          </a:xfrm>
          <a:prstGeom prst="rect">
            <a:avLst/>
          </a:prstGeom>
          <a:noFill/>
        </p:spPr>
        <p:txBody>
          <a:bodyPr wrap="square" rtlCol="0">
            <a:spAutoFit/>
          </a:bodyPr>
          <a:lstStyle/>
          <a:p>
            <a:pPr algn="ctr"/>
            <a:r>
              <a:rPr lang="en-US" sz="2000" b="1" dirty="0" smtClean="0"/>
              <a:t>ALAN WATTS</a:t>
            </a:r>
            <a:endParaRPr lang="en-IN" sz="2000" b="1" dirty="0"/>
          </a:p>
        </p:txBody>
      </p:sp>
    </p:spTree>
    <p:extLst>
      <p:ext uri="{BB962C8B-B14F-4D97-AF65-F5344CB8AC3E}">
        <p14:creationId xmlns:p14="http://schemas.microsoft.com/office/powerpoint/2010/main" val="2322695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9600" y="360218"/>
            <a:ext cx="7910945" cy="1260764"/>
          </a:xfrm>
          <a:prstGeom prst="roundRect">
            <a:avLst/>
          </a:prstGeom>
          <a:solidFill>
            <a:srgbClr val="A404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28650" y="337416"/>
            <a:ext cx="7886700" cy="1325563"/>
          </a:xfrm>
        </p:spPr>
        <p:txBody>
          <a:bodyPr/>
          <a:lstStyle/>
          <a:p>
            <a:pPr algn="ctr"/>
            <a:r>
              <a:rPr lang="en-IN" b="1" i="0" u="none" strike="noStrike" baseline="0" dirty="0" smtClean="0">
                <a:solidFill>
                  <a:schemeClr val="bg1"/>
                </a:solidFill>
                <a:latin typeface="Times New Roman" panose="02020603050405020304" pitchFamily="18" charset="0"/>
              </a:rPr>
              <a:t>Evolution of Individuality </a:t>
            </a:r>
            <a:br>
              <a:rPr lang="en-IN" b="1" i="0" u="none" strike="noStrike" baseline="0" dirty="0" smtClean="0">
                <a:solidFill>
                  <a:schemeClr val="bg1"/>
                </a:solidFill>
                <a:latin typeface="Times New Roman" panose="02020603050405020304" pitchFamily="18" charset="0"/>
              </a:rPr>
            </a:br>
            <a:r>
              <a:rPr lang="en-IN" b="1" i="0" u="none" strike="noStrike" baseline="0" dirty="0" smtClean="0">
                <a:solidFill>
                  <a:schemeClr val="bg1"/>
                </a:solidFill>
                <a:latin typeface="Times New Roman" panose="02020603050405020304" pitchFamily="18" charset="0"/>
              </a:rPr>
              <a:t>– </a:t>
            </a:r>
            <a:r>
              <a:rPr lang="en-IN" sz="4000" b="1" dirty="0">
                <a:solidFill>
                  <a:schemeClr val="bg1"/>
                </a:solidFill>
                <a:latin typeface="Times New Roman" panose="02020603050405020304" pitchFamily="18" charset="0"/>
              </a:rPr>
              <a:t>Rollo May</a:t>
            </a:r>
            <a:endParaRPr lang="en-IN" b="1" i="0" u="none" strike="noStrike" baseline="0" dirty="0" smtClean="0">
              <a:solidFill>
                <a:schemeClr val="bg1"/>
              </a:solidFill>
              <a:latin typeface="Times New Roman" panose="02020603050405020304" pitchFamily="18" charset="0"/>
            </a:endParaRPr>
          </a:p>
        </p:txBody>
      </p:sp>
      <p:sp>
        <p:nvSpPr>
          <p:cNvPr id="3" name="Text Placeholder 2"/>
          <p:cNvSpPr>
            <a:spLocks noGrp="1"/>
          </p:cNvSpPr>
          <p:nvPr>
            <p:ph type="body" idx="1"/>
          </p:nvPr>
        </p:nvSpPr>
        <p:spPr>
          <a:xfrm>
            <a:off x="628650" y="1825625"/>
            <a:ext cx="5024006" cy="4351338"/>
          </a:xfrm>
        </p:spPr>
        <p:txBody>
          <a:bodyPr>
            <a:normAutofit/>
          </a:bodyPr>
          <a:lstStyle/>
          <a:p>
            <a:pPr algn="just"/>
            <a:r>
              <a:rPr lang="en-IN" b="1" i="0" u="none" strike="noStrike" baseline="0" dirty="0" smtClean="0">
                <a:solidFill>
                  <a:srgbClr val="A4041F"/>
                </a:solidFill>
                <a:latin typeface="Arial Narrow" pitchFamily="34" charset="0"/>
              </a:rPr>
              <a:t>Human development is a continuum of differentiation from the "mass" toward </a:t>
            </a:r>
            <a:r>
              <a:rPr lang="en-IN" b="1" i="0" u="sng" strike="noStrike" baseline="0" dirty="0" smtClean="0">
                <a:solidFill>
                  <a:srgbClr val="002060"/>
                </a:solidFill>
                <a:latin typeface="Arial Narrow" pitchFamily="34" charset="0"/>
              </a:rPr>
              <a:t>freedom</a:t>
            </a:r>
            <a:r>
              <a:rPr lang="en-IN" b="1" i="0" u="none" strike="noStrike" baseline="0" dirty="0" smtClean="0">
                <a:solidFill>
                  <a:srgbClr val="A4041F"/>
                </a:solidFill>
                <a:latin typeface="Arial Narrow" pitchFamily="34" charset="0"/>
              </a:rPr>
              <a:t> and </a:t>
            </a:r>
            <a:r>
              <a:rPr lang="en-IN" b="1" i="0" u="sng" strike="noStrike" baseline="0" dirty="0" smtClean="0">
                <a:solidFill>
                  <a:srgbClr val="002060"/>
                </a:solidFill>
                <a:latin typeface="Arial Narrow" pitchFamily="34" charset="0"/>
              </a:rPr>
              <a:t>integration</a:t>
            </a:r>
            <a:r>
              <a:rPr lang="en-IN" b="1" i="0" u="none" strike="noStrike" baseline="0" dirty="0" smtClean="0">
                <a:solidFill>
                  <a:srgbClr val="A4041F"/>
                </a:solidFill>
                <a:latin typeface="Arial Narrow" pitchFamily="34" charset="0"/>
              </a:rPr>
              <a:t> as an individual</a:t>
            </a:r>
          </a:p>
          <a:p>
            <a:pPr algn="just"/>
            <a:r>
              <a:rPr lang="en-IN" b="1" i="0" u="none" strike="noStrike" baseline="0" dirty="0" smtClean="0">
                <a:solidFill>
                  <a:srgbClr val="A4041F"/>
                </a:solidFill>
                <a:latin typeface="Arial Narrow" pitchFamily="34" charset="0"/>
              </a:rPr>
              <a:t>All evolution can be described as the process of differentiation of the part from the whole, the individual from the mass, with the parts then relating to each other on a higher level </a:t>
            </a:r>
          </a:p>
        </p:txBody>
      </p:sp>
      <p:sp>
        <p:nvSpPr>
          <p:cNvPr id="4" name="Slide Number Placeholder 3"/>
          <p:cNvSpPr>
            <a:spLocks noGrp="1"/>
          </p:cNvSpPr>
          <p:nvPr>
            <p:ph type="sldNum" sz="quarter" idx="12"/>
          </p:nvPr>
        </p:nvSpPr>
        <p:spPr/>
        <p:txBody>
          <a:bodyPr/>
          <a:lstStyle/>
          <a:p>
            <a:fld id="{F5982D21-68B6-4B47-90FB-6097CDE2ADBE}" type="slidenum">
              <a:rPr lang="en-IN" smtClean="0"/>
              <a:t>27</a:t>
            </a:fld>
            <a:endParaRPr lang="en-IN"/>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809" y="1776846"/>
            <a:ext cx="2559627" cy="255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176" y="3643743"/>
            <a:ext cx="1893799" cy="233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000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softEdge rad="12700"/>
          </a:effectLst>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normAutofit/>
          </a:bodyPr>
          <a:lstStyle/>
          <a:p>
            <a:pPr algn="ctr"/>
            <a:r>
              <a:rPr lang="en-US" sz="5400" b="1" i="0" u="none" strike="noStrike" baseline="0" dirty="0" smtClean="0">
                <a:solidFill>
                  <a:schemeClr val="bg1"/>
                </a:solidFill>
                <a:latin typeface="Times New Roman" panose="02020603050405020304" pitchFamily="18" charset="0"/>
              </a:rPr>
              <a:t>Is humanity evolving? </a:t>
            </a:r>
          </a:p>
        </p:txBody>
      </p:sp>
      <p:sp>
        <p:nvSpPr>
          <p:cNvPr id="3" name="Text Placeholder 2"/>
          <p:cNvSpPr>
            <a:spLocks noGrp="1"/>
          </p:cNvSpPr>
          <p:nvPr>
            <p:ph type="body" idx="1"/>
          </p:nvPr>
        </p:nvSpPr>
        <p:spPr>
          <a:xfrm>
            <a:off x="3158832" y="2288333"/>
            <a:ext cx="5533476" cy="4351338"/>
          </a:xfrm>
        </p:spPr>
        <p:txBody>
          <a:bodyPr>
            <a:noAutofit/>
          </a:bodyPr>
          <a:lstStyle/>
          <a:p>
            <a:pPr marL="0" indent="0">
              <a:buNone/>
            </a:pPr>
            <a:r>
              <a:rPr lang="en-IN" sz="3600" b="1" dirty="0">
                <a:solidFill>
                  <a:schemeClr val="tx1">
                    <a:lumMod val="65000"/>
                    <a:lumOff val="35000"/>
                  </a:schemeClr>
                </a:solidFill>
              </a:rPr>
              <a:t>Charles </a:t>
            </a:r>
            <a:r>
              <a:rPr lang="en-IN" sz="3600" b="1" dirty="0" smtClean="0">
                <a:solidFill>
                  <a:schemeClr val="tx1">
                    <a:lumMod val="65000"/>
                    <a:lumOff val="35000"/>
                  </a:schemeClr>
                </a:solidFill>
              </a:rPr>
              <a:t>Fourier, </a:t>
            </a:r>
            <a:r>
              <a:rPr lang="en-IN" sz="3600" b="1" dirty="0">
                <a:solidFill>
                  <a:schemeClr val="tx1">
                    <a:lumMod val="65000"/>
                    <a:lumOff val="35000"/>
                  </a:schemeClr>
                </a:solidFill>
              </a:rPr>
              <a:t>French </a:t>
            </a:r>
            <a:r>
              <a:rPr lang="en-IN" sz="3600" b="1" i="0" u="none" strike="noStrike" baseline="0" dirty="0" smtClean="0">
                <a:solidFill>
                  <a:schemeClr val="tx1">
                    <a:lumMod val="65000"/>
                    <a:lumOff val="35000"/>
                  </a:schemeClr>
                </a:solidFill>
              </a:rPr>
              <a:t>philosopher envisioned a future in which the world has 37 million poets equal to Homer, 37 million </a:t>
            </a:r>
            <a:r>
              <a:rPr lang="en-IN" sz="3600" b="1" i="0" u="none" strike="noStrike" baseline="0" dirty="0" err="1" smtClean="0">
                <a:solidFill>
                  <a:schemeClr val="tx1">
                    <a:lumMod val="65000"/>
                    <a:lumOff val="35000"/>
                  </a:schemeClr>
                </a:solidFill>
              </a:rPr>
              <a:t>mathe</a:t>
            </a:r>
            <a:r>
              <a:rPr lang="en-IN" sz="3600" b="1" i="0" u="none" strike="noStrike" baseline="0" dirty="0" smtClean="0">
                <a:solidFill>
                  <a:schemeClr val="tx1">
                    <a:lumMod val="65000"/>
                    <a:lumOff val="35000"/>
                  </a:schemeClr>
                </a:solidFill>
              </a:rPr>
              <a:t>- </a:t>
            </a:r>
            <a:r>
              <a:rPr lang="en-IN" sz="3600" b="1" i="0" u="none" strike="noStrike" baseline="0" dirty="0" err="1" smtClean="0">
                <a:solidFill>
                  <a:schemeClr val="tx1">
                    <a:lumMod val="65000"/>
                    <a:lumOff val="35000"/>
                  </a:schemeClr>
                </a:solidFill>
              </a:rPr>
              <a:t>maticians</a:t>
            </a:r>
            <a:r>
              <a:rPr lang="en-IN" sz="3600" b="1" i="0" u="none" strike="noStrike" baseline="0" dirty="0" smtClean="0">
                <a:solidFill>
                  <a:schemeClr val="tx1">
                    <a:lumMod val="65000"/>
                    <a:lumOff val="35000"/>
                  </a:schemeClr>
                </a:solidFill>
              </a:rPr>
              <a:t> equal</a:t>
            </a:r>
            <a:r>
              <a:rPr lang="en-IN" sz="3600" b="1" i="0" u="none" strike="noStrike" dirty="0" smtClean="0">
                <a:solidFill>
                  <a:schemeClr val="tx1">
                    <a:lumMod val="65000"/>
                    <a:lumOff val="35000"/>
                  </a:schemeClr>
                </a:solidFill>
              </a:rPr>
              <a:t> to Newton </a:t>
            </a:r>
            <a:r>
              <a:rPr lang="en-IN" sz="3600" b="1" i="0" u="none" strike="noStrike" baseline="0" dirty="0" smtClean="0">
                <a:solidFill>
                  <a:schemeClr val="tx1">
                    <a:lumMod val="65000"/>
                    <a:lumOff val="35000"/>
                  </a:schemeClr>
                </a:solidFill>
              </a:rPr>
              <a:t>and 37 million dramatists equal to Molière </a:t>
            </a:r>
          </a:p>
        </p:txBody>
      </p:sp>
      <p:sp>
        <p:nvSpPr>
          <p:cNvPr id="4" name="Slide Number Placeholder 3"/>
          <p:cNvSpPr>
            <a:spLocks noGrp="1"/>
          </p:cNvSpPr>
          <p:nvPr>
            <p:ph type="sldNum" sz="quarter" idx="12"/>
          </p:nvPr>
        </p:nvSpPr>
        <p:spPr/>
        <p:txBody>
          <a:bodyPr/>
          <a:lstStyle/>
          <a:p>
            <a:fld id="{F5982D21-68B6-4B47-90FB-6097CDE2ADBE}" type="slidenum">
              <a:rPr lang="en-IN" smtClean="0"/>
              <a:t>28</a:t>
            </a:fld>
            <a:endParaRPr lang="en-IN"/>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71" y="2452121"/>
            <a:ext cx="2633749" cy="329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261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03456"/>
          </a:xfrm>
          <a:solidFill>
            <a:srgbClr val="A40000"/>
          </a:solidFill>
        </p:spPr>
        <p:txBody>
          <a:bodyPr>
            <a:normAutofit/>
          </a:bodyPr>
          <a:lstStyle/>
          <a:p>
            <a:pPr algn="ctr"/>
            <a:r>
              <a:rPr lang="en-US" sz="5400" b="1" dirty="0">
                <a:solidFill>
                  <a:schemeClr val="bg1"/>
                </a:solidFill>
              </a:rPr>
              <a:t>What is Individuality?</a:t>
            </a:r>
            <a:endParaRPr lang="en-US" sz="5400" b="1" i="0" u="none" strike="noStrike" baseline="0" dirty="0" smtClean="0">
              <a:solidFill>
                <a:schemeClr val="bg1"/>
              </a:solidFill>
              <a:latin typeface="Times New Roman" panose="02020603050405020304" pitchFamily="18" charset="0"/>
            </a:endParaRPr>
          </a:p>
        </p:txBody>
      </p:sp>
      <p:sp>
        <p:nvSpPr>
          <p:cNvPr id="3" name="Text Placeholder 2"/>
          <p:cNvSpPr>
            <a:spLocks noGrp="1"/>
          </p:cNvSpPr>
          <p:nvPr>
            <p:ph type="body" idx="1"/>
          </p:nvPr>
        </p:nvSpPr>
        <p:spPr>
          <a:xfrm>
            <a:off x="417636" y="1623127"/>
            <a:ext cx="8515350" cy="4907692"/>
          </a:xfrm>
        </p:spPr>
        <p:txBody>
          <a:bodyPr>
            <a:noAutofit/>
          </a:bodyPr>
          <a:lstStyle/>
          <a:p>
            <a:r>
              <a:rPr lang="en-IN" b="1" i="0" u="none" strike="noStrike" baseline="0" dirty="0" smtClean="0">
                <a:solidFill>
                  <a:srgbClr val="000099"/>
                </a:solidFill>
                <a:latin typeface="Arial Narrow" pitchFamily="34" charset="0"/>
              </a:rPr>
              <a:t>To think beyond conventional wisdom</a:t>
            </a:r>
          </a:p>
          <a:p>
            <a:r>
              <a:rPr lang="en-IN" b="1" i="0" u="none" strike="noStrike" baseline="0" dirty="0" smtClean="0">
                <a:solidFill>
                  <a:srgbClr val="000099"/>
                </a:solidFill>
                <a:latin typeface="Arial Narrow" pitchFamily="34" charset="0"/>
              </a:rPr>
              <a:t>To conceive of accomplishing what no one else has or believes can be accomplished</a:t>
            </a:r>
          </a:p>
          <a:p>
            <a:r>
              <a:rPr lang="en-IN" b="1" i="0" u="none" strike="noStrike" baseline="0" dirty="0" smtClean="0">
                <a:solidFill>
                  <a:srgbClr val="007400"/>
                </a:solidFill>
                <a:latin typeface="Arial Narrow" pitchFamily="34" charset="0"/>
              </a:rPr>
              <a:t>To rely on one’s own understanding, thinking, judgment, conviction</a:t>
            </a:r>
          </a:p>
          <a:p>
            <a:r>
              <a:rPr lang="en-IN" b="1" i="0" u="none" strike="noStrike" baseline="0" dirty="0" smtClean="0">
                <a:solidFill>
                  <a:srgbClr val="007400"/>
                </a:solidFill>
                <a:latin typeface="Arial Narrow" pitchFamily="34" charset="0"/>
              </a:rPr>
              <a:t>To decide for oneself, do what is right, stand by what we believe</a:t>
            </a:r>
          </a:p>
          <a:p>
            <a:r>
              <a:rPr lang="en-IN" b="1" i="0" u="none" strike="noStrike" baseline="0" dirty="0" smtClean="0">
                <a:solidFill>
                  <a:srgbClr val="B40000"/>
                </a:solidFill>
                <a:latin typeface="Arial Narrow" pitchFamily="34" charset="0"/>
              </a:rPr>
              <a:t>To act according to one’s highest values and convictions</a:t>
            </a:r>
          </a:p>
          <a:p>
            <a:r>
              <a:rPr lang="en-IN" b="1" i="0" u="none" strike="noStrike" baseline="0" dirty="0" smtClean="0">
                <a:solidFill>
                  <a:srgbClr val="B40000"/>
                </a:solidFill>
                <a:latin typeface="Arial Narrow" pitchFamily="34" charset="0"/>
              </a:rPr>
              <a:t>To make a unique contribution to society that changes something fundamental</a:t>
            </a:r>
          </a:p>
        </p:txBody>
      </p:sp>
      <p:sp>
        <p:nvSpPr>
          <p:cNvPr id="4" name="Slide Number Placeholder 3"/>
          <p:cNvSpPr>
            <a:spLocks noGrp="1"/>
          </p:cNvSpPr>
          <p:nvPr>
            <p:ph type="sldNum" sz="quarter" idx="12"/>
          </p:nvPr>
        </p:nvSpPr>
        <p:spPr/>
        <p:txBody>
          <a:bodyPr/>
          <a:lstStyle/>
          <a:p>
            <a:fld id="{F5982D21-68B6-4B47-90FB-6097CDE2ADBE}" type="slidenum">
              <a:rPr lang="en-IN" smtClean="0"/>
              <a:t>3</a:t>
            </a:fld>
            <a:endParaRPr lang="en-IN"/>
          </a:p>
        </p:txBody>
      </p:sp>
    </p:spTree>
    <p:extLst>
      <p:ext uri="{BB962C8B-B14F-4D97-AF65-F5344CB8AC3E}">
        <p14:creationId xmlns:p14="http://schemas.microsoft.com/office/powerpoint/2010/main" val="176083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Bevel 4"/>
          <p:cNvSpPr/>
          <p:nvPr/>
        </p:nvSpPr>
        <p:spPr>
          <a:xfrm>
            <a:off x="637309" y="346364"/>
            <a:ext cx="7869382" cy="969818"/>
          </a:xfrm>
          <a:prstGeom prst="bevel">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28650" y="212721"/>
            <a:ext cx="7886700" cy="1325563"/>
          </a:xfrm>
        </p:spPr>
        <p:txBody>
          <a:bodyPr>
            <a:normAutofit/>
          </a:bodyPr>
          <a:lstStyle/>
          <a:p>
            <a:pPr algn="ctr"/>
            <a:r>
              <a:rPr lang="en-IN" sz="4000" b="1" dirty="0" smtClean="0">
                <a:solidFill>
                  <a:schemeClr val="bg1"/>
                </a:solidFill>
              </a:rPr>
              <a:t>Individuality &amp; Social Power</a:t>
            </a:r>
            <a:endParaRPr lang="en-IN" sz="4000" b="1" dirty="0">
              <a:solidFill>
                <a:schemeClr val="bg1"/>
              </a:solidFill>
            </a:endParaRPr>
          </a:p>
        </p:txBody>
      </p:sp>
      <p:sp>
        <p:nvSpPr>
          <p:cNvPr id="3" name="Text Placeholder 2"/>
          <p:cNvSpPr>
            <a:spLocks noGrp="1"/>
          </p:cNvSpPr>
          <p:nvPr>
            <p:ph type="body" idx="1"/>
          </p:nvPr>
        </p:nvSpPr>
        <p:spPr>
          <a:xfrm>
            <a:off x="419099" y="1454727"/>
            <a:ext cx="8239125" cy="4918364"/>
          </a:xfrm>
          <a:solidFill>
            <a:schemeClr val="bg1">
              <a:lumMod val="95000"/>
            </a:schemeClr>
          </a:solidFill>
        </p:spPr>
        <p:txBody>
          <a:bodyPr>
            <a:noAutofit/>
          </a:bodyPr>
          <a:lstStyle/>
          <a:p>
            <a:pPr>
              <a:spcBef>
                <a:spcPts val="1800"/>
              </a:spcBef>
              <a:buFont typeface="Wingdings" pitchFamily="2" charset="2"/>
              <a:buChar char="Ø"/>
            </a:pPr>
            <a:r>
              <a:rPr lang="en-IN" b="1" i="0" u="none" strike="noStrike" baseline="0" dirty="0" smtClean="0">
                <a:solidFill>
                  <a:srgbClr val="C00000"/>
                </a:solidFill>
                <a:latin typeface="+mj-lt"/>
              </a:rPr>
              <a:t>Social power is the power to accomplish any social objective </a:t>
            </a:r>
          </a:p>
          <a:p>
            <a:pPr>
              <a:spcBef>
                <a:spcPts val="1800"/>
              </a:spcBef>
              <a:buFont typeface="Wingdings" pitchFamily="2" charset="2"/>
              <a:buChar char="Ø"/>
            </a:pPr>
            <a:r>
              <a:rPr lang="en-IN" b="1" i="0" u="none" strike="noStrike" baseline="0" dirty="0" smtClean="0">
                <a:solidFill>
                  <a:srgbClr val="002060"/>
                </a:solidFill>
                <a:latin typeface="+mj-lt"/>
              </a:rPr>
              <a:t>The organization of social activities generates social power for accomplishment </a:t>
            </a:r>
          </a:p>
          <a:p>
            <a:pPr>
              <a:spcBef>
                <a:spcPts val="1800"/>
              </a:spcBef>
              <a:buFont typeface="Wingdings" pitchFamily="2" charset="2"/>
              <a:buChar char="Ø"/>
            </a:pPr>
            <a:r>
              <a:rPr lang="en-IN" b="1" i="0" u="none" strike="noStrike" baseline="0" dirty="0" smtClean="0">
                <a:solidFill>
                  <a:srgbClr val="005800"/>
                </a:solidFill>
                <a:latin typeface="+mj-lt"/>
              </a:rPr>
              <a:t>Outstanding individuals act as catalysts for the development of the social collective enhancing its power for accomplishment</a:t>
            </a:r>
          </a:p>
          <a:p>
            <a:pPr>
              <a:spcBef>
                <a:spcPts val="1800"/>
              </a:spcBef>
              <a:buFont typeface="Wingdings" pitchFamily="2" charset="2"/>
              <a:buChar char="Ø"/>
            </a:pPr>
            <a:r>
              <a:rPr lang="en-IN" b="1" i="0" u="none" strike="noStrike" baseline="0" dirty="0" smtClean="0">
                <a:solidFill>
                  <a:srgbClr val="C00000"/>
                </a:solidFill>
                <a:latin typeface="+mj-lt"/>
              </a:rPr>
              <a:t>Individuality is the prime determinate of the capacity of a person to act as catalyst for social progress</a:t>
            </a:r>
          </a:p>
        </p:txBody>
      </p:sp>
      <p:sp>
        <p:nvSpPr>
          <p:cNvPr id="4" name="Slide Number Placeholder 3"/>
          <p:cNvSpPr>
            <a:spLocks noGrp="1"/>
          </p:cNvSpPr>
          <p:nvPr>
            <p:ph type="sldNum" sz="quarter" idx="12"/>
          </p:nvPr>
        </p:nvSpPr>
        <p:spPr/>
        <p:txBody>
          <a:bodyPr/>
          <a:lstStyle/>
          <a:p>
            <a:fld id="{F5982D21-68B6-4B47-90FB-6097CDE2ADBE}" type="slidenum">
              <a:rPr lang="en-IN" smtClean="0"/>
              <a:t>4</a:t>
            </a:fld>
            <a:endParaRPr lang="en-IN"/>
          </a:p>
        </p:txBody>
      </p:sp>
    </p:spTree>
    <p:extLst>
      <p:ext uri="{BB962C8B-B14F-4D97-AF65-F5344CB8AC3E}">
        <p14:creationId xmlns:p14="http://schemas.microsoft.com/office/powerpoint/2010/main" val="298943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20328"/>
          </a:xfrm>
          <a:solidFill>
            <a:schemeClr val="accent4">
              <a:lumMod val="50000"/>
            </a:schemeClr>
          </a:solidFill>
        </p:spPr>
        <p:txBody>
          <a:bodyPr>
            <a:noAutofit/>
          </a:bodyPr>
          <a:lstStyle/>
          <a:p>
            <a:pPr algn="ctr"/>
            <a:r>
              <a:rPr lang="en-IN" sz="3600" b="1" i="0" u="none" strike="noStrike" baseline="0" dirty="0" smtClean="0">
                <a:solidFill>
                  <a:schemeClr val="bg1"/>
                </a:solidFill>
              </a:rPr>
              <a:t>J. P. Morgan – A One Man </a:t>
            </a:r>
            <a:br>
              <a:rPr lang="en-IN" sz="3600" b="1" i="0" u="none" strike="noStrike" baseline="0" dirty="0" smtClean="0">
                <a:solidFill>
                  <a:schemeClr val="bg1"/>
                </a:solidFill>
              </a:rPr>
            </a:br>
            <a:r>
              <a:rPr lang="en-IN" sz="3600" b="1" i="0" u="none" strike="noStrike" baseline="0" dirty="0" smtClean="0">
                <a:solidFill>
                  <a:schemeClr val="bg1"/>
                </a:solidFill>
              </a:rPr>
              <a:t>Federal Reserve</a:t>
            </a:r>
          </a:p>
        </p:txBody>
      </p:sp>
      <p:sp>
        <p:nvSpPr>
          <p:cNvPr id="3" name="Text Placeholder 2"/>
          <p:cNvSpPr>
            <a:spLocks noGrp="1"/>
          </p:cNvSpPr>
          <p:nvPr>
            <p:ph type="body" idx="1"/>
          </p:nvPr>
        </p:nvSpPr>
        <p:spPr>
          <a:xfrm>
            <a:off x="523874" y="1620116"/>
            <a:ext cx="8153401" cy="4609234"/>
          </a:xfrm>
        </p:spPr>
        <p:txBody>
          <a:bodyPr>
            <a:normAutofit fontScale="55000" lnSpcReduction="20000"/>
          </a:bodyPr>
          <a:lstStyle/>
          <a:p>
            <a:pPr>
              <a:spcBef>
                <a:spcPts val="1800"/>
              </a:spcBef>
              <a:buFont typeface="Wingdings" pitchFamily="2" charset="2"/>
              <a:buChar char="ü"/>
            </a:pPr>
            <a:r>
              <a:rPr lang="en-IN" sz="3600" b="1" i="0" u="none" strike="noStrike" baseline="0" dirty="0" smtClean="0">
                <a:solidFill>
                  <a:srgbClr val="3E2F00"/>
                </a:solidFill>
              </a:rPr>
              <a:t>At the turn of the 20</a:t>
            </a:r>
            <a:r>
              <a:rPr lang="en-IN" sz="3600" b="1" i="0" u="none" strike="noStrike" baseline="30000" dirty="0" smtClean="0">
                <a:solidFill>
                  <a:srgbClr val="3E2F00"/>
                </a:solidFill>
              </a:rPr>
              <a:t>th</a:t>
            </a:r>
            <a:r>
              <a:rPr lang="en-IN" sz="3600" b="1" i="0" u="none" strike="noStrike" baseline="0" dirty="0" smtClean="0">
                <a:solidFill>
                  <a:srgbClr val="3E2F00"/>
                </a:solidFill>
              </a:rPr>
              <a:t> Century there were 21,000 banks in US functioning without any coordination or regulation or common pool of reserves</a:t>
            </a:r>
          </a:p>
          <a:p>
            <a:pPr>
              <a:spcBef>
                <a:spcPts val="1800"/>
              </a:spcBef>
              <a:buFont typeface="Wingdings" pitchFamily="2" charset="2"/>
              <a:buChar char="ü"/>
            </a:pPr>
            <a:r>
              <a:rPr lang="en-IN" sz="3600" b="1" i="0" u="none" strike="noStrike" baseline="0" dirty="0" smtClean="0">
                <a:solidFill>
                  <a:srgbClr val="3E2F00"/>
                </a:solidFill>
              </a:rPr>
              <a:t>Panic of 1907 rivalled in magnitude and intensity the Great Crash of 1929 </a:t>
            </a:r>
          </a:p>
          <a:p>
            <a:pPr>
              <a:spcBef>
                <a:spcPts val="1800"/>
              </a:spcBef>
              <a:buFont typeface="Wingdings" pitchFamily="2" charset="2"/>
              <a:buChar char="ü"/>
            </a:pPr>
            <a:r>
              <a:rPr lang="en-IN" sz="3600" b="1" i="0" u="none" strike="noStrike" baseline="0" dirty="0" smtClean="0">
                <a:solidFill>
                  <a:srgbClr val="C00000"/>
                </a:solidFill>
              </a:rPr>
              <a:t>No Federal Reserve, no global banking system, no strong federal government determined to stem it</a:t>
            </a:r>
          </a:p>
          <a:p>
            <a:pPr>
              <a:spcBef>
                <a:spcPts val="1800"/>
              </a:spcBef>
              <a:buFont typeface="Wingdings" pitchFamily="2" charset="2"/>
              <a:buChar char="ü"/>
            </a:pPr>
            <a:r>
              <a:rPr lang="en-IN" sz="3600" b="1" i="0" u="none" strike="noStrike" baseline="0" dirty="0" smtClean="0">
                <a:solidFill>
                  <a:srgbClr val="C00000"/>
                </a:solidFill>
              </a:rPr>
              <a:t>Entire burden fell on one man’s capacities, strength &amp; resourcefulness </a:t>
            </a:r>
          </a:p>
          <a:p>
            <a:pPr>
              <a:spcBef>
                <a:spcPts val="1800"/>
              </a:spcBef>
              <a:buFont typeface="Wingdings" pitchFamily="2" charset="2"/>
              <a:buChar char="ü"/>
            </a:pPr>
            <a:r>
              <a:rPr lang="en-IN" sz="3600" b="1" i="0" u="none" strike="noStrike" baseline="0" dirty="0" smtClean="0">
                <a:solidFill>
                  <a:srgbClr val="002060"/>
                </a:solidFill>
              </a:rPr>
              <a:t>Critical challenge was to identify which banks could be saved and to raise emergency funds to support them</a:t>
            </a:r>
          </a:p>
          <a:p>
            <a:pPr>
              <a:spcBef>
                <a:spcPts val="1800"/>
              </a:spcBef>
              <a:buFont typeface="Wingdings" pitchFamily="2" charset="2"/>
              <a:buChar char="ü"/>
            </a:pPr>
            <a:r>
              <a:rPr lang="en-IN" sz="3600" b="1" i="0" u="none" strike="noStrike" baseline="0" dirty="0" smtClean="0">
                <a:solidFill>
                  <a:srgbClr val="002060"/>
                </a:solidFill>
              </a:rPr>
              <a:t>He persuaded banks to pool $25 million to restore confidence just in time</a:t>
            </a:r>
          </a:p>
          <a:p>
            <a:pPr>
              <a:spcBef>
                <a:spcPts val="1800"/>
              </a:spcBef>
              <a:buFont typeface="Wingdings" pitchFamily="2" charset="2"/>
              <a:buChar char="ü"/>
            </a:pPr>
            <a:r>
              <a:rPr lang="en-IN" sz="3600" b="1" i="0" u="none" strike="noStrike" baseline="0" dirty="0" smtClean="0">
                <a:solidFill>
                  <a:srgbClr val="005800"/>
                </a:solidFill>
              </a:rPr>
              <a:t>His personality served the function of a national institution</a:t>
            </a:r>
          </a:p>
          <a:p>
            <a:pPr>
              <a:spcBef>
                <a:spcPts val="1800"/>
              </a:spcBef>
              <a:buFont typeface="Wingdings" pitchFamily="2" charset="2"/>
              <a:buChar char="ü"/>
            </a:pPr>
            <a:r>
              <a:rPr lang="en-IN" sz="3600" b="1" i="0" u="none" strike="noStrike" baseline="0" dirty="0" smtClean="0">
                <a:solidFill>
                  <a:srgbClr val="005800"/>
                </a:solidFill>
              </a:rPr>
              <a:t>His actions directly led to the creation of the US Federal Reserve</a:t>
            </a:r>
          </a:p>
        </p:txBody>
      </p:sp>
      <p:sp>
        <p:nvSpPr>
          <p:cNvPr id="4" name="Slide Number Placeholder 3"/>
          <p:cNvSpPr>
            <a:spLocks noGrp="1"/>
          </p:cNvSpPr>
          <p:nvPr>
            <p:ph type="sldNum" sz="quarter" idx="12"/>
          </p:nvPr>
        </p:nvSpPr>
        <p:spPr/>
        <p:txBody>
          <a:bodyPr/>
          <a:lstStyle/>
          <a:p>
            <a:fld id="{F5982D21-68B6-4B47-90FB-6097CDE2ADBE}" type="slidenum">
              <a:rPr lang="en-IN" smtClean="0"/>
              <a:t>5</a:t>
            </a:fld>
            <a:endParaRPr lang="en-IN"/>
          </a:p>
        </p:txBody>
      </p:sp>
      <p:sp>
        <p:nvSpPr>
          <p:cNvPr id="5" name="Round Single Corner Rectangle 4"/>
          <p:cNvSpPr/>
          <p:nvPr/>
        </p:nvSpPr>
        <p:spPr>
          <a:xfrm>
            <a:off x="748145" y="5918490"/>
            <a:ext cx="7813964" cy="734291"/>
          </a:xfrm>
          <a:prstGeom prst="round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“Resistance to the organized mass can be effected only by the man who is as well organized in his individuality as the mass itself.”</a:t>
            </a:r>
            <a:r>
              <a:rPr lang="en-IN" dirty="0"/>
              <a:t> </a:t>
            </a:r>
            <a:r>
              <a:rPr lang="en-IN" b="1" i="1" dirty="0">
                <a:solidFill>
                  <a:srgbClr val="FFFF00"/>
                </a:solidFill>
                <a:latin typeface="Times New Roman" panose="02020603050405020304" pitchFamily="18" charset="0"/>
              </a:rPr>
              <a:t>– </a:t>
            </a:r>
            <a:r>
              <a:rPr lang="en-IN" b="1" i="1" dirty="0" smtClean="0">
                <a:solidFill>
                  <a:srgbClr val="FFFF00"/>
                </a:solidFill>
              </a:rPr>
              <a:t>Carl </a:t>
            </a:r>
            <a:r>
              <a:rPr lang="en-IN" b="1" i="1" dirty="0">
                <a:solidFill>
                  <a:srgbClr val="FFFF00"/>
                </a:solidFill>
              </a:rPr>
              <a:t>Jung</a:t>
            </a:r>
          </a:p>
        </p:txBody>
      </p:sp>
    </p:spTree>
    <p:extLst>
      <p:ext uri="{BB962C8B-B14F-4D97-AF65-F5344CB8AC3E}">
        <p14:creationId xmlns:p14="http://schemas.microsoft.com/office/powerpoint/2010/main" val="3788622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72729"/>
          </a:xfrm>
          <a:solidFill>
            <a:srgbClr val="5B281F"/>
          </a:solidFill>
        </p:spPr>
        <p:style>
          <a:lnRef idx="0">
            <a:scrgbClr r="0" g="0" b="0"/>
          </a:lnRef>
          <a:fillRef idx="1002">
            <a:schemeClr val="dk2"/>
          </a:fillRef>
          <a:effectRef idx="0">
            <a:scrgbClr r="0" g="0" b="0"/>
          </a:effectRef>
          <a:fontRef idx="major"/>
        </p:style>
        <p:txBody>
          <a:bodyPr>
            <a:normAutofit/>
          </a:bodyPr>
          <a:lstStyle/>
          <a:p>
            <a:pPr algn="ctr"/>
            <a:r>
              <a:rPr lang="en-US" sz="6000" b="1" i="0" u="none" strike="noStrike" baseline="0" dirty="0" smtClean="0">
                <a:solidFill>
                  <a:schemeClr val="bg1"/>
                </a:solidFill>
              </a:rPr>
              <a:t>Definitions</a:t>
            </a:r>
          </a:p>
        </p:txBody>
      </p:sp>
      <p:sp>
        <p:nvSpPr>
          <p:cNvPr id="4" name="Slide Number Placeholder 3"/>
          <p:cNvSpPr>
            <a:spLocks noGrp="1"/>
          </p:cNvSpPr>
          <p:nvPr>
            <p:ph type="sldNum" sz="quarter" idx="12"/>
          </p:nvPr>
        </p:nvSpPr>
        <p:spPr/>
        <p:txBody>
          <a:bodyPr/>
          <a:lstStyle/>
          <a:p>
            <a:fld id="{F5982D21-68B6-4B47-90FB-6097CDE2ADBE}" type="slidenum">
              <a:rPr lang="en-IN" smtClean="0"/>
              <a:t>6</a:t>
            </a:fld>
            <a:endParaRPr lang="en-IN"/>
          </a:p>
        </p:txBody>
      </p:sp>
      <p:graphicFrame>
        <p:nvGraphicFramePr>
          <p:cNvPr id="5" name="Diagram 4"/>
          <p:cNvGraphicFramePr/>
          <p:nvPr>
            <p:extLst>
              <p:ext uri="{D42A27DB-BD31-4B8C-83A1-F6EECF244321}">
                <p14:modId xmlns:p14="http://schemas.microsoft.com/office/powerpoint/2010/main" val="3586399361"/>
              </p:ext>
            </p:extLst>
          </p:nvPr>
        </p:nvGraphicFramePr>
        <p:xfrm>
          <a:off x="609571" y="1721758"/>
          <a:ext cx="7980247" cy="4637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1830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637309" y="415636"/>
            <a:ext cx="7952509" cy="969819"/>
          </a:xfrm>
          <a:prstGeom prst="flowChartAlternateProcess">
            <a:avLst/>
          </a:prstGeom>
          <a:solidFill>
            <a:srgbClr val="7A0864"/>
          </a:solidFill>
          <a:ln>
            <a:solidFill>
              <a:srgbClr val="7F0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28650" y="268141"/>
            <a:ext cx="7961168" cy="1325563"/>
          </a:xfrm>
        </p:spPr>
        <p:txBody>
          <a:bodyPr>
            <a:normAutofit/>
          </a:bodyPr>
          <a:lstStyle/>
          <a:p>
            <a:pPr algn="ctr"/>
            <a:r>
              <a:rPr lang="en-IN" sz="4800" b="1" i="0" u="none" strike="noStrike" baseline="0" dirty="0" smtClean="0">
                <a:solidFill>
                  <a:schemeClr val="bg1"/>
                </a:solidFill>
                <a:cs typeface="Times New Roman" pitchFamily="18" charset="0"/>
              </a:rPr>
              <a:t>Evolution of Individuality</a:t>
            </a:r>
          </a:p>
        </p:txBody>
      </p:sp>
      <p:sp>
        <p:nvSpPr>
          <p:cNvPr id="4" name="Slide Number Placeholder 3"/>
          <p:cNvSpPr>
            <a:spLocks noGrp="1"/>
          </p:cNvSpPr>
          <p:nvPr>
            <p:ph type="sldNum" sz="quarter" idx="12"/>
          </p:nvPr>
        </p:nvSpPr>
        <p:spPr/>
        <p:txBody>
          <a:bodyPr/>
          <a:lstStyle/>
          <a:p>
            <a:fld id="{F5982D21-68B6-4B47-90FB-6097CDE2ADBE}" type="slidenum">
              <a:rPr lang="en-IN" smtClean="0"/>
              <a:t>7</a:t>
            </a:fld>
            <a:endParaRPr lang="en-IN"/>
          </a:p>
        </p:txBody>
      </p:sp>
      <p:sp>
        <p:nvSpPr>
          <p:cNvPr id="7" name="Flowchart: Alternate Process 6"/>
          <p:cNvSpPr/>
          <p:nvPr/>
        </p:nvSpPr>
        <p:spPr>
          <a:xfrm>
            <a:off x="595748" y="1579363"/>
            <a:ext cx="7952509" cy="1122219"/>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t>History testifies to the existence of exceptional individuals who changed the world from the time of Moses, Buddha, Socrates, Confucius and Christ. </a:t>
            </a:r>
          </a:p>
        </p:txBody>
      </p:sp>
      <p:sp>
        <p:nvSpPr>
          <p:cNvPr id="8" name="Flowchart: Alternate Process 7"/>
          <p:cNvSpPr/>
          <p:nvPr/>
        </p:nvSpPr>
        <p:spPr>
          <a:xfrm>
            <a:off x="595749" y="2770841"/>
            <a:ext cx="7952508" cy="969885"/>
          </a:xfrm>
          <a:prstGeom prst="flowChartAlternateProces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t>There have always been individuals. But societies have not always valued </a:t>
            </a:r>
            <a:r>
              <a:rPr lang="en-IN" sz="2400" b="1" dirty="0" smtClean="0"/>
              <a:t>the </a:t>
            </a:r>
            <a:r>
              <a:rPr lang="en-IN" sz="2400" b="1" dirty="0"/>
              <a:t>development of individuality</a:t>
            </a:r>
          </a:p>
        </p:txBody>
      </p:sp>
      <p:sp>
        <p:nvSpPr>
          <p:cNvPr id="9" name="Flowchart: Alternate Process 8"/>
          <p:cNvSpPr/>
          <p:nvPr/>
        </p:nvSpPr>
        <p:spPr>
          <a:xfrm>
            <a:off x="595748" y="3816829"/>
            <a:ext cx="7952509" cy="872889"/>
          </a:xfrm>
          <a:prstGeom prst="flowChartAlternateProcess">
            <a:avLst/>
          </a:prstGeom>
          <a:solidFill>
            <a:srgbClr val="005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t>Conformity to social tradition was the rule, </a:t>
            </a:r>
            <a:r>
              <a:rPr lang="en-IN" sz="2400" b="1" dirty="0" smtClean="0"/>
              <a:t/>
            </a:r>
            <a:br>
              <a:rPr lang="en-IN" sz="2400" b="1" dirty="0" smtClean="0"/>
            </a:br>
            <a:r>
              <a:rPr lang="en-IN" sz="2400" b="1" dirty="0" smtClean="0"/>
              <a:t>individuality </a:t>
            </a:r>
            <a:r>
              <a:rPr lang="en-IN" sz="2400" b="1" dirty="0"/>
              <a:t>the rare exception.</a:t>
            </a:r>
          </a:p>
        </p:txBody>
      </p:sp>
      <p:sp>
        <p:nvSpPr>
          <p:cNvPr id="10" name="Flowchart: Alternate Process 9"/>
          <p:cNvSpPr/>
          <p:nvPr/>
        </p:nvSpPr>
        <p:spPr>
          <a:xfrm>
            <a:off x="595750" y="4772848"/>
            <a:ext cx="7952508" cy="1461690"/>
          </a:xfrm>
          <a:prstGeom prst="flowChartAlternateProcess">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t>Tradition conceived human beings in social terms and the natural </a:t>
            </a:r>
            <a:r>
              <a:rPr lang="en-IN" sz="2400" b="1" dirty="0"/>
              <a:t>life of men </a:t>
            </a:r>
            <a:r>
              <a:rPr lang="en-IN" sz="2400" b="1" dirty="0" smtClean="0"/>
              <a:t>as institutionalized </a:t>
            </a:r>
            <a:r>
              <a:rPr lang="en-IN" sz="2400" b="1" dirty="0"/>
              <a:t>life of the society. </a:t>
            </a:r>
            <a:r>
              <a:rPr lang="en-IN" sz="2400" b="1" dirty="0" smtClean="0"/>
              <a:t>To, Aristotle</a:t>
            </a:r>
            <a:r>
              <a:rPr lang="en-IN" sz="2400" b="1" dirty="0"/>
              <a:t>, a citizen </a:t>
            </a:r>
            <a:r>
              <a:rPr lang="en-IN" sz="2400" b="1" dirty="0" smtClean="0"/>
              <a:t>belonged to the polis, not to himself.</a:t>
            </a:r>
            <a:endParaRPr lang="en-IN" sz="2400" b="1" dirty="0"/>
          </a:p>
        </p:txBody>
      </p:sp>
    </p:spTree>
    <p:extLst>
      <p:ext uri="{BB962C8B-B14F-4D97-AF65-F5344CB8AC3E}">
        <p14:creationId xmlns:p14="http://schemas.microsoft.com/office/powerpoint/2010/main" val="1999980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dk1"/>
          </a:fillRef>
          <a:effectRef idx="0">
            <a:scrgbClr r="0" g="0" b="0"/>
          </a:effectRef>
          <a:fontRef idx="major"/>
        </p:style>
        <p:txBody>
          <a:bodyPr/>
          <a:lstStyle/>
          <a:p>
            <a:pPr algn="ctr"/>
            <a:r>
              <a:rPr lang="en-IN" b="1" i="0" u="none" strike="noStrike" baseline="0" dirty="0" smtClean="0">
                <a:solidFill>
                  <a:schemeClr val="bg1"/>
                </a:solidFill>
              </a:rPr>
              <a:t>Birth of Individualism in Hellenic Greece </a:t>
            </a:r>
          </a:p>
        </p:txBody>
      </p:sp>
      <p:sp>
        <p:nvSpPr>
          <p:cNvPr id="4" name="Slide Number Placeholder 3"/>
          <p:cNvSpPr>
            <a:spLocks noGrp="1"/>
          </p:cNvSpPr>
          <p:nvPr>
            <p:ph type="sldNum" sz="quarter" idx="12"/>
          </p:nvPr>
        </p:nvSpPr>
        <p:spPr/>
        <p:txBody>
          <a:bodyPr/>
          <a:lstStyle/>
          <a:p>
            <a:fld id="{F5982D21-68B6-4B47-90FB-6097CDE2ADBE}" type="slidenum">
              <a:rPr lang="en-IN" smtClean="0"/>
              <a:t>8</a:t>
            </a:fld>
            <a:endParaRPr lang="en-IN"/>
          </a:p>
        </p:txBody>
      </p:sp>
      <p:graphicFrame>
        <p:nvGraphicFramePr>
          <p:cNvPr id="5" name="Diagram 4"/>
          <p:cNvGraphicFramePr/>
          <p:nvPr>
            <p:extLst>
              <p:ext uri="{D42A27DB-BD31-4B8C-83A1-F6EECF244321}">
                <p14:modId xmlns:p14="http://schemas.microsoft.com/office/powerpoint/2010/main" val="2794132586"/>
              </p:ext>
            </p:extLst>
          </p:nvPr>
        </p:nvGraphicFramePr>
        <p:xfrm>
          <a:off x="858957" y="1798789"/>
          <a:ext cx="7703152" cy="4532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4192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720436" y="471055"/>
            <a:ext cx="7689273" cy="1219200"/>
          </a:xfrm>
          <a:prstGeom prst="beve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28650" y="448256"/>
            <a:ext cx="7886700" cy="1325563"/>
          </a:xfrm>
        </p:spPr>
        <p:txBody>
          <a:bodyPr>
            <a:normAutofit/>
          </a:bodyPr>
          <a:lstStyle/>
          <a:p>
            <a:pPr algn="ctr"/>
            <a:r>
              <a:rPr lang="en-IN" sz="4000" b="1" dirty="0" smtClean="0">
                <a:solidFill>
                  <a:schemeClr val="bg1"/>
                </a:solidFill>
                <a:latin typeface="Times New Roman" pitchFamily="18" charset="0"/>
                <a:cs typeface="Times New Roman" pitchFamily="18" charset="0"/>
              </a:rPr>
              <a:t>Italian </a:t>
            </a:r>
            <a:r>
              <a:rPr lang="en-IN" sz="4000" b="1" i="0" u="none" strike="noStrike" baseline="0" dirty="0" smtClean="0">
                <a:solidFill>
                  <a:schemeClr val="bg1"/>
                </a:solidFill>
                <a:latin typeface="Times New Roman" pitchFamily="18" charset="0"/>
                <a:cs typeface="Times New Roman" pitchFamily="18" charset="0"/>
              </a:rPr>
              <a:t>Renaissance </a:t>
            </a:r>
            <a:br>
              <a:rPr lang="en-IN" sz="4000" b="1" i="0" u="none" strike="noStrike" baseline="0" dirty="0" smtClean="0">
                <a:solidFill>
                  <a:schemeClr val="bg1"/>
                </a:solidFill>
                <a:latin typeface="Times New Roman" pitchFamily="18" charset="0"/>
                <a:cs typeface="Times New Roman" pitchFamily="18" charset="0"/>
              </a:rPr>
            </a:br>
            <a:r>
              <a:rPr lang="en-IN" sz="4000" b="1" i="0" u="none" strike="noStrike" baseline="0" dirty="0" smtClean="0">
                <a:solidFill>
                  <a:schemeClr val="bg1"/>
                </a:solidFill>
                <a:latin typeface="Times New Roman" pitchFamily="18" charset="0"/>
                <a:cs typeface="Times New Roman" pitchFamily="18" charset="0"/>
              </a:rPr>
              <a:t>Rediscovery of the Individual</a:t>
            </a:r>
          </a:p>
        </p:txBody>
      </p:sp>
      <p:sp>
        <p:nvSpPr>
          <p:cNvPr id="3" name="Text Placeholder 2"/>
          <p:cNvSpPr>
            <a:spLocks noGrp="1"/>
          </p:cNvSpPr>
          <p:nvPr>
            <p:ph type="body" idx="1"/>
          </p:nvPr>
        </p:nvSpPr>
        <p:spPr>
          <a:xfrm>
            <a:off x="628650" y="1869692"/>
            <a:ext cx="8283996" cy="4895851"/>
          </a:xfrm>
          <a:noFill/>
        </p:spPr>
        <p:txBody>
          <a:bodyPr>
            <a:noAutofit/>
          </a:bodyPr>
          <a:lstStyle/>
          <a:p>
            <a:pPr>
              <a:spcBef>
                <a:spcPts val="1500"/>
              </a:spcBef>
            </a:pPr>
            <a:r>
              <a:rPr lang="en-IN" sz="2000" b="1" i="0" u="none" strike="noStrike" baseline="0" dirty="0" smtClean="0">
                <a:solidFill>
                  <a:srgbClr val="8E0000"/>
                </a:solidFill>
                <a:latin typeface="Arial Narrow" pitchFamily="34" charset="0"/>
              </a:rPr>
              <a:t>Freedom of self-expression gained precedence over conformity </a:t>
            </a:r>
          </a:p>
          <a:p>
            <a:pPr>
              <a:spcBef>
                <a:spcPts val="1500"/>
              </a:spcBef>
            </a:pPr>
            <a:r>
              <a:rPr lang="en-IN" sz="2000" b="1" i="0" u="none" strike="noStrike" baseline="0" dirty="0" smtClean="0">
                <a:solidFill>
                  <a:srgbClr val="8E0000"/>
                </a:solidFill>
                <a:latin typeface="Arial Narrow" pitchFamily="34" charset="0"/>
              </a:rPr>
              <a:t>Individual faith was rediscovered – “Know yourself as a way to God”</a:t>
            </a:r>
          </a:p>
          <a:p>
            <a:pPr>
              <a:spcBef>
                <a:spcPts val="1500"/>
              </a:spcBef>
            </a:pPr>
            <a:r>
              <a:rPr lang="en-IN" sz="2000" b="1" i="0" u="none" strike="noStrike" baseline="0" dirty="0" smtClean="0">
                <a:solidFill>
                  <a:srgbClr val="8E0000"/>
                </a:solidFill>
                <a:latin typeface="Arial Narrow" pitchFamily="34" charset="0"/>
              </a:rPr>
              <a:t>Individual conscience won out over church authority</a:t>
            </a:r>
          </a:p>
          <a:p>
            <a:pPr>
              <a:spcBef>
                <a:spcPts val="1500"/>
              </a:spcBef>
            </a:pPr>
            <a:r>
              <a:rPr lang="en-IN" sz="2000" b="1" i="0" u="none" strike="noStrike" baseline="0" dirty="0" smtClean="0">
                <a:solidFill>
                  <a:srgbClr val="8E0000"/>
                </a:solidFill>
                <a:latin typeface="Arial Narrow" pitchFamily="34" charset="0"/>
              </a:rPr>
              <a:t>Inner repentance, individual confession, individual salvation, and individual interpretations of the gospel gained legitimacy</a:t>
            </a:r>
          </a:p>
          <a:p>
            <a:pPr>
              <a:spcBef>
                <a:spcPts val="1500"/>
              </a:spcBef>
            </a:pPr>
            <a:r>
              <a:rPr lang="en-IN" sz="2000" b="1" i="0" u="none" strike="noStrike" baseline="0" dirty="0" smtClean="0">
                <a:solidFill>
                  <a:srgbClr val="8E0000"/>
                </a:solidFill>
                <a:latin typeface="Arial Narrow" pitchFamily="34" charset="0"/>
              </a:rPr>
              <a:t>Classical emphasis on impersonality in art gave way to portrayal of personal details, individualized expressions and deepest feelings</a:t>
            </a:r>
          </a:p>
          <a:p>
            <a:pPr>
              <a:spcBef>
                <a:spcPts val="1500"/>
              </a:spcBef>
            </a:pPr>
            <a:r>
              <a:rPr lang="en-IN" sz="2000" b="1" i="0" u="none" strike="noStrike" baseline="0" dirty="0" smtClean="0">
                <a:solidFill>
                  <a:srgbClr val="8E0000"/>
                </a:solidFill>
                <a:latin typeface="Arial Narrow" pitchFamily="34" charset="0"/>
              </a:rPr>
              <a:t>Personal names became more common, stressing individual identity rather than family lineage or place of origin </a:t>
            </a:r>
          </a:p>
          <a:p>
            <a:pPr>
              <a:spcBef>
                <a:spcPts val="1500"/>
              </a:spcBef>
            </a:pPr>
            <a:r>
              <a:rPr lang="en-IN" sz="2000" b="1" i="0" u="none" strike="noStrike" baseline="0" dirty="0" smtClean="0">
                <a:solidFill>
                  <a:srgbClr val="8E0000"/>
                </a:solidFill>
                <a:latin typeface="Arial Narrow" pitchFamily="34" charset="0"/>
              </a:rPr>
              <a:t>The autobiography</a:t>
            </a:r>
            <a:r>
              <a:rPr lang="en-IN" sz="2000" b="1" i="0" u="none" strike="noStrike" dirty="0" smtClean="0">
                <a:solidFill>
                  <a:srgbClr val="8E0000"/>
                </a:solidFill>
                <a:latin typeface="Arial Narrow" pitchFamily="34" charset="0"/>
              </a:rPr>
              <a:t> and a</a:t>
            </a:r>
            <a:r>
              <a:rPr lang="en-IN" sz="2000" b="1" i="0" u="none" strike="noStrike" baseline="0" dirty="0" smtClean="0">
                <a:solidFill>
                  <a:srgbClr val="8E0000"/>
                </a:solidFill>
                <a:latin typeface="Arial Narrow" pitchFamily="34" charset="0"/>
              </a:rPr>
              <a:t>ttention to personal appearance and bathing came into vogue after centuries of ascetic neglect</a:t>
            </a:r>
          </a:p>
          <a:p>
            <a:pPr>
              <a:spcBef>
                <a:spcPts val="1500"/>
              </a:spcBef>
            </a:pPr>
            <a:r>
              <a:rPr lang="en-IN" sz="2000" b="1" i="0" u="none" strike="noStrike" baseline="0" dirty="0" smtClean="0">
                <a:solidFill>
                  <a:srgbClr val="8E0000"/>
                </a:solidFill>
                <a:latin typeface="Arial Narrow" pitchFamily="34" charset="0"/>
              </a:rPr>
              <a:t>The ideal of romantic love appeared in court literature</a:t>
            </a:r>
          </a:p>
        </p:txBody>
      </p:sp>
      <p:sp>
        <p:nvSpPr>
          <p:cNvPr id="4" name="Slide Number Placeholder 3"/>
          <p:cNvSpPr>
            <a:spLocks noGrp="1"/>
          </p:cNvSpPr>
          <p:nvPr>
            <p:ph type="sldNum" sz="quarter" idx="12"/>
          </p:nvPr>
        </p:nvSpPr>
        <p:spPr/>
        <p:txBody>
          <a:bodyPr/>
          <a:lstStyle/>
          <a:p>
            <a:fld id="{F5982D21-68B6-4B47-90FB-6097CDE2ADBE}" type="slidenum">
              <a:rPr lang="en-IN" smtClean="0"/>
              <a:t>9</a:t>
            </a:fld>
            <a:endParaRPr lang="en-IN"/>
          </a:p>
        </p:txBody>
      </p:sp>
    </p:spTree>
    <p:extLst>
      <p:ext uri="{BB962C8B-B14F-4D97-AF65-F5344CB8AC3E}">
        <p14:creationId xmlns:p14="http://schemas.microsoft.com/office/powerpoint/2010/main" val="962894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949</TotalTime>
  <Words>2050</Words>
  <Application>Microsoft Office PowerPoint</Application>
  <PresentationFormat>On-screen Show (4:3)</PresentationFormat>
  <Paragraphs>256</Paragraphs>
  <Slides>28</Slides>
  <Notes>28</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Individuality &amp; Individuation</vt:lpstr>
      <vt:lpstr> A Half-acre of Jasmine  </vt:lpstr>
      <vt:lpstr>What is Individuality?</vt:lpstr>
      <vt:lpstr>Individuality &amp; Social Power</vt:lpstr>
      <vt:lpstr>J. P. Morgan – A One Man  Federal Reserve</vt:lpstr>
      <vt:lpstr>Definitions</vt:lpstr>
      <vt:lpstr>Evolution of Individuality</vt:lpstr>
      <vt:lpstr>Birth of Individualism in Hellenic Greece </vt:lpstr>
      <vt:lpstr>Italian Renaissance  Rediscovery of the Individual</vt:lpstr>
      <vt:lpstr>Rise of Individuality</vt:lpstr>
      <vt:lpstr>PowerPoint Presentation</vt:lpstr>
      <vt:lpstr>Relationship of Individual &amp; Society - Jung</vt:lpstr>
      <vt:lpstr>Individuation – Abraham Maslow</vt:lpstr>
      <vt:lpstr>Self-actualized Individual   – Maslow</vt:lpstr>
      <vt:lpstr>PowerPoint Presentation</vt:lpstr>
      <vt:lpstr>Conformity, Rebellion &amp; Individuality</vt:lpstr>
      <vt:lpstr>STEVE JOBS</vt:lpstr>
      <vt:lpstr>Individuality &amp; Authority</vt:lpstr>
      <vt:lpstr>Carl Rogers on Individuality</vt:lpstr>
      <vt:lpstr>Types of Individuality</vt:lpstr>
      <vt:lpstr>Leonardo da Vinci –  Renaissance Polymath</vt:lpstr>
      <vt:lpstr>Creativity &amp; Objectification</vt:lpstr>
      <vt:lpstr>Creative Individual taps unseen social potentials</vt:lpstr>
      <vt:lpstr>Experience, Growth, Personality &amp; Individuality</vt:lpstr>
      <vt:lpstr>What is the source of the individual’s power?</vt:lpstr>
      <vt:lpstr>Individual &amp; Universe</vt:lpstr>
      <vt:lpstr>Evolution of Individuality  – Rollo May</vt:lpstr>
      <vt:lpstr>Is humanity evolving?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IA-17 Individuality &amp; Individuation – Jacobs</dc:title>
  <dc:creator>Garry Jacobs</dc:creator>
  <cp:lastModifiedBy>Ranganayaki Somaskandan</cp:lastModifiedBy>
  <cp:revision>75</cp:revision>
  <cp:lastPrinted>2014-08-21T11:41:58Z</cp:lastPrinted>
  <dcterms:created xsi:type="dcterms:W3CDTF">2014-08-18T03:26:23Z</dcterms:created>
  <dcterms:modified xsi:type="dcterms:W3CDTF">2014-09-08T13:08:28Z</dcterms:modified>
</cp:coreProperties>
</file>