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57" d="100"/>
          <a:sy n="57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9898"/>
            <a:ext cx="672084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95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Are we more empowered today than ever before?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summercampprogramdirector.com/wp-content/uploads/2010/01/around_the_world_80da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0"/>
            <a:ext cx="2590800" cy="25967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1752600"/>
            <a:ext cx="5609228" cy="443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Life expectancy is increasing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We have better access to education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We are moving towards food surplus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idea of human rights is established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There is less discrimination 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There are fewer wars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Instant long distance communication is possible</a:t>
            </a:r>
          </a:p>
          <a:p>
            <a:pPr>
              <a:lnSpc>
                <a:spcPct val="20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Travel is easier, safer,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relationship between the individual and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People, Group, Silhouette, Team, Business, Isol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657" y="4191000"/>
            <a:ext cx="1983343" cy="23593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2057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individual does not exist separate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society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His/her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growth is defined, sanctioned and supported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society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movements headed by an individual derive their energy and power from the 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society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District, About, Arched, Human, Circle, Connectedness"/>
          <p:cNvPicPr>
            <a:picLocks noChangeAspect="1" noChangeArrowheads="1"/>
          </p:cNvPicPr>
          <p:nvPr/>
        </p:nvPicPr>
        <p:blipFill>
          <a:blip r:embed="rId3"/>
          <a:srcRect l="9016" r="9840"/>
          <a:stretch>
            <a:fillRect/>
          </a:stretch>
        </p:blipFill>
        <p:spPr bwMode="auto">
          <a:xfrm>
            <a:off x="7086600" y="4800600"/>
            <a:ext cx="2057400" cy="17907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15240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consists of people and structures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people are related to each other, through a formal or informal mechanism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has a physical as well as a non-physical basis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a complex, organized structure of interdependent, overlapping groups and subgroups or people and structures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a living organization</a:t>
            </a:r>
          </a:p>
          <a:p>
            <a:pPr>
              <a:lnSpc>
                <a:spcPct val="20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Society is a living organization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Figures, Network, Connection, Connected"/>
          <p:cNvPicPr>
            <a:picLocks noChangeAspect="1" noChangeArrowheads="1"/>
          </p:cNvPicPr>
          <p:nvPr/>
        </p:nvPicPr>
        <p:blipFill>
          <a:blip r:embed="rId3" cstate="print"/>
          <a:srcRect l="15694" r="14802"/>
          <a:stretch>
            <a:fillRect/>
          </a:stretch>
        </p:blipFill>
        <p:spPr bwMode="auto">
          <a:xfrm>
            <a:off x="6781800" y="4114800"/>
            <a:ext cx="2362200" cy="24003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14478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is alive. It is alive because it: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Senses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Feels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Thinks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Remembers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Learns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Acquire habits and skills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Evolves</a:t>
            </a:r>
          </a:p>
          <a:p>
            <a:pPr>
              <a:lnSpc>
                <a:spcPct val="20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function of society?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Hands, Protection, Protect, Tree, Globe, Earth, 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0"/>
            <a:ext cx="2528761" cy="17859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16764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preserves and protects what has been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created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empowers each individual member for his or her own survival, growth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accomplishment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provides us peace, stability, food, health care, education,  freedom, communication, transportation, trade, finance, emotional fulfillment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Society and Social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does society get its power?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ity, Skyline, District, About, Arched, Human,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953000"/>
            <a:ext cx="1981200" cy="1485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is a large reservoir of individual energy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energy is converted into power through: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Coordination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Specialization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Hierarchy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Integration</a:t>
            </a:r>
          </a:p>
          <a:p>
            <a:pPr>
              <a:lnSpc>
                <a:spcPct val="20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1472</TotalTime>
  <Words>441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  <vt:lpstr>Society and Social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Jananiharish</cp:lastModifiedBy>
  <cp:revision>191</cp:revision>
  <dcterms:created xsi:type="dcterms:W3CDTF">2013-05-22T11:03:12Z</dcterms:created>
  <dcterms:modified xsi:type="dcterms:W3CDTF">2014-08-30T14:26:20Z</dcterms:modified>
</cp:coreProperties>
</file>