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anathan" initials="R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06" autoAdjust="0"/>
    <p:restoredTop sz="94660"/>
  </p:normalViewPr>
  <p:slideViewPr>
    <p:cSldViewPr>
      <p:cViewPr varScale="1">
        <p:scale>
          <a:sx n="57" d="100"/>
          <a:sy n="57" d="100"/>
        </p:scale>
        <p:origin x="-102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AE346-22A4-4BD9-83DB-3CDA7866C611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0FBD8-E226-4B04-A6E6-889C272DD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1D71B-0288-4029-9682-820226544D0F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B692-5D99-4F98-B813-74BEC9CF5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2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4D90A-5967-4964-919D-7BBD72ECD199}" type="datetimeFigureOut">
              <a:rPr lang="en-US" smtClean="0"/>
              <a:pPr/>
              <a:t>8/30/2014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59898"/>
            <a:ext cx="6720840" cy="1472184"/>
          </a:xfrm>
        </p:spPr>
        <p:txBody>
          <a:bodyPr>
            <a:normAutofit/>
          </a:bodyPr>
          <a:lstStyle/>
          <a:p>
            <a:r>
              <a:rPr lang="en-US" sz="44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4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4876800"/>
            <a:ext cx="8305800" cy="95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Individual Accomplishment, Growth &amp; the Character of Life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Management, History, Literature, and Psychology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590800"/>
            <a:ext cx="65702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50000"/>
              </a:lnSpc>
            </a:pP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Janani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Ramanathan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Associate Fellow, World Academy of Art and Science</a:t>
            </a: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Research Associate, Mother’s Service Society</a:t>
            </a:r>
            <a:endParaRPr lang="en-IN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Are we more empowered today than ever before?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summercampprogramdirector.com/wp-content/uploads/2010/01/around_the_world_80day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810000"/>
            <a:ext cx="2590800" cy="25967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3000" y="1752600"/>
            <a:ext cx="5609228" cy="4438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Life expectancy is increasing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We have better access to education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We are moving towards food surplus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The idea of human rights is established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There is less discrimination 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There are fewer wars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Instant long distance communication is possible</a:t>
            </a:r>
          </a:p>
          <a:p>
            <a:pPr>
              <a:lnSpc>
                <a:spcPct val="20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Travel is easier, safer,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the relationship between the individual and society?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People, Group, Silhouette, Team, Business, Isolat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0657" y="4191000"/>
            <a:ext cx="1983343" cy="23593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9200" y="205740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individual does not exist separate from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society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His/her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growth is defined, sanctioned and supported by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society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movements headed by an individual derive their energy and power from the support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society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society?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District, About, Arched, Human, Circle, Connectedness"/>
          <p:cNvPicPr>
            <a:picLocks noChangeAspect="1" noChangeArrowheads="1"/>
          </p:cNvPicPr>
          <p:nvPr/>
        </p:nvPicPr>
        <p:blipFill>
          <a:blip r:embed="rId3"/>
          <a:srcRect l="9016" r="9840"/>
          <a:stretch>
            <a:fillRect/>
          </a:stretch>
        </p:blipFill>
        <p:spPr bwMode="auto">
          <a:xfrm>
            <a:off x="7086600" y="4800600"/>
            <a:ext cx="2057400" cy="17907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9200" y="1524000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consists of people and structures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These people are related to each other, through a formal or informal mechanism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has a physical as well as a non-physical basis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is a complex, organized structure of interdependent, overlapping groups and subgroups or people and structures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is a living organization</a:t>
            </a:r>
          </a:p>
          <a:p>
            <a:pPr>
              <a:lnSpc>
                <a:spcPct val="200000"/>
              </a:lnSpc>
            </a:pPr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Society is a living organization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4" descr="Figures, Network, Connection, Connected"/>
          <p:cNvPicPr>
            <a:picLocks noChangeAspect="1" noChangeArrowheads="1"/>
          </p:cNvPicPr>
          <p:nvPr/>
        </p:nvPicPr>
        <p:blipFill>
          <a:blip r:embed="rId3" cstate="print"/>
          <a:srcRect l="15694" r="14802"/>
          <a:stretch>
            <a:fillRect/>
          </a:stretch>
        </p:blipFill>
        <p:spPr bwMode="auto">
          <a:xfrm>
            <a:off x="6781800" y="4114800"/>
            <a:ext cx="2362200" cy="24003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3000" y="1447800"/>
            <a:ext cx="7620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is alive. It is alive because it: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Senses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Reacts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Feels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Thinks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Remembers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Learns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Acquire habits and skills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Evolves</a:t>
            </a:r>
          </a:p>
          <a:p>
            <a:pPr>
              <a:lnSpc>
                <a:spcPct val="200000"/>
              </a:lnSpc>
            </a:pPr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the function of society?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0" name="Picture 4" descr="Hands, Protection, Protect, Tree, Globe, Earth, Wor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572000"/>
            <a:ext cx="2528761" cy="17859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9200" y="1676400"/>
            <a:ext cx="75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preserves and protects what has been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created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empowers each individual member for his or her own survival, growth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accomplishment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provides us peace, stability, food, health care, education,  freedom, communication, transportation, trade, finance, emotional fulfillment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How does society get its power?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ity, Skyline, District, About, Arched, Human,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953000"/>
            <a:ext cx="1981200" cy="14859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16764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Society is a large reservoir of individual energy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This energy is converted into power through: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Coordination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Specialization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Hierarchy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Integration</a:t>
            </a:r>
          </a:p>
          <a:p>
            <a:pPr>
              <a:lnSpc>
                <a:spcPct val="200000"/>
              </a:lnSpc>
            </a:pPr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1472</TotalTime>
  <Words>441</Words>
  <Application>Microsoft Office PowerPoint</Application>
  <PresentationFormat>On-screen Show (4:3)</PresentationFormat>
  <Paragraphs>65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Society and Social Power</vt:lpstr>
      <vt:lpstr>Society and Social Power</vt:lpstr>
      <vt:lpstr>Society and Social Power</vt:lpstr>
      <vt:lpstr>Society and Social Power</vt:lpstr>
      <vt:lpstr>Society and Social Power</vt:lpstr>
      <vt:lpstr>Society and Social Power</vt:lpstr>
      <vt:lpstr>Society and Social Power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Ramanathan</dc:creator>
  <cp:lastModifiedBy>Jananiharish</cp:lastModifiedBy>
  <cp:revision>191</cp:revision>
  <dcterms:created xsi:type="dcterms:W3CDTF">2013-05-22T11:03:12Z</dcterms:created>
  <dcterms:modified xsi:type="dcterms:W3CDTF">2014-08-30T14:26:20Z</dcterms:modified>
</cp:coreProperties>
</file>