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89" r:id="rId3"/>
    <p:sldId id="265" r:id="rId4"/>
    <p:sldId id="259" r:id="rId5"/>
    <p:sldId id="291" r:id="rId6"/>
    <p:sldId id="290" r:id="rId7"/>
    <p:sldId id="257" r:id="rId8"/>
    <p:sldId id="292" r:id="rId9"/>
    <p:sldId id="310" r:id="rId10"/>
    <p:sldId id="294" r:id="rId11"/>
    <p:sldId id="295" r:id="rId12"/>
    <p:sldId id="296" r:id="rId13"/>
    <p:sldId id="299" r:id="rId14"/>
    <p:sldId id="316" r:id="rId15"/>
    <p:sldId id="313" r:id="rId16"/>
    <p:sldId id="314" r:id="rId17"/>
    <p:sldId id="315" r:id="rId18"/>
    <p:sldId id="301" r:id="rId19"/>
    <p:sldId id="300" r:id="rId20"/>
    <p:sldId id="302" r:id="rId21"/>
    <p:sldId id="304" r:id="rId22"/>
    <p:sldId id="311" r:id="rId23"/>
    <p:sldId id="303" r:id="rId24"/>
    <p:sldId id="317" r:id="rId25"/>
    <p:sldId id="31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2B"/>
    <a:srgbClr val="B818AD"/>
    <a:srgbClr val="003618"/>
    <a:srgbClr val="4D89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53" autoAdjust="0"/>
  </p:normalViewPr>
  <p:slideViewPr>
    <p:cSldViewPr>
      <p:cViewPr varScale="1">
        <p:scale>
          <a:sx n="67" d="100"/>
          <a:sy n="67" d="100"/>
        </p:scale>
        <p:origin x="1277" y="58"/>
      </p:cViewPr>
      <p:guideLst>
        <p:guide orient="horz" pos="2160"/>
        <p:guide pos="2880"/>
      </p:guideLst>
    </p:cSldViewPr>
  </p:slideViewPr>
  <p:outlineViewPr>
    <p:cViewPr>
      <p:scale>
        <a:sx n="33" d="100"/>
        <a:sy n="33" d="100"/>
      </p:scale>
      <p:origin x="0" y="-6259"/>
    </p:cViewPr>
  </p:outlineViewPr>
  <p:notesTextViewPr>
    <p:cViewPr>
      <p:scale>
        <a:sx n="1" d="1"/>
        <a:sy n="1" d="1"/>
      </p:scale>
      <p:origin x="0" y="0"/>
    </p:cViewPr>
  </p:notesTextViewPr>
  <p:sorterViewPr>
    <p:cViewPr>
      <p:scale>
        <a:sx n="152" d="100"/>
        <a:sy n="152" d="100"/>
      </p:scale>
      <p:origin x="0" y="-38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7F7F26-CFC7-47F3-9502-606C92F73FD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4D9EBE5F-9F06-42F1-AF23-8FD5953A0FE3}">
      <dgm:prSet phldrT="[Text]" custT="1"/>
      <dgm:spPr>
        <a:solidFill>
          <a:schemeClr val="bg1">
            <a:lumMod val="50000"/>
          </a:schemeClr>
        </a:solidFill>
      </dgm:spPr>
      <dgm:t>
        <a:bodyPr/>
        <a:lstStyle/>
        <a:p>
          <a:r>
            <a:rPr lang="en-IN" sz="2400" b="1" dirty="0" smtClean="0">
              <a:solidFill>
                <a:schemeClr val="bg1"/>
              </a:solidFill>
            </a:rPr>
            <a:t>Society is a complex living organization </a:t>
          </a:r>
          <a:endParaRPr lang="en-IN" sz="2400" b="1" dirty="0">
            <a:solidFill>
              <a:schemeClr val="bg1"/>
            </a:solidFill>
          </a:endParaRPr>
        </a:p>
      </dgm:t>
    </dgm:pt>
    <dgm:pt modelId="{D312B6B4-A186-45DB-ACED-CB60BA2A1501}" type="parTrans" cxnId="{4AE455B7-28EF-4ABB-93DC-6820EBEE240A}">
      <dgm:prSet/>
      <dgm:spPr/>
      <dgm:t>
        <a:bodyPr/>
        <a:lstStyle/>
        <a:p>
          <a:endParaRPr lang="en-IN"/>
        </a:p>
      </dgm:t>
    </dgm:pt>
    <dgm:pt modelId="{455D084F-DF15-429A-A7CD-D2445B157FBF}" type="sibTrans" cxnId="{4AE455B7-28EF-4ABB-93DC-6820EBEE240A}">
      <dgm:prSet/>
      <dgm:spPr/>
      <dgm:t>
        <a:bodyPr/>
        <a:lstStyle/>
        <a:p>
          <a:endParaRPr lang="en-IN"/>
        </a:p>
      </dgm:t>
    </dgm:pt>
    <dgm:pt modelId="{28E5DB67-002B-49BB-A6A1-640EDF9CA4B2}">
      <dgm:prSet phldrT="[Text]" custT="1"/>
      <dgm:spPr>
        <a:solidFill>
          <a:schemeClr val="accent1">
            <a:lumMod val="75000"/>
          </a:schemeClr>
        </a:solidFill>
      </dgm:spPr>
      <dgm:t>
        <a:bodyPr/>
        <a:lstStyle/>
        <a:p>
          <a:r>
            <a:rPr lang="en-IN" sz="2400" b="1" dirty="0" smtClean="0">
              <a:solidFill>
                <a:schemeClr val="bg1"/>
              </a:solidFill>
            </a:rPr>
            <a:t>Human personality is a complex organism</a:t>
          </a:r>
          <a:endParaRPr lang="en-IN" sz="2400" b="1" dirty="0">
            <a:solidFill>
              <a:schemeClr val="bg1"/>
            </a:solidFill>
          </a:endParaRPr>
        </a:p>
      </dgm:t>
    </dgm:pt>
    <dgm:pt modelId="{4C8FE326-6948-4761-802E-3E84EE3C4544}" type="parTrans" cxnId="{07C93E7B-B7F3-4E99-8016-33FDA0CDE092}">
      <dgm:prSet/>
      <dgm:spPr/>
      <dgm:t>
        <a:bodyPr/>
        <a:lstStyle/>
        <a:p>
          <a:endParaRPr lang="en-IN"/>
        </a:p>
      </dgm:t>
    </dgm:pt>
    <dgm:pt modelId="{35393A7B-7080-47E4-A4DA-1268CEF6C3AB}" type="sibTrans" cxnId="{07C93E7B-B7F3-4E99-8016-33FDA0CDE092}">
      <dgm:prSet/>
      <dgm:spPr/>
      <dgm:t>
        <a:bodyPr/>
        <a:lstStyle/>
        <a:p>
          <a:endParaRPr lang="en-IN"/>
        </a:p>
      </dgm:t>
    </dgm:pt>
    <dgm:pt modelId="{668899A7-D69C-4AFB-99B0-6A52747E36C3}">
      <dgm:prSet phldrT="[Text]" custT="1"/>
      <dgm:spPr>
        <a:solidFill>
          <a:schemeClr val="accent4">
            <a:lumMod val="75000"/>
          </a:schemeClr>
        </a:solidFill>
      </dgm:spPr>
      <dgm:t>
        <a:bodyPr/>
        <a:lstStyle/>
        <a:p>
          <a:r>
            <a:rPr lang="en-IN" sz="2400" b="1" dirty="0" smtClean="0">
              <a:solidFill>
                <a:schemeClr val="bg1"/>
              </a:solidFill>
            </a:rPr>
            <a:t>Both are organizations of energy, ideas, attitudes, emotions, intentions and capacities </a:t>
          </a:r>
          <a:endParaRPr lang="en-IN" sz="2400" b="1" dirty="0">
            <a:solidFill>
              <a:schemeClr val="bg1"/>
            </a:solidFill>
          </a:endParaRPr>
        </a:p>
      </dgm:t>
    </dgm:pt>
    <dgm:pt modelId="{A696F333-CFAD-439F-84DF-14251C7CCA23}" type="parTrans" cxnId="{C570834C-C621-4557-AD8B-7CC80B9DE20D}">
      <dgm:prSet/>
      <dgm:spPr/>
      <dgm:t>
        <a:bodyPr/>
        <a:lstStyle/>
        <a:p>
          <a:endParaRPr lang="en-IN"/>
        </a:p>
      </dgm:t>
    </dgm:pt>
    <dgm:pt modelId="{745E2567-B432-4EB4-B5E9-06556AB82DDB}" type="sibTrans" cxnId="{C570834C-C621-4557-AD8B-7CC80B9DE20D}">
      <dgm:prSet/>
      <dgm:spPr/>
      <dgm:t>
        <a:bodyPr/>
        <a:lstStyle/>
        <a:p>
          <a:endParaRPr lang="en-IN"/>
        </a:p>
      </dgm:t>
    </dgm:pt>
    <dgm:pt modelId="{CB80927C-B0A3-4241-96E8-F67459230BF4}">
      <dgm:prSet phldrT="[Text]" custT="1"/>
      <dgm:spPr>
        <a:solidFill>
          <a:srgbClr val="00602B"/>
        </a:solidFill>
      </dgm:spPr>
      <dgm:t>
        <a:bodyPr/>
        <a:lstStyle/>
        <a:p>
          <a:r>
            <a:rPr lang="en-US" sz="2400" b="1" dirty="0" smtClean="0">
              <a:solidFill>
                <a:schemeClr val="bg1"/>
              </a:solidFill>
            </a:rPr>
            <a:t>Organization expresses the power of the human mind for orderly expression of consciousness</a:t>
          </a:r>
          <a:endParaRPr lang="en-IN" sz="2400" b="1" dirty="0">
            <a:solidFill>
              <a:schemeClr val="bg1"/>
            </a:solidFill>
          </a:endParaRPr>
        </a:p>
      </dgm:t>
    </dgm:pt>
    <dgm:pt modelId="{9EE9C0F6-A7D0-49F9-AA7B-C93EE0FC1C89}" type="parTrans" cxnId="{93BDBB8A-63EA-4B7A-B830-E915BA6B1FCA}">
      <dgm:prSet/>
      <dgm:spPr/>
      <dgm:t>
        <a:bodyPr/>
        <a:lstStyle/>
        <a:p>
          <a:endParaRPr lang="en-IN"/>
        </a:p>
      </dgm:t>
    </dgm:pt>
    <dgm:pt modelId="{6E0CC007-512E-4A4F-BB6D-4D4F0AD72FE9}" type="sibTrans" cxnId="{93BDBB8A-63EA-4B7A-B830-E915BA6B1FCA}">
      <dgm:prSet/>
      <dgm:spPr/>
      <dgm:t>
        <a:bodyPr/>
        <a:lstStyle/>
        <a:p>
          <a:endParaRPr lang="en-IN"/>
        </a:p>
      </dgm:t>
    </dgm:pt>
    <dgm:pt modelId="{301C5736-D0DC-419C-9DBE-55E6B38E14D6}">
      <dgm:prSet phldrT="[Text]" custT="1"/>
      <dgm:spPr>
        <a:solidFill>
          <a:schemeClr val="accent2">
            <a:lumMod val="75000"/>
          </a:schemeClr>
        </a:solidFill>
      </dgm:spPr>
      <dgm:t>
        <a:bodyPr/>
        <a:lstStyle/>
        <a:p>
          <a:r>
            <a:rPr lang="en-IN" sz="2400" b="1" dirty="0" smtClean="0">
              <a:solidFill>
                <a:schemeClr val="bg1"/>
              </a:solidFill>
            </a:rPr>
            <a:t>Organization is the capacity of mind to create order, structure and process</a:t>
          </a:r>
          <a:endParaRPr lang="en-IN" sz="2400" b="1" dirty="0">
            <a:solidFill>
              <a:schemeClr val="bg1"/>
            </a:solidFill>
          </a:endParaRPr>
        </a:p>
      </dgm:t>
    </dgm:pt>
    <dgm:pt modelId="{D56433FB-4760-44C9-826D-7F79DC3B82F1}" type="parTrans" cxnId="{E8672FE3-91AE-42DD-AD74-1954083C1069}">
      <dgm:prSet/>
      <dgm:spPr/>
      <dgm:t>
        <a:bodyPr/>
        <a:lstStyle/>
        <a:p>
          <a:endParaRPr lang="en-IN"/>
        </a:p>
      </dgm:t>
    </dgm:pt>
    <dgm:pt modelId="{C4B744AA-68BE-42AA-A281-A9CCA1A67820}" type="sibTrans" cxnId="{E8672FE3-91AE-42DD-AD74-1954083C1069}">
      <dgm:prSet/>
      <dgm:spPr/>
      <dgm:t>
        <a:bodyPr/>
        <a:lstStyle/>
        <a:p>
          <a:endParaRPr lang="en-IN"/>
        </a:p>
      </dgm:t>
    </dgm:pt>
    <dgm:pt modelId="{C6C20C35-059C-4EC9-98F4-D92B551CBD68}" type="pres">
      <dgm:prSet presAssocID="{E67F7F26-CFC7-47F3-9502-606C92F73FD9}" presName="diagram" presStyleCnt="0">
        <dgm:presLayoutVars>
          <dgm:dir/>
          <dgm:resizeHandles val="exact"/>
        </dgm:presLayoutVars>
      </dgm:prSet>
      <dgm:spPr/>
      <dgm:t>
        <a:bodyPr/>
        <a:lstStyle/>
        <a:p>
          <a:endParaRPr lang="en-IN"/>
        </a:p>
      </dgm:t>
    </dgm:pt>
    <dgm:pt modelId="{C24A4068-778D-4C7F-981E-965B9510E8B2}" type="pres">
      <dgm:prSet presAssocID="{301C5736-D0DC-419C-9DBE-55E6B38E14D6}" presName="node" presStyleLbl="node1" presStyleIdx="0" presStyleCnt="5" custScaleX="337644" custScaleY="58228" custLinFactNeighborY="6266">
        <dgm:presLayoutVars>
          <dgm:bulletEnabled val="1"/>
        </dgm:presLayoutVars>
      </dgm:prSet>
      <dgm:spPr/>
      <dgm:t>
        <a:bodyPr/>
        <a:lstStyle/>
        <a:p>
          <a:endParaRPr lang="en-IN"/>
        </a:p>
      </dgm:t>
    </dgm:pt>
    <dgm:pt modelId="{824839AB-FD76-4A5C-9200-31AB4C4E4B22}" type="pres">
      <dgm:prSet presAssocID="{C4B744AA-68BE-42AA-A281-A9CCA1A67820}" presName="sibTrans" presStyleCnt="0"/>
      <dgm:spPr/>
    </dgm:pt>
    <dgm:pt modelId="{EA407219-4101-46B7-AFF6-060D985F2DA5}" type="pres">
      <dgm:prSet presAssocID="{4D9EBE5F-9F06-42F1-AF23-8FD5953A0FE3}" presName="node" presStyleLbl="node1" presStyleIdx="1" presStyleCnt="5" custScaleX="167528" custLinFactNeighborY="2046">
        <dgm:presLayoutVars>
          <dgm:bulletEnabled val="1"/>
        </dgm:presLayoutVars>
      </dgm:prSet>
      <dgm:spPr/>
      <dgm:t>
        <a:bodyPr/>
        <a:lstStyle/>
        <a:p>
          <a:endParaRPr lang="en-IN"/>
        </a:p>
      </dgm:t>
    </dgm:pt>
    <dgm:pt modelId="{BBD0267F-4471-4803-BECC-3F47022A60E6}" type="pres">
      <dgm:prSet presAssocID="{455D084F-DF15-429A-A7CD-D2445B157FBF}" presName="sibTrans" presStyleCnt="0"/>
      <dgm:spPr/>
    </dgm:pt>
    <dgm:pt modelId="{8AA19591-C884-46D2-96F6-75701487DC5D}" type="pres">
      <dgm:prSet presAssocID="{28E5DB67-002B-49BB-A6A1-640EDF9CA4B2}" presName="node" presStyleLbl="node1" presStyleIdx="2" presStyleCnt="5" custScaleX="167619">
        <dgm:presLayoutVars>
          <dgm:bulletEnabled val="1"/>
        </dgm:presLayoutVars>
      </dgm:prSet>
      <dgm:spPr/>
      <dgm:t>
        <a:bodyPr/>
        <a:lstStyle/>
        <a:p>
          <a:endParaRPr lang="en-IN"/>
        </a:p>
      </dgm:t>
    </dgm:pt>
    <dgm:pt modelId="{53BADF2A-CE0F-46FE-91D0-75B4775B04A1}" type="pres">
      <dgm:prSet presAssocID="{35393A7B-7080-47E4-A4DA-1268CEF6C3AB}" presName="sibTrans" presStyleCnt="0"/>
      <dgm:spPr/>
    </dgm:pt>
    <dgm:pt modelId="{0101972C-0019-4350-B853-FB65C002E6AA}" type="pres">
      <dgm:prSet presAssocID="{668899A7-D69C-4AFB-99B0-6A52747E36C3}" presName="node" presStyleLbl="node1" presStyleIdx="3" presStyleCnt="5" custScaleX="168416" custScaleY="121135" custLinFactNeighborX="-9864">
        <dgm:presLayoutVars>
          <dgm:bulletEnabled val="1"/>
        </dgm:presLayoutVars>
      </dgm:prSet>
      <dgm:spPr/>
      <dgm:t>
        <a:bodyPr/>
        <a:lstStyle/>
        <a:p>
          <a:endParaRPr lang="en-IN"/>
        </a:p>
      </dgm:t>
    </dgm:pt>
    <dgm:pt modelId="{B1CFD165-B260-43A7-9C84-44FDCAED6D97}" type="pres">
      <dgm:prSet presAssocID="{745E2567-B432-4EB4-B5E9-06556AB82DDB}" presName="sibTrans" presStyleCnt="0"/>
      <dgm:spPr/>
    </dgm:pt>
    <dgm:pt modelId="{84389A2E-DD59-47A3-AB0C-0D74FFFB50C9}" type="pres">
      <dgm:prSet presAssocID="{CB80927C-B0A3-4241-96E8-F67459230BF4}" presName="node" presStyleLbl="node1" presStyleIdx="4" presStyleCnt="5" custScaleX="162731" custScaleY="121135">
        <dgm:presLayoutVars>
          <dgm:bulletEnabled val="1"/>
        </dgm:presLayoutVars>
      </dgm:prSet>
      <dgm:spPr/>
      <dgm:t>
        <a:bodyPr/>
        <a:lstStyle/>
        <a:p>
          <a:endParaRPr lang="en-IN"/>
        </a:p>
      </dgm:t>
    </dgm:pt>
  </dgm:ptLst>
  <dgm:cxnLst>
    <dgm:cxn modelId="{0BD0D4A3-C14D-40A3-89C5-A60D7C9CB1F1}" type="presOf" srcId="{CB80927C-B0A3-4241-96E8-F67459230BF4}" destId="{84389A2E-DD59-47A3-AB0C-0D74FFFB50C9}" srcOrd="0" destOrd="0" presId="urn:microsoft.com/office/officeart/2005/8/layout/default"/>
    <dgm:cxn modelId="{38C85FDF-89AF-413E-8A5A-7CB733215DFD}" type="presOf" srcId="{301C5736-D0DC-419C-9DBE-55E6B38E14D6}" destId="{C24A4068-778D-4C7F-981E-965B9510E8B2}" srcOrd="0" destOrd="0" presId="urn:microsoft.com/office/officeart/2005/8/layout/default"/>
    <dgm:cxn modelId="{4AE455B7-28EF-4ABB-93DC-6820EBEE240A}" srcId="{E67F7F26-CFC7-47F3-9502-606C92F73FD9}" destId="{4D9EBE5F-9F06-42F1-AF23-8FD5953A0FE3}" srcOrd="1" destOrd="0" parTransId="{D312B6B4-A186-45DB-ACED-CB60BA2A1501}" sibTransId="{455D084F-DF15-429A-A7CD-D2445B157FBF}"/>
    <dgm:cxn modelId="{07C93E7B-B7F3-4E99-8016-33FDA0CDE092}" srcId="{E67F7F26-CFC7-47F3-9502-606C92F73FD9}" destId="{28E5DB67-002B-49BB-A6A1-640EDF9CA4B2}" srcOrd="2" destOrd="0" parTransId="{4C8FE326-6948-4761-802E-3E84EE3C4544}" sibTransId="{35393A7B-7080-47E4-A4DA-1268CEF6C3AB}"/>
    <dgm:cxn modelId="{591BDBDF-0CA5-4D79-A79B-6C1DFCA8D2AE}" type="presOf" srcId="{4D9EBE5F-9F06-42F1-AF23-8FD5953A0FE3}" destId="{EA407219-4101-46B7-AFF6-060D985F2DA5}" srcOrd="0" destOrd="0" presId="urn:microsoft.com/office/officeart/2005/8/layout/default"/>
    <dgm:cxn modelId="{58070248-C666-4957-AF81-26A356DF2BED}" type="presOf" srcId="{28E5DB67-002B-49BB-A6A1-640EDF9CA4B2}" destId="{8AA19591-C884-46D2-96F6-75701487DC5D}" srcOrd="0" destOrd="0" presId="urn:microsoft.com/office/officeart/2005/8/layout/default"/>
    <dgm:cxn modelId="{C570834C-C621-4557-AD8B-7CC80B9DE20D}" srcId="{E67F7F26-CFC7-47F3-9502-606C92F73FD9}" destId="{668899A7-D69C-4AFB-99B0-6A52747E36C3}" srcOrd="3" destOrd="0" parTransId="{A696F333-CFAD-439F-84DF-14251C7CCA23}" sibTransId="{745E2567-B432-4EB4-B5E9-06556AB82DDB}"/>
    <dgm:cxn modelId="{58E1E229-E004-4A41-BE23-1E1D9308E132}" type="presOf" srcId="{E67F7F26-CFC7-47F3-9502-606C92F73FD9}" destId="{C6C20C35-059C-4EC9-98F4-D92B551CBD68}" srcOrd="0" destOrd="0" presId="urn:microsoft.com/office/officeart/2005/8/layout/default"/>
    <dgm:cxn modelId="{E055B70C-0A81-478D-AB54-223E51D24FF3}" type="presOf" srcId="{668899A7-D69C-4AFB-99B0-6A52747E36C3}" destId="{0101972C-0019-4350-B853-FB65C002E6AA}" srcOrd="0" destOrd="0" presId="urn:microsoft.com/office/officeart/2005/8/layout/default"/>
    <dgm:cxn modelId="{E8672FE3-91AE-42DD-AD74-1954083C1069}" srcId="{E67F7F26-CFC7-47F3-9502-606C92F73FD9}" destId="{301C5736-D0DC-419C-9DBE-55E6B38E14D6}" srcOrd="0" destOrd="0" parTransId="{D56433FB-4760-44C9-826D-7F79DC3B82F1}" sibTransId="{C4B744AA-68BE-42AA-A281-A9CCA1A67820}"/>
    <dgm:cxn modelId="{93BDBB8A-63EA-4B7A-B830-E915BA6B1FCA}" srcId="{E67F7F26-CFC7-47F3-9502-606C92F73FD9}" destId="{CB80927C-B0A3-4241-96E8-F67459230BF4}" srcOrd="4" destOrd="0" parTransId="{9EE9C0F6-A7D0-49F9-AA7B-C93EE0FC1C89}" sibTransId="{6E0CC007-512E-4A4F-BB6D-4D4F0AD72FE9}"/>
    <dgm:cxn modelId="{0CDFB967-8B32-4689-B169-E4E4D21DF2E9}" type="presParOf" srcId="{C6C20C35-059C-4EC9-98F4-D92B551CBD68}" destId="{C24A4068-778D-4C7F-981E-965B9510E8B2}" srcOrd="0" destOrd="0" presId="urn:microsoft.com/office/officeart/2005/8/layout/default"/>
    <dgm:cxn modelId="{25CD3DE0-F17C-4D00-9C7D-A37FFDCA8447}" type="presParOf" srcId="{C6C20C35-059C-4EC9-98F4-D92B551CBD68}" destId="{824839AB-FD76-4A5C-9200-31AB4C4E4B22}" srcOrd="1" destOrd="0" presId="urn:microsoft.com/office/officeart/2005/8/layout/default"/>
    <dgm:cxn modelId="{36DF31C3-AA53-47DE-B941-7E722C61B4DD}" type="presParOf" srcId="{C6C20C35-059C-4EC9-98F4-D92B551CBD68}" destId="{EA407219-4101-46B7-AFF6-060D985F2DA5}" srcOrd="2" destOrd="0" presId="urn:microsoft.com/office/officeart/2005/8/layout/default"/>
    <dgm:cxn modelId="{DB7C69E9-7F84-443C-A139-F82BCC7BC1F4}" type="presParOf" srcId="{C6C20C35-059C-4EC9-98F4-D92B551CBD68}" destId="{BBD0267F-4471-4803-BECC-3F47022A60E6}" srcOrd="3" destOrd="0" presId="urn:microsoft.com/office/officeart/2005/8/layout/default"/>
    <dgm:cxn modelId="{98FA1B1F-6A31-48E1-80BD-2CFB1BD8DD59}" type="presParOf" srcId="{C6C20C35-059C-4EC9-98F4-D92B551CBD68}" destId="{8AA19591-C884-46D2-96F6-75701487DC5D}" srcOrd="4" destOrd="0" presId="urn:microsoft.com/office/officeart/2005/8/layout/default"/>
    <dgm:cxn modelId="{B76D35AF-CFD9-48C1-87D4-F572EBE8E684}" type="presParOf" srcId="{C6C20C35-059C-4EC9-98F4-D92B551CBD68}" destId="{53BADF2A-CE0F-46FE-91D0-75B4775B04A1}" srcOrd="5" destOrd="0" presId="urn:microsoft.com/office/officeart/2005/8/layout/default"/>
    <dgm:cxn modelId="{D091991C-396D-4328-AE68-16270C22AA3E}" type="presParOf" srcId="{C6C20C35-059C-4EC9-98F4-D92B551CBD68}" destId="{0101972C-0019-4350-B853-FB65C002E6AA}" srcOrd="6" destOrd="0" presId="urn:microsoft.com/office/officeart/2005/8/layout/default"/>
    <dgm:cxn modelId="{800B4748-CFFE-43EC-8D18-CDF9527675BF}" type="presParOf" srcId="{C6C20C35-059C-4EC9-98F4-D92B551CBD68}" destId="{B1CFD165-B260-43A7-9C84-44FDCAED6D97}" srcOrd="7" destOrd="0" presId="urn:microsoft.com/office/officeart/2005/8/layout/default"/>
    <dgm:cxn modelId="{46D5869F-2EDA-4F8D-95D2-986D8C994919}" type="presParOf" srcId="{C6C20C35-059C-4EC9-98F4-D92B551CBD68}" destId="{84389A2E-DD59-47A3-AB0C-0D74FFFB50C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F722B8-BD51-46B6-9281-CEEC7535422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IN"/>
        </a:p>
      </dgm:t>
    </dgm:pt>
    <dgm:pt modelId="{51E42944-95A5-4869-9437-B371E0A98F01}">
      <dgm:prSet phldrT="[Text]" custT="1"/>
      <dgm:spPr>
        <a:solidFill>
          <a:schemeClr val="bg1">
            <a:lumMod val="50000"/>
          </a:schemeClr>
        </a:solidFill>
      </dgm:spPr>
      <dgm:t>
        <a:bodyPr/>
        <a:lstStyle/>
        <a:p>
          <a:pPr algn="l"/>
          <a:r>
            <a:rPr lang="en-IN" sz="2200" b="1" dirty="0" smtClean="0"/>
            <a:t>Society is a </a:t>
          </a:r>
          <a:r>
            <a:rPr lang="en-IN" sz="2200" b="1" dirty="0" smtClean="0"/>
            <a:t>teeming ocean </a:t>
          </a:r>
          <a:r>
            <a:rPr lang="en-IN" sz="2200" b="1" dirty="0" smtClean="0"/>
            <a:t>of </a:t>
          </a:r>
          <a:r>
            <a:rPr lang="en-IN" sz="2200" b="1" dirty="0" smtClean="0"/>
            <a:t>human </a:t>
          </a:r>
          <a:r>
            <a:rPr lang="en-IN" sz="2200" b="1" dirty="0" smtClean="0"/>
            <a:t>energies and capacities – unorganized but latent with unlimited productive potential</a:t>
          </a:r>
          <a:endParaRPr lang="en-IN" sz="2200" b="1" dirty="0"/>
        </a:p>
      </dgm:t>
    </dgm:pt>
    <dgm:pt modelId="{0488B2D9-FC74-4B45-B752-DBAB38C2F0DA}" type="parTrans" cxnId="{A4539691-DEAA-4E4E-89D2-CD49D7CF6E6D}">
      <dgm:prSet/>
      <dgm:spPr/>
      <dgm:t>
        <a:bodyPr/>
        <a:lstStyle/>
        <a:p>
          <a:endParaRPr lang="en-IN"/>
        </a:p>
      </dgm:t>
    </dgm:pt>
    <dgm:pt modelId="{1357D221-6536-4B71-9BCE-8338F3DB61AF}" type="sibTrans" cxnId="{A4539691-DEAA-4E4E-89D2-CD49D7CF6E6D}">
      <dgm:prSet/>
      <dgm:spPr/>
      <dgm:t>
        <a:bodyPr/>
        <a:lstStyle/>
        <a:p>
          <a:endParaRPr lang="en-IN"/>
        </a:p>
      </dgm:t>
    </dgm:pt>
    <dgm:pt modelId="{4DF1EFB3-A742-4759-B772-052D7EB6CDE5}">
      <dgm:prSet phldrT="[Text]" custT="1"/>
      <dgm:spPr>
        <a:solidFill>
          <a:schemeClr val="accent2"/>
        </a:solidFill>
      </dgm:spPr>
      <dgm:t>
        <a:bodyPr/>
        <a:lstStyle/>
        <a:p>
          <a:pPr algn="l"/>
          <a:r>
            <a:rPr lang="en-IN" sz="2200" b="1" dirty="0" smtClean="0"/>
            <a:t>Organization </a:t>
          </a:r>
          <a:r>
            <a:rPr lang="en-IN" sz="2200" b="1" dirty="0" smtClean="0"/>
            <a:t>of social energies </a:t>
          </a:r>
          <a:r>
            <a:rPr lang="en-IN" sz="2200" b="1" dirty="0" smtClean="0"/>
            <a:t>converts </a:t>
          </a:r>
          <a:r>
            <a:rPr lang="en-IN" sz="2200" b="1" dirty="0" smtClean="0"/>
            <a:t>social potential into social capital</a:t>
          </a:r>
          <a:endParaRPr lang="en-IN" sz="2200" b="1" dirty="0"/>
        </a:p>
      </dgm:t>
    </dgm:pt>
    <dgm:pt modelId="{747F9594-B499-4229-940B-ACB524082F95}" type="parTrans" cxnId="{884C3A44-C91E-482E-A06F-5B5F96A0FB55}">
      <dgm:prSet/>
      <dgm:spPr/>
      <dgm:t>
        <a:bodyPr/>
        <a:lstStyle/>
        <a:p>
          <a:endParaRPr lang="en-IN"/>
        </a:p>
      </dgm:t>
    </dgm:pt>
    <dgm:pt modelId="{BA53F413-9281-4D06-87D7-85F95CB16647}" type="sibTrans" cxnId="{884C3A44-C91E-482E-A06F-5B5F96A0FB55}">
      <dgm:prSet/>
      <dgm:spPr/>
      <dgm:t>
        <a:bodyPr/>
        <a:lstStyle/>
        <a:p>
          <a:endParaRPr lang="en-IN"/>
        </a:p>
      </dgm:t>
    </dgm:pt>
    <dgm:pt modelId="{811CFCD3-614B-4B45-8301-3FDF8B5171DA}">
      <dgm:prSet phldrT="[Text]" custT="1"/>
      <dgm:spPr>
        <a:solidFill>
          <a:srgbClr val="00602B"/>
        </a:solidFill>
      </dgm:spPr>
      <dgm:t>
        <a:bodyPr/>
        <a:lstStyle/>
        <a:p>
          <a:pPr algn="l"/>
          <a:r>
            <a:rPr lang="en-IN" sz="2200" b="1" dirty="0" smtClean="0">
              <a:solidFill>
                <a:schemeClr val="bg1"/>
              </a:solidFill>
            </a:rPr>
            <a:t>Society is an infinitely complex network or </a:t>
          </a:r>
          <a:br>
            <a:rPr lang="en-IN" sz="2200" b="1" dirty="0" smtClean="0">
              <a:solidFill>
                <a:schemeClr val="bg1"/>
              </a:solidFill>
            </a:rPr>
          </a:br>
          <a:r>
            <a:rPr lang="en-IN" sz="2200" b="1" dirty="0" smtClean="0">
              <a:solidFill>
                <a:schemeClr val="bg1"/>
              </a:solidFill>
            </a:rPr>
            <a:t>web of interrelation-ships</a:t>
          </a:r>
          <a:endParaRPr lang="en-IN" sz="2200" b="1" dirty="0">
            <a:solidFill>
              <a:schemeClr val="bg1"/>
            </a:solidFill>
          </a:endParaRPr>
        </a:p>
      </dgm:t>
    </dgm:pt>
    <dgm:pt modelId="{AE5326C7-CC37-4184-82A5-3B34D7309097}" type="parTrans" cxnId="{DB962DE6-A6E4-4086-814B-F4BA3790F850}">
      <dgm:prSet/>
      <dgm:spPr/>
      <dgm:t>
        <a:bodyPr/>
        <a:lstStyle/>
        <a:p>
          <a:endParaRPr lang="en-IN"/>
        </a:p>
      </dgm:t>
    </dgm:pt>
    <dgm:pt modelId="{43A0E975-8D87-4055-838B-DB73F91F0F85}" type="sibTrans" cxnId="{DB962DE6-A6E4-4086-814B-F4BA3790F850}">
      <dgm:prSet/>
      <dgm:spPr/>
      <dgm:t>
        <a:bodyPr/>
        <a:lstStyle/>
        <a:p>
          <a:endParaRPr lang="en-IN"/>
        </a:p>
      </dgm:t>
    </dgm:pt>
    <dgm:pt modelId="{2A00614B-0BDD-4089-9B8D-BC050CEB5C5F}">
      <dgm:prSet custT="1"/>
      <dgm:spPr>
        <a:solidFill>
          <a:srgbClr val="0070C0"/>
        </a:solidFill>
      </dgm:spPr>
      <dgm:t>
        <a:bodyPr/>
        <a:lstStyle/>
        <a:p>
          <a:pPr algn="l"/>
          <a:r>
            <a:rPr lang="en-IN" sz="2300" b="1" dirty="0" smtClean="0">
              <a:solidFill>
                <a:schemeClr val="bg1"/>
              </a:solidFill>
            </a:rPr>
            <a:t>The enormous power of society for accomplish-</a:t>
          </a:r>
          <a:r>
            <a:rPr lang="en-IN" sz="2300" b="1" dirty="0" err="1" smtClean="0">
              <a:solidFill>
                <a:schemeClr val="bg1"/>
              </a:solidFill>
            </a:rPr>
            <a:t>ment</a:t>
          </a:r>
          <a:r>
            <a:rPr lang="en-IN" sz="2300" b="1" dirty="0" smtClean="0">
              <a:solidFill>
                <a:schemeClr val="bg1"/>
              </a:solidFill>
            </a:rPr>
            <a:t> issues from this organization</a:t>
          </a:r>
        </a:p>
      </dgm:t>
    </dgm:pt>
    <dgm:pt modelId="{1D93EDB6-B246-4AF2-B824-ED4A7421A644}" type="parTrans" cxnId="{5A672DE2-A61A-4CAB-B740-78F23B431BC2}">
      <dgm:prSet/>
      <dgm:spPr/>
      <dgm:t>
        <a:bodyPr/>
        <a:lstStyle/>
        <a:p>
          <a:endParaRPr lang="en-IN"/>
        </a:p>
      </dgm:t>
    </dgm:pt>
    <dgm:pt modelId="{0D2C8B99-7416-477A-AB47-C66FB8EC6BD3}" type="sibTrans" cxnId="{5A672DE2-A61A-4CAB-B740-78F23B431BC2}">
      <dgm:prSet/>
      <dgm:spPr/>
      <dgm:t>
        <a:bodyPr/>
        <a:lstStyle/>
        <a:p>
          <a:endParaRPr lang="en-IN"/>
        </a:p>
      </dgm:t>
    </dgm:pt>
    <dgm:pt modelId="{FE8F1ECE-3E6E-40EF-B4AA-C88F4F1C1BA8}" type="pres">
      <dgm:prSet presAssocID="{84F722B8-BD51-46B6-9281-CEEC7535422F}" presName="Name0" presStyleCnt="0">
        <dgm:presLayoutVars>
          <dgm:dir/>
          <dgm:resizeHandles val="exact"/>
        </dgm:presLayoutVars>
      </dgm:prSet>
      <dgm:spPr/>
      <dgm:t>
        <a:bodyPr/>
        <a:lstStyle/>
        <a:p>
          <a:endParaRPr lang="en-IN"/>
        </a:p>
      </dgm:t>
    </dgm:pt>
    <dgm:pt modelId="{24F5C2E8-F08A-4CE1-99F4-F8E1D8775EC2}" type="pres">
      <dgm:prSet presAssocID="{51E42944-95A5-4869-9437-B371E0A98F01}" presName="node" presStyleLbl="node1" presStyleIdx="0" presStyleCnt="4" custScaleX="2000000" custLinFactX="191915" custLinFactNeighborX="200000" custLinFactNeighborY="-524">
        <dgm:presLayoutVars>
          <dgm:bulletEnabled val="1"/>
        </dgm:presLayoutVars>
      </dgm:prSet>
      <dgm:spPr/>
      <dgm:t>
        <a:bodyPr/>
        <a:lstStyle/>
        <a:p>
          <a:endParaRPr lang="en-IN"/>
        </a:p>
      </dgm:t>
    </dgm:pt>
    <dgm:pt modelId="{82F67569-D470-492E-A5C4-B7026F9B69B9}" type="pres">
      <dgm:prSet presAssocID="{1357D221-6536-4B71-9BCE-8338F3DB61AF}" presName="sibTrans" presStyleCnt="0"/>
      <dgm:spPr/>
    </dgm:pt>
    <dgm:pt modelId="{CF374641-8C2B-4AB4-98B9-A71FDF7BFA73}" type="pres">
      <dgm:prSet presAssocID="{4DF1EFB3-A742-4759-B772-052D7EB6CDE5}" presName="node" presStyleLbl="node1" presStyleIdx="1" presStyleCnt="4" custScaleX="2000000" custLinFactX="-31818" custLinFactNeighborX="-100000">
        <dgm:presLayoutVars>
          <dgm:bulletEnabled val="1"/>
        </dgm:presLayoutVars>
      </dgm:prSet>
      <dgm:spPr/>
      <dgm:t>
        <a:bodyPr/>
        <a:lstStyle/>
        <a:p>
          <a:endParaRPr lang="en-IN"/>
        </a:p>
      </dgm:t>
    </dgm:pt>
    <dgm:pt modelId="{72F98CC8-941A-4C36-B6CF-6B565D05BE75}" type="pres">
      <dgm:prSet presAssocID="{BA53F413-9281-4D06-87D7-85F95CB16647}" presName="sibTrans" presStyleCnt="0"/>
      <dgm:spPr/>
    </dgm:pt>
    <dgm:pt modelId="{F7330BF2-EC11-4604-87D2-CADD72C4D73C}" type="pres">
      <dgm:prSet presAssocID="{811CFCD3-614B-4B45-8301-3FDF8B5171DA}" presName="node" presStyleLbl="node1" presStyleIdx="2" presStyleCnt="4" custScaleX="2000000" custScaleY="100000" custLinFactX="-200000" custLinFactNeighborX="-201356">
        <dgm:presLayoutVars>
          <dgm:bulletEnabled val="1"/>
        </dgm:presLayoutVars>
      </dgm:prSet>
      <dgm:spPr/>
      <dgm:t>
        <a:bodyPr/>
        <a:lstStyle/>
        <a:p>
          <a:endParaRPr lang="en-IN"/>
        </a:p>
      </dgm:t>
    </dgm:pt>
    <dgm:pt modelId="{DBCD609D-BA57-45A1-B5E8-9CC7293B6755}" type="pres">
      <dgm:prSet presAssocID="{43A0E975-8D87-4055-838B-DB73F91F0F85}" presName="sibTrans" presStyleCnt="0"/>
      <dgm:spPr/>
    </dgm:pt>
    <dgm:pt modelId="{17E6F40C-62C1-406D-B675-42B805D476B8}" type="pres">
      <dgm:prSet presAssocID="{2A00614B-0BDD-4089-9B8D-BC050CEB5C5F}" presName="node" presStyleLbl="node1" presStyleIdx="3" presStyleCnt="4" custScaleX="2000000" custScaleY="100000" custLinFactX="-297935" custLinFactNeighborX="-300000">
        <dgm:presLayoutVars>
          <dgm:bulletEnabled val="1"/>
        </dgm:presLayoutVars>
      </dgm:prSet>
      <dgm:spPr/>
      <dgm:t>
        <a:bodyPr/>
        <a:lstStyle/>
        <a:p>
          <a:endParaRPr lang="en-IN"/>
        </a:p>
      </dgm:t>
    </dgm:pt>
  </dgm:ptLst>
  <dgm:cxnLst>
    <dgm:cxn modelId="{74A15455-F1CD-450A-9B43-1B6C7170AE0E}" type="presOf" srcId="{84F722B8-BD51-46B6-9281-CEEC7535422F}" destId="{FE8F1ECE-3E6E-40EF-B4AA-C88F4F1C1BA8}" srcOrd="0" destOrd="0" presId="urn:microsoft.com/office/officeart/2005/8/layout/hList6"/>
    <dgm:cxn modelId="{DB962DE6-A6E4-4086-814B-F4BA3790F850}" srcId="{84F722B8-BD51-46B6-9281-CEEC7535422F}" destId="{811CFCD3-614B-4B45-8301-3FDF8B5171DA}" srcOrd="2" destOrd="0" parTransId="{AE5326C7-CC37-4184-82A5-3B34D7309097}" sibTransId="{43A0E975-8D87-4055-838B-DB73F91F0F85}"/>
    <dgm:cxn modelId="{4B153EF5-028C-4616-9A62-DF026A154902}" type="presOf" srcId="{811CFCD3-614B-4B45-8301-3FDF8B5171DA}" destId="{F7330BF2-EC11-4604-87D2-CADD72C4D73C}" srcOrd="0" destOrd="0" presId="urn:microsoft.com/office/officeart/2005/8/layout/hList6"/>
    <dgm:cxn modelId="{884C3A44-C91E-482E-A06F-5B5F96A0FB55}" srcId="{84F722B8-BD51-46B6-9281-CEEC7535422F}" destId="{4DF1EFB3-A742-4759-B772-052D7EB6CDE5}" srcOrd="1" destOrd="0" parTransId="{747F9594-B499-4229-940B-ACB524082F95}" sibTransId="{BA53F413-9281-4D06-87D7-85F95CB16647}"/>
    <dgm:cxn modelId="{296D87A8-C7F1-44F2-BCD0-1BF18F842326}" type="presOf" srcId="{4DF1EFB3-A742-4759-B772-052D7EB6CDE5}" destId="{CF374641-8C2B-4AB4-98B9-A71FDF7BFA73}" srcOrd="0" destOrd="0" presId="urn:microsoft.com/office/officeart/2005/8/layout/hList6"/>
    <dgm:cxn modelId="{A4539691-DEAA-4E4E-89D2-CD49D7CF6E6D}" srcId="{84F722B8-BD51-46B6-9281-CEEC7535422F}" destId="{51E42944-95A5-4869-9437-B371E0A98F01}" srcOrd="0" destOrd="0" parTransId="{0488B2D9-FC74-4B45-B752-DBAB38C2F0DA}" sibTransId="{1357D221-6536-4B71-9BCE-8338F3DB61AF}"/>
    <dgm:cxn modelId="{1F472CA8-F688-4A5A-90CE-34E41277D773}" type="presOf" srcId="{2A00614B-0BDD-4089-9B8D-BC050CEB5C5F}" destId="{17E6F40C-62C1-406D-B675-42B805D476B8}" srcOrd="0" destOrd="0" presId="urn:microsoft.com/office/officeart/2005/8/layout/hList6"/>
    <dgm:cxn modelId="{5A672DE2-A61A-4CAB-B740-78F23B431BC2}" srcId="{84F722B8-BD51-46B6-9281-CEEC7535422F}" destId="{2A00614B-0BDD-4089-9B8D-BC050CEB5C5F}" srcOrd="3" destOrd="0" parTransId="{1D93EDB6-B246-4AF2-B824-ED4A7421A644}" sibTransId="{0D2C8B99-7416-477A-AB47-C66FB8EC6BD3}"/>
    <dgm:cxn modelId="{DDD3E17F-6BE7-4DB2-AAC4-793A642781AA}" type="presOf" srcId="{51E42944-95A5-4869-9437-B371E0A98F01}" destId="{24F5C2E8-F08A-4CE1-99F4-F8E1D8775EC2}" srcOrd="0" destOrd="0" presId="urn:microsoft.com/office/officeart/2005/8/layout/hList6"/>
    <dgm:cxn modelId="{90549662-67A7-451C-B1EB-CAE2CB08EA0D}" type="presParOf" srcId="{FE8F1ECE-3E6E-40EF-B4AA-C88F4F1C1BA8}" destId="{24F5C2E8-F08A-4CE1-99F4-F8E1D8775EC2}" srcOrd="0" destOrd="0" presId="urn:microsoft.com/office/officeart/2005/8/layout/hList6"/>
    <dgm:cxn modelId="{0071F281-2A16-4103-843F-C81B18B4A21C}" type="presParOf" srcId="{FE8F1ECE-3E6E-40EF-B4AA-C88F4F1C1BA8}" destId="{82F67569-D470-492E-A5C4-B7026F9B69B9}" srcOrd="1" destOrd="0" presId="urn:microsoft.com/office/officeart/2005/8/layout/hList6"/>
    <dgm:cxn modelId="{1B9FBD41-CC03-4007-A739-B697829CF394}" type="presParOf" srcId="{FE8F1ECE-3E6E-40EF-B4AA-C88F4F1C1BA8}" destId="{CF374641-8C2B-4AB4-98B9-A71FDF7BFA73}" srcOrd="2" destOrd="0" presId="urn:microsoft.com/office/officeart/2005/8/layout/hList6"/>
    <dgm:cxn modelId="{4C2E10F5-D5FC-410A-9039-16BC34DB5BE5}" type="presParOf" srcId="{FE8F1ECE-3E6E-40EF-B4AA-C88F4F1C1BA8}" destId="{72F98CC8-941A-4C36-B6CF-6B565D05BE75}" srcOrd="3" destOrd="0" presId="urn:microsoft.com/office/officeart/2005/8/layout/hList6"/>
    <dgm:cxn modelId="{B00DAE99-F151-4400-AFA4-BE1E883571D3}" type="presParOf" srcId="{FE8F1ECE-3E6E-40EF-B4AA-C88F4F1C1BA8}" destId="{F7330BF2-EC11-4604-87D2-CADD72C4D73C}" srcOrd="4" destOrd="0" presId="urn:microsoft.com/office/officeart/2005/8/layout/hList6"/>
    <dgm:cxn modelId="{F924863C-DEAC-4368-BBB7-6A3F54649A21}" type="presParOf" srcId="{FE8F1ECE-3E6E-40EF-B4AA-C88F4F1C1BA8}" destId="{DBCD609D-BA57-45A1-B5E8-9CC7293B6755}" srcOrd="5" destOrd="0" presId="urn:microsoft.com/office/officeart/2005/8/layout/hList6"/>
    <dgm:cxn modelId="{FF0623E4-DDAD-48EE-9C54-8D6E3D632C35}" type="presParOf" srcId="{FE8F1ECE-3E6E-40EF-B4AA-C88F4F1C1BA8}" destId="{17E6F40C-62C1-406D-B675-42B805D476B8}"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C073F7-24A2-4E3E-AFA7-0C527B703CE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7CF93189-C306-4E1A-950F-43387A341793}">
      <dgm:prSet phldrT="[Text]" custT="1"/>
      <dgm:spPr>
        <a:solidFill>
          <a:srgbClr val="0070C0"/>
        </a:solidFill>
        <a:ln>
          <a:solidFill>
            <a:srgbClr val="FFC000"/>
          </a:solidFill>
        </a:ln>
      </dgm:spPr>
      <dgm:t>
        <a:bodyPr/>
        <a:lstStyle/>
        <a:p>
          <a:endParaRPr lang="en-IN" sz="2800" b="1" dirty="0" smtClean="0">
            <a:solidFill>
              <a:schemeClr val="bg1"/>
            </a:solidFill>
          </a:endParaRPr>
        </a:p>
        <a:p>
          <a:r>
            <a:rPr lang="en-IN" sz="2800" b="1" dirty="0" smtClean="0">
              <a:solidFill>
                <a:schemeClr val="bg1"/>
              </a:solidFill>
            </a:rPr>
            <a:t>Each member of society is an unorganized reservoir of energies, aspirations and capacities. </a:t>
          </a:r>
        </a:p>
        <a:p>
          <a:endParaRPr lang="en-IN" sz="2800" b="1" dirty="0">
            <a:solidFill>
              <a:schemeClr val="bg1"/>
            </a:solidFill>
          </a:endParaRPr>
        </a:p>
      </dgm:t>
    </dgm:pt>
    <dgm:pt modelId="{14DDCE54-9844-4397-93DE-296CED19F994}" type="parTrans" cxnId="{D783860F-6128-49DF-85CB-14C3447BBFC6}">
      <dgm:prSet/>
      <dgm:spPr/>
      <dgm:t>
        <a:bodyPr/>
        <a:lstStyle/>
        <a:p>
          <a:endParaRPr lang="en-IN"/>
        </a:p>
      </dgm:t>
    </dgm:pt>
    <dgm:pt modelId="{4531949B-DC2A-48A5-B569-5DC5BF2A9779}" type="sibTrans" cxnId="{D783860F-6128-49DF-85CB-14C3447BBFC6}">
      <dgm:prSet/>
      <dgm:spPr/>
      <dgm:t>
        <a:bodyPr/>
        <a:lstStyle/>
        <a:p>
          <a:endParaRPr lang="en-IN"/>
        </a:p>
      </dgm:t>
    </dgm:pt>
    <dgm:pt modelId="{55492FDD-F1F2-4EF8-ABA9-336CABD547AF}">
      <dgm:prSet custT="1"/>
      <dgm:spPr>
        <a:solidFill>
          <a:schemeClr val="accent6">
            <a:lumMod val="75000"/>
          </a:schemeClr>
        </a:solidFill>
        <a:ln>
          <a:solidFill>
            <a:srgbClr val="00602B"/>
          </a:solidFill>
        </a:ln>
      </dgm:spPr>
      <dgm:t>
        <a:bodyPr/>
        <a:lstStyle/>
        <a:p>
          <a:r>
            <a:rPr lang="en-IN" sz="2800" b="1" dirty="0" smtClean="0"/>
            <a:t>Organization </a:t>
          </a:r>
          <a:r>
            <a:rPr lang="en-IN" sz="2800" b="1" dirty="0" smtClean="0"/>
            <a:t>of the energies and capacities of each member of society converts human potential into human capital</a:t>
          </a:r>
          <a:endParaRPr lang="en-US" sz="2800" b="1" dirty="0" smtClean="0">
            <a:solidFill>
              <a:schemeClr val="bg1"/>
            </a:solidFill>
          </a:endParaRPr>
        </a:p>
      </dgm:t>
    </dgm:pt>
    <dgm:pt modelId="{00899819-A8CB-4D55-A6F0-93B1B37F0839}" type="parTrans" cxnId="{89E64FE6-B780-4D19-A7ED-EF326398879C}">
      <dgm:prSet/>
      <dgm:spPr/>
      <dgm:t>
        <a:bodyPr/>
        <a:lstStyle/>
        <a:p>
          <a:endParaRPr lang="en-IN"/>
        </a:p>
      </dgm:t>
    </dgm:pt>
    <dgm:pt modelId="{3865B877-1937-4E10-B896-0B0C32CD299E}" type="sibTrans" cxnId="{89E64FE6-B780-4D19-A7ED-EF326398879C}">
      <dgm:prSet/>
      <dgm:spPr/>
      <dgm:t>
        <a:bodyPr/>
        <a:lstStyle/>
        <a:p>
          <a:endParaRPr lang="en-IN"/>
        </a:p>
      </dgm:t>
    </dgm:pt>
    <dgm:pt modelId="{3A86072E-7422-4029-9CAF-79CCBE49882A}">
      <dgm:prSet custT="1"/>
      <dgm:spPr>
        <a:solidFill>
          <a:schemeClr val="bg1">
            <a:lumMod val="50000"/>
          </a:schemeClr>
        </a:solidFill>
        <a:ln>
          <a:solidFill>
            <a:schemeClr val="accent2"/>
          </a:solidFill>
        </a:ln>
      </dgm:spPr>
      <dgm:t>
        <a:bodyPr/>
        <a:lstStyle/>
        <a:p>
          <a:r>
            <a:rPr lang="en-IN" sz="2800" b="1" dirty="0" smtClean="0"/>
            <a:t>The formed Individual is the summit of social evolution where human capital </a:t>
          </a:r>
          <a:r>
            <a:rPr lang="en-IN" sz="2800" b="1" dirty="0" smtClean="0"/>
            <a:t>&amp; social </a:t>
          </a:r>
          <a:r>
            <a:rPr lang="en-IN" sz="2800" b="1" dirty="0" smtClean="0"/>
            <a:t>capital intersect and become infinitely productive</a:t>
          </a:r>
          <a:endParaRPr lang="en-IN" sz="2800" b="1" dirty="0"/>
        </a:p>
      </dgm:t>
    </dgm:pt>
    <dgm:pt modelId="{A45D29EB-E6AB-45B0-B3D3-84E1BC59AFEE}" type="parTrans" cxnId="{BE3BA909-06AE-4A06-85EE-3DF4F520026A}">
      <dgm:prSet/>
      <dgm:spPr/>
      <dgm:t>
        <a:bodyPr/>
        <a:lstStyle/>
        <a:p>
          <a:endParaRPr lang="en-IN"/>
        </a:p>
      </dgm:t>
    </dgm:pt>
    <dgm:pt modelId="{4A21E110-2515-421D-9FB1-60D9EE549D82}" type="sibTrans" cxnId="{BE3BA909-06AE-4A06-85EE-3DF4F520026A}">
      <dgm:prSet/>
      <dgm:spPr/>
      <dgm:t>
        <a:bodyPr/>
        <a:lstStyle/>
        <a:p>
          <a:endParaRPr lang="en-IN"/>
        </a:p>
      </dgm:t>
    </dgm:pt>
    <dgm:pt modelId="{AF6BAFFA-98E4-470F-9A04-6E632A84C115}" type="pres">
      <dgm:prSet presAssocID="{7AC073F7-24A2-4E3E-AFA7-0C527B703CEB}" presName="linear" presStyleCnt="0">
        <dgm:presLayoutVars>
          <dgm:dir/>
          <dgm:animLvl val="lvl"/>
          <dgm:resizeHandles val="exact"/>
        </dgm:presLayoutVars>
      </dgm:prSet>
      <dgm:spPr/>
      <dgm:t>
        <a:bodyPr/>
        <a:lstStyle/>
        <a:p>
          <a:endParaRPr lang="en-IN"/>
        </a:p>
      </dgm:t>
    </dgm:pt>
    <dgm:pt modelId="{565FBCC9-D8B5-419F-90C6-DBD8668B9317}" type="pres">
      <dgm:prSet presAssocID="{7CF93189-C306-4E1A-950F-43387A341793}" presName="parentLin" presStyleCnt="0"/>
      <dgm:spPr/>
    </dgm:pt>
    <dgm:pt modelId="{A5FC6B21-5617-4C2D-9AA1-61AB92E97233}" type="pres">
      <dgm:prSet presAssocID="{7CF93189-C306-4E1A-950F-43387A341793}" presName="parentLeftMargin" presStyleLbl="node1" presStyleIdx="0" presStyleCnt="3"/>
      <dgm:spPr/>
      <dgm:t>
        <a:bodyPr/>
        <a:lstStyle/>
        <a:p>
          <a:endParaRPr lang="en-IN"/>
        </a:p>
      </dgm:t>
    </dgm:pt>
    <dgm:pt modelId="{82E15778-3287-4D9D-9390-9E74AB36A876}" type="pres">
      <dgm:prSet presAssocID="{7CF93189-C306-4E1A-950F-43387A341793}" presName="parentText" presStyleLbl="node1" presStyleIdx="0" presStyleCnt="3" custScaleX="140782" custScaleY="876226" custLinFactY="-28898" custLinFactNeighborY="-100000">
        <dgm:presLayoutVars>
          <dgm:chMax val="0"/>
          <dgm:bulletEnabled val="1"/>
        </dgm:presLayoutVars>
      </dgm:prSet>
      <dgm:spPr/>
      <dgm:t>
        <a:bodyPr/>
        <a:lstStyle/>
        <a:p>
          <a:endParaRPr lang="en-IN"/>
        </a:p>
      </dgm:t>
    </dgm:pt>
    <dgm:pt modelId="{FC5A3AB5-F896-406C-A562-6C074D2A0599}" type="pres">
      <dgm:prSet presAssocID="{7CF93189-C306-4E1A-950F-43387A341793}" presName="negativeSpace" presStyleCnt="0"/>
      <dgm:spPr/>
    </dgm:pt>
    <dgm:pt modelId="{175B9EFD-A470-4A0F-B37F-93C74518188A}" type="pres">
      <dgm:prSet presAssocID="{7CF93189-C306-4E1A-950F-43387A341793}" presName="childText" presStyleLbl="conFgAcc1" presStyleIdx="0" presStyleCnt="3" custLinFactY="-100000" custLinFactNeighborY="-192087">
        <dgm:presLayoutVars>
          <dgm:bulletEnabled val="1"/>
        </dgm:presLayoutVars>
      </dgm:prSet>
      <dgm:spPr>
        <a:solidFill>
          <a:srgbClr val="FFC000">
            <a:alpha val="90000"/>
          </a:srgbClr>
        </a:solidFill>
        <a:ln>
          <a:solidFill>
            <a:srgbClr val="0070C0"/>
          </a:solidFill>
        </a:ln>
      </dgm:spPr>
      <dgm:t>
        <a:bodyPr/>
        <a:lstStyle/>
        <a:p>
          <a:endParaRPr lang="en-IN"/>
        </a:p>
      </dgm:t>
    </dgm:pt>
    <dgm:pt modelId="{878055B5-BD5E-4953-BF31-28288392F9CD}" type="pres">
      <dgm:prSet presAssocID="{4531949B-DC2A-48A5-B569-5DC5BF2A9779}" presName="spaceBetweenRectangles" presStyleCnt="0"/>
      <dgm:spPr/>
    </dgm:pt>
    <dgm:pt modelId="{A2F4F2E8-CE73-464C-828C-A8EFA9D9CCC4}" type="pres">
      <dgm:prSet presAssocID="{55492FDD-F1F2-4EF8-ABA9-336CABD547AF}" presName="parentLin" presStyleCnt="0"/>
      <dgm:spPr/>
    </dgm:pt>
    <dgm:pt modelId="{B040B975-C6D0-41D4-A1DD-8416AD4AB4BD}" type="pres">
      <dgm:prSet presAssocID="{55492FDD-F1F2-4EF8-ABA9-336CABD547AF}" presName="parentLeftMargin" presStyleLbl="node1" presStyleIdx="0" presStyleCnt="3"/>
      <dgm:spPr/>
      <dgm:t>
        <a:bodyPr/>
        <a:lstStyle/>
        <a:p>
          <a:endParaRPr lang="en-IN"/>
        </a:p>
      </dgm:t>
    </dgm:pt>
    <dgm:pt modelId="{3752ECD8-0D46-429F-8A04-9A5B54A9143F}" type="pres">
      <dgm:prSet presAssocID="{55492FDD-F1F2-4EF8-ABA9-336CABD547AF}" presName="parentText" presStyleLbl="node1" presStyleIdx="1" presStyleCnt="3" custScaleX="142997" custScaleY="1076434" custLinFactNeighborX="711" custLinFactNeighborY="-69284">
        <dgm:presLayoutVars>
          <dgm:chMax val="0"/>
          <dgm:bulletEnabled val="1"/>
        </dgm:presLayoutVars>
      </dgm:prSet>
      <dgm:spPr/>
      <dgm:t>
        <a:bodyPr/>
        <a:lstStyle/>
        <a:p>
          <a:endParaRPr lang="en-IN"/>
        </a:p>
      </dgm:t>
    </dgm:pt>
    <dgm:pt modelId="{1EA3A75F-FA05-4B02-8175-0C53F5D4B788}" type="pres">
      <dgm:prSet presAssocID="{55492FDD-F1F2-4EF8-ABA9-336CABD547AF}" presName="negativeSpace" presStyleCnt="0"/>
      <dgm:spPr/>
    </dgm:pt>
    <dgm:pt modelId="{10267FBC-2968-4ADB-B20D-01F0EFBDAFF8}" type="pres">
      <dgm:prSet presAssocID="{55492FDD-F1F2-4EF8-ABA9-336CABD547AF}" presName="childText" presStyleLbl="conFgAcc1" presStyleIdx="1" presStyleCnt="3" custLinFactY="-52603" custLinFactNeighborY="-100000">
        <dgm:presLayoutVars>
          <dgm:bulletEnabled val="1"/>
        </dgm:presLayoutVars>
      </dgm:prSet>
      <dgm:spPr>
        <a:solidFill>
          <a:srgbClr val="00602B">
            <a:alpha val="90000"/>
          </a:srgbClr>
        </a:solidFill>
        <a:ln>
          <a:solidFill>
            <a:schemeClr val="accent6"/>
          </a:solidFill>
        </a:ln>
      </dgm:spPr>
      <dgm:t>
        <a:bodyPr/>
        <a:lstStyle/>
        <a:p>
          <a:endParaRPr lang="en-IN"/>
        </a:p>
      </dgm:t>
    </dgm:pt>
    <dgm:pt modelId="{2CCEACB0-8A42-4ABC-B727-CAD7577F5870}" type="pres">
      <dgm:prSet presAssocID="{3865B877-1937-4E10-B896-0B0C32CD299E}" presName="spaceBetweenRectangles" presStyleCnt="0"/>
      <dgm:spPr/>
    </dgm:pt>
    <dgm:pt modelId="{575E14B2-EDF1-4ECD-BA7C-7B25264029D6}" type="pres">
      <dgm:prSet presAssocID="{3A86072E-7422-4029-9CAF-79CCBE49882A}" presName="parentLin" presStyleCnt="0"/>
      <dgm:spPr/>
    </dgm:pt>
    <dgm:pt modelId="{4D6649F2-EAE2-4617-90A6-57BBAE3526AA}" type="pres">
      <dgm:prSet presAssocID="{3A86072E-7422-4029-9CAF-79CCBE49882A}" presName="parentLeftMargin" presStyleLbl="node1" presStyleIdx="1" presStyleCnt="3"/>
      <dgm:spPr/>
      <dgm:t>
        <a:bodyPr/>
        <a:lstStyle/>
        <a:p>
          <a:endParaRPr lang="en-IN"/>
        </a:p>
      </dgm:t>
    </dgm:pt>
    <dgm:pt modelId="{BE8A940A-0819-4D42-9226-1C301CD7D6BB}" type="pres">
      <dgm:prSet presAssocID="{3A86072E-7422-4029-9CAF-79CCBE49882A}" presName="parentText" presStyleLbl="node1" presStyleIdx="2" presStyleCnt="3" custScaleX="142997" custScaleY="1123012" custLinFactNeighborY="-11978">
        <dgm:presLayoutVars>
          <dgm:chMax val="0"/>
          <dgm:bulletEnabled val="1"/>
        </dgm:presLayoutVars>
      </dgm:prSet>
      <dgm:spPr/>
      <dgm:t>
        <a:bodyPr/>
        <a:lstStyle/>
        <a:p>
          <a:endParaRPr lang="en-IN"/>
        </a:p>
      </dgm:t>
    </dgm:pt>
    <dgm:pt modelId="{BD8F23D3-6DD2-4979-8249-E305C46B14CD}" type="pres">
      <dgm:prSet presAssocID="{3A86072E-7422-4029-9CAF-79CCBE49882A}" presName="negativeSpace" presStyleCnt="0"/>
      <dgm:spPr/>
    </dgm:pt>
    <dgm:pt modelId="{AC05DD5B-C400-4F55-A977-8EA510771666}" type="pres">
      <dgm:prSet presAssocID="{3A86072E-7422-4029-9CAF-79CCBE49882A}" presName="childText" presStyleLbl="conFgAcc1" presStyleIdx="2" presStyleCnt="3" custLinFactNeighborY="-1688">
        <dgm:presLayoutVars>
          <dgm:bulletEnabled val="1"/>
        </dgm:presLayoutVars>
      </dgm:prSet>
      <dgm:spPr>
        <a:solidFill>
          <a:srgbClr val="C00000">
            <a:alpha val="90000"/>
          </a:srgbClr>
        </a:solidFill>
        <a:ln>
          <a:solidFill>
            <a:schemeClr val="bg1">
              <a:lumMod val="50000"/>
            </a:schemeClr>
          </a:solidFill>
        </a:ln>
      </dgm:spPr>
      <dgm:t>
        <a:bodyPr/>
        <a:lstStyle/>
        <a:p>
          <a:endParaRPr lang="en-IN"/>
        </a:p>
      </dgm:t>
    </dgm:pt>
  </dgm:ptLst>
  <dgm:cxnLst>
    <dgm:cxn modelId="{89E64FE6-B780-4D19-A7ED-EF326398879C}" srcId="{7AC073F7-24A2-4E3E-AFA7-0C527B703CEB}" destId="{55492FDD-F1F2-4EF8-ABA9-336CABD547AF}" srcOrd="1" destOrd="0" parTransId="{00899819-A8CB-4D55-A6F0-93B1B37F0839}" sibTransId="{3865B877-1937-4E10-B896-0B0C32CD299E}"/>
    <dgm:cxn modelId="{DE0526B4-134A-49AB-A98C-3C2A4F89BBA9}" type="presOf" srcId="{55492FDD-F1F2-4EF8-ABA9-336CABD547AF}" destId="{B040B975-C6D0-41D4-A1DD-8416AD4AB4BD}" srcOrd="0" destOrd="0" presId="urn:microsoft.com/office/officeart/2005/8/layout/list1"/>
    <dgm:cxn modelId="{88933A9E-142F-4B4B-9B2B-B7A253218735}" type="presOf" srcId="{3A86072E-7422-4029-9CAF-79CCBE49882A}" destId="{BE8A940A-0819-4D42-9226-1C301CD7D6BB}" srcOrd="1" destOrd="0" presId="urn:microsoft.com/office/officeart/2005/8/layout/list1"/>
    <dgm:cxn modelId="{C7565BB3-F0C0-49D4-9EB7-3910B590E02E}" type="presOf" srcId="{7AC073F7-24A2-4E3E-AFA7-0C527B703CEB}" destId="{AF6BAFFA-98E4-470F-9A04-6E632A84C115}" srcOrd="0" destOrd="0" presId="urn:microsoft.com/office/officeart/2005/8/layout/list1"/>
    <dgm:cxn modelId="{BE3BA909-06AE-4A06-85EE-3DF4F520026A}" srcId="{7AC073F7-24A2-4E3E-AFA7-0C527B703CEB}" destId="{3A86072E-7422-4029-9CAF-79CCBE49882A}" srcOrd="2" destOrd="0" parTransId="{A45D29EB-E6AB-45B0-B3D3-84E1BC59AFEE}" sibTransId="{4A21E110-2515-421D-9FB1-60D9EE549D82}"/>
    <dgm:cxn modelId="{7588A030-EEC3-4DA9-B7A0-8766BE8D7EE8}" type="presOf" srcId="{55492FDD-F1F2-4EF8-ABA9-336CABD547AF}" destId="{3752ECD8-0D46-429F-8A04-9A5B54A9143F}" srcOrd="1" destOrd="0" presId="urn:microsoft.com/office/officeart/2005/8/layout/list1"/>
    <dgm:cxn modelId="{D783860F-6128-49DF-85CB-14C3447BBFC6}" srcId="{7AC073F7-24A2-4E3E-AFA7-0C527B703CEB}" destId="{7CF93189-C306-4E1A-950F-43387A341793}" srcOrd="0" destOrd="0" parTransId="{14DDCE54-9844-4397-93DE-296CED19F994}" sibTransId="{4531949B-DC2A-48A5-B569-5DC5BF2A9779}"/>
    <dgm:cxn modelId="{C903DBCA-F174-4399-8963-D2787386028F}" type="presOf" srcId="{7CF93189-C306-4E1A-950F-43387A341793}" destId="{A5FC6B21-5617-4C2D-9AA1-61AB92E97233}" srcOrd="0" destOrd="0" presId="urn:microsoft.com/office/officeart/2005/8/layout/list1"/>
    <dgm:cxn modelId="{B205078B-A2D0-4A02-9FEF-098BA0AA692A}" type="presOf" srcId="{3A86072E-7422-4029-9CAF-79CCBE49882A}" destId="{4D6649F2-EAE2-4617-90A6-57BBAE3526AA}" srcOrd="0" destOrd="0" presId="urn:microsoft.com/office/officeart/2005/8/layout/list1"/>
    <dgm:cxn modelId="{A179E96F-0655-40CA-AF18-D3250BDCB59B}" type="presOf" srcId="{7CF93189-C306-4E1A-950F-43387A341793}" destId="{82E15778-3287-4D9D-9390-9E74AB36A876}" srcOrd="1" destOrd="0" presId="urn:microsoft.com/office/officeart/2005/8/layout/list1"/>
    <dgm:cxn modelId="{C1F7FBA1-7C81-412F-98A5-2625649453E8}" type="presParOf" srcId="{AF6BAFFA-98E4-470F-9A04-6E632A84C115}" destId="{565FBCC9-D8B5-419F-90C6-DBD8668B9317}" srcOrd="0" destOrd="0" presId="urn:microsoft.com/office/officeart/2005/8/layout/list1"/>
    <dgm:cxn modelId="{EB77EDC0-A8C0-4182-B6EF-B1A4C097CDD3}" type="presParOf" srcId="{565FBCC9-D8B5-419F-90C6-DBD8668B9317}" destId="{A5FC6B21-5617-4C2D-9AA1-61AB92E97233}" srcOrd="0" destOrd="0" presId="urn:microsoft.com/office/officeart/2005/8/layout/list1"/>
    <dgm:cxn modelId="{A98740EF-F504-4D87-B0DB-431A3615481E}" type="presParOf" srcId="{565FBCC9-D8B5-419F-90C6-DBD8668B9317}" destId="{82E15778-3287-4D9D-9390-9E74AB36A876}" srcOrd="1" destOrd="0" presId="urn:microsoft.com/office/officeart/2005/8/layout/list1"/>
    <dgm:cxn modelId="{50B0F3F4-A7D3-42F4-8DE4-4653C82FF87E}" type="presParOf" srcId="{AF6BAFFA-98E4-470F-9A04-6E632A84C115}" destId="{FC5A3AB5-F896-406C-A562-6C074D2A0599}" srcOrd="1" destOrd="0" presId="urn:microsoft.com/office/officeart/2005/8/layout/list1"/>
    <dgm:cxn modelId="{7DEE3DAC-AE7B-44E6-811C-ED92AF571600}" type="presParOf" srcId="{AF6BAFFA-98E4-470F-9A04-6E632A84C115}" destId="{175B9EFD-A470-4A0F-B37F-93C74518188A}" srcOrd="2" destOrd="0" presId="urn:microsoft.com/office/officeart/2005/8/layout/list1"/>
    <dgm:cxn modelId="{8687F330-7879-4650-9A19-F3CE6CCE733F}" type="presParOf" srcId="{AF6BAFFA-98E4-470F-9A04-6E632A84C115}" destId="{878055B5-BD5E-4953-BF31-28288392F9CD}" srcOrd="3" destOrd="0" presId="urn:microsoft.com/office/officeart/2005/8/layout/list1"/>
    <dgm:cxn modelId="{E9AB274D-106A-4DE1-AD07-911F9F11B34B}" type="presParOf" srcId="{AF6BAFFA-98E4-470F-9A04-6E632A84C115}" destId="{A2F4F2E8-CE73-464C-828C-A8EFA9D9CCC4}" srcOrd="4" destOrd="0" presId="urn:microsoft.com/office/officeart/2005/8/layout/list1"/>
    <dgm:cxn modelId="{B9E82462-93B7-4FCF-9816-B31103238063}" type="presParOf" srcId="{A2F4F2E8-CE73-464C-828C-A8EFA9D9CCC4}" destId="{B040B975-C6D0-41D4-A1DD-8416AD4AB4BD}" srcOrd="0" destOrd="0" presId="urn:microsoft.com/office/officeart/2005/8/layout/list1"/>
    <dgm:cxn modelId="{2E545947-4791-49A9-85C0-F7A0202099C2}" type="presParOf" srcId="{A2F4F2E8-CE73-464C-828C-A8EFA9D9CCC4}" destId="{3752ECD8-0D46-429F-8A04-9A5B54A9143F}" srcOrd="1" destOrd="0" presId="urn:microsoft.com/office/officeart/2005/8/layout/list1"/>
    <dgm:cxn modelId="{88C10CC8-5FC1-4A54-BC52-58A76F1AB746}" type="presParOf" srcId="{AF6BAFFA-98E4-470F-9A04-6E632A84C115}" destId="{1EA3A75F-FA05-4B02-8175-0C53F5D4B788}" srcOrd="5" destOrd="0" presId="urn:microsoft.com/office/officeart/2005/8/layout/list1"/>
    <dgm:cxn modelId="{20F1EF47-1195-40CD-95D0-118972B8751F}" type="presParOf" srcId="{AF6BAFFA-98E4-470F-9A04-6E632A84C115}" destId="{10267FBC-2968-4ADB-B20D-01F0EFBDAFF8}" srcOrd="6" destOrd="0" presId="urn:microsoft.com/office/officeart/2005/8/layout/list1"/>
    <dgm:cxn modelId="{9986F147-21AD-4217-818A-4C7545FFFCE2}" type="presParOf" srcId="{AF6BAFFA-98E4-470F-9A04-6E632A84C115}" destId="{2CCEACB0-8A42-4ABC-B727-CAD7577F5870}" srcOrd="7" destOrd="0" presId="urn:microsoft.com/office/officeart/2005/8/layout/list1"/>
    <dgm:cxn modelId="{EE444155-D948-43BD-AE4A-6D532703F9F9}" type="presParOf" srcId="{AF6BAFFA-98E4-470F-9A04-6E632A84C115}" destId="{575E14B2-EDF1-4ECD-BA7C-7B25264029D6}" srcOrd="8" destOrd="0" presId="urn:microsoft.com/office/officeart/2005/8/layout/list1"/>
    <dgm:cxn modelId="{FD6E6970-686F-45E6-BC9C-9A7AF72DB6DC}" type="presParOf" srcId="{575E14B2-EDF1-4ECD-BA7C-7B25264029D6}" destId="{4D6649F2-EAE2-4617-90A6-57BBAE3526AA}" srcOrd="0" destOrd="0" presId="urn:microsoft.com/office/officeart/2005/8/layout/list1"/>
    <dgm:cxn modelId="{74276AE8-D453-45D0-8272-205374DA760B}" type="presParOf" srcId="{575E14B2-EDF1-4ECD-BA7C-7B25264029D6}" destId="{BE8A940A-0819-4D42-9226-1C301CD7D6BB}" srcOrd="1" destOrd="0" presId="urn:microsoft.com/office/officeart/2005/8/layout/list1"/>
    <dgm:cxn modelId="{3CB5AAA1-47AE-4022-8223-158F5A6387FD}" type="presParOf" srcId="{AF6BAFFA-98E4-470F-9A04-6E632A84C115}" destId="{BD8F23D3-6DD2-4979-8249-E305C46B14CD}" srcOrd="9" destOrd="0" presId="urn:microsoft.com/office/officeart/2005/8/layout/list1"/>
    <dgm:cxn modelId="{250EB52E-0408-4ACD-9EC1-A6538F508E44}" type="presParOf" srcId="{AF6BAFFA-98E4-470F-9A04-6E632A84C115}" destId="{AC05DD5B-C400-4F55-A977-8EA51077166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4C356A-CDC2-4AAA-BC4A-9469171E9CED}" type="doc">
      <dgm:prSet loTypeId="urn:microsoft.com/office/officeart/2005/8/layout/pyramid2" loCatId="pyramid" qsTypeId="urn:microsoft.com/office/officeart/2005/8/quickstyle/simple1" qsCatId="simple" csTypeId="urn:microsoft.com/office/officeart/2005/8/colors/accent1_2" csCatId="accent1" phldr="1"/>
      <dgm:spPr/>
    </dgm:pt>
    <dgm:pt modelId="{D10791FE-0497-4C42-90F3-B56789E7A209}">
      <dgm:prSet custT="1"/>
      <dgm:spPr>
        <a:solidFill>
          <a:schemeClr val="bg1">
            <a:alpha val="90000"/>
          </a:schemeClr>
        </a:solidFill>
        <a:ln w="28575">
          <a:solidFill>
            <a:srgbClr val="C00000"/>
          </a:solidFill>
        </a:ln>
      </dgm:spPr>
      <dgm:t>
        <a:bodyPr/>
        <a:lstStyle/>
        <a:p>
          <a:pPr algn="ctr"/>
          <a:r>
            <a:rPr lang="en-IN" sz="2200" b="1" dirty="0" smtClean="0">
              <a:solidFill>
                <a:srgbClr val="C00000"/>
              </a:solidFill>
            </a:rPr>
            <a:t>Lincoln identified with the aspiration </a:t>
          </a:r>
          <a:r>
            <a:rPr lang="en-IN" sz="2200" b="1" smtClean="0">
              <a:solidFill>
                <a:srgbClr val="C00000"/>
              </a:solidFill>
            </a:rPr>
            <a:t>of </a:t>
          </a:r>
          <a:r>
            <a:rPr lang="en-IN" sz="2200" b="1" smtClean="0">
              <a:solidFill>
                <a:srgbClr val="C00000"/>
              </a:solidFill>
            </a:rPr>
            <a:t>all Americans for </a:t>
          </a:r>
          <a:r>
            <a:rPr lang="en-IN" sz="2200" b="1" dirty="0" smtClean="0">
              <a:solidFill>
                <a:srgbClr val="C00000"/>
              </a:solidFill>
            </a:rPr>
            <a:t>freedom and unity </a:t>
          </a:r>
          <a:endParaRPr lang="en-IN" sz="2200" b="1" dirty="0">
            <a:solidFill>
              <a:srgbClr val="C00000"/>
            </a:solidFill>
          </a:endParaRPr>
        </a:p>
      </dgm:t>
    </dgm:pt>
    <dgm:pt modelId="{B11728AF-2B16-4653-876C-6461DA067AB3}" type="parTrans" cxnId="{FE688540-970A-47E2-9E4D-0BAF09239B6C}">
      <dgm:prSet/>
      <dgm:spPr/>
      <dgm:t>
        <a:bodyPr/>
        <a:lstStyle/>
        <a:p>
          <a:endParaRPr lang="en-IN"/>
        </a:p>
      </dgm:t>
    </dgm:pt>
    <dgm:pt modelId="{9C0D88F5-1FB7-444F-9BAF-430C33830412}" type="sibTrans" cxnId="{FE688540-970A-47E2-9E4D-0BAF09239B6C}">
      <dgm:prSet/>
      <dgm:spPr/>
      <dgm:t>
        <a:bodyPr/>
        <a:lstStyle/>
        <a:p>
          <a:endParaRPr lang="en-IN"/>
        </a:p>
      </dgm:t>
    </dgm:pt>
    <dgm:pt modelId="{179651B6-7800-46DC-A931-85E31F671485}">
      <dgm:prSet custT="1"/>
      <dgm:spPr>
        <a:ln w="28575">
          <a:solidFill>
            <a:srgbClr val="002060"/>
          </a:solidFill>
        </a:ln>
      </dgm:spPr>
      <dgm:t>
        <a:bodyPr/>
        <a:lstStyle/>
        <a:p>
          <a:pPr algn="ctr"/>
          <a:r>
            <a:rPr lang="en-IN" sz="2200" b="1" dirty="0" smtClean="0">
              <a:solidFill>
                <a:srgbClr val="002060"/>
              </a:solidFill>
            </a:rPr>
            <a:t>Sears &amp; </a:t>
          </a:r>
          <a:r>
            <a:rPr lang="en-IN" sz="2200" b="1" dirty="0" err="1" smtClean="0">
              <a:solidFill>
                <a:srgbClr val="002060"/>
              </a:solidFill>
            </a:rPr>
            <a:t>Rosenwald</a:t>
          </a:r>
          <a:r>
            <a:rPr lang="en-IN" sz="2200" b="1" dirty="0" smtClean="0">
              <a:solidFill>
                <a:srgbClr val="002060"/>
              </a:solidFill>
            </a:rPr>
            <a:t> created an organization to fulfil the aspirations of the rural community</a:t>
          </a:r>
        </a:p>
      </dgm:t>
    </dgm:pt>
    <dgm:pt modelId="{B2675456-CEFD-4A95-A98F-AE3A6F544174}" type="parTrans" cxnId="{8FC27BE1-152C-4CCE-BE8B-6C8D7C936C5E}">
      <dgm:prSet/>
      <dgm:spPr/>
      <dgm:t>
        <a:bodyPr/>
        <a:lstStyle/>
        <a:p>
          <a:endParaRPr lang="en-IN"/>
        </a:p>
      </dgm:t>
    </dgm:pt>
    <dgm:pt modelId="{6E5FC6CD-CD6D-476E-9F28-C5AAF4429362}" type="sibTrans" cxnId="{8FC27BE1-152C-4CCE-BE8B-6C8D7C936C5E}">
      <dgm:prSet/>
      <dgm:spPr/>
      <dgm:t>
        <a:bodyPr/>
        <a:lstStyle/>
        <a:p>
          <a:endParaRPr lang="en-IN"/>
        </a:p>
      </dgm:t>
    </dgm:pt>
    <dgm:pt modelId="{DB8DAD14-D874-4282-8C5C-33D735A65390}">
      <dgm:prSet custT="1"/>
      <dgm:spPr>
        <a:ln w="28575">
          <a:solidFill>
            <a:srgbClr val="003618"/>
          </a:solidFill>
        </a:ln>
      </dgm:spPr>
      <dgm:t>
        <a:bodyPr/>
        <a:lstStyle/>
        <a:p>
          <a:r>
            <a:rPr lang="en-IN" sz="2200" b="1" dirty="0" smtClean="0">
              <a:solidFill>
                <a:srgbClr val="003618"/>
              </a:solidFill>
            </a:rPr>
            <a:t>Fred Smith identified with the aspiration for speed &amp; designed an organization to meet it</a:t>
          </a:r>
        </a:p>
      </dgm:t>
    </dgm:pt>
    <dgm:pt modelId="{1F4976ED-15D6-46FB-B802-B366E923090A}" type="parTrans" cxnId="{5BDF3AD0-34D1-4A13-A43D-48EC5BBE1766}">
      <dgm:prSet/>
      <dgm:spPr/>
      <dgm:t>
        <a:bodyPr/>
        <a:lstStyle/>
        <a:p>
          <a:endParaRPr lang="en-IN"/>
        </a:p>
      </dgm:t>
    </dgm:pt>
    <dgm:pt modelId="{F5B6D828-B35F-4E87-9895-1C7C424EF4A7}" type="sibTrans" cxnId="{5BDF3AD0-34D1-4A13-A43D-48EC5BBE1766}">
      <dgm:prSet/>
      <dgm:spPr/>
      <dgm:t>
        <a:bodyPr/>
        <a:lstStyle/>
        <a:p>
          <a:endParaRPr lang="en-IN"/>
        </a:p>
      </dgm:t>
    </dgm:pt>
    <dgm:pt modelId="{B9DE9DD7-5F3E-40A1-8168-ACA94546FA9E}">
      <dgm:prSet custT="1"/>
      <dgm:spPr>
        <a:ln w="28575">
          <a:solidFill>
            <a:srgbClr val="FF0000"/>
          </a:solidFill>
        </a:ln>
      </dgm:spPr>
      <dgm:t>
        <a:bodyPr/>
        <a:lstStyle/>
        <a:p>
          <a:r>
            <a:rPr lang="en-IN" sz="2200" b="1" dirty="0" smtClean="0">
              <a:solidFill>
                <a:srgbClr val="FF0000"/>
              </a:solidFill>
            </a:rPr>
            <a:t>Google, Amazon, Facebook plugged into the power of social organization of the Internet </a:t>
          </a:r>
        </a:p>
      </dgm:t>
    </dgm:pt>
    <dgm:pt modelId="{4550E46D-1A1D-482E-9985-7676E22B1217}" type="parTrans" cxnId="{8B899F14-829E-4F98-B85C-58C525DE6943}">
      <dgm:prSet/>
      <dgm:spPr/>
      <dgm:t>
        <a:bodyPr/>
        <a:lstStyle/>
        <a:p>
          <a:endParaRPr lang="en-IN"/>
        </a:p>
      </dgm:t>
    </dgm:pt>
    <dgm:pt modelId="{D3AD95E0-7BD4-406F-87F5-76D06F2A4A83}" type="sibTrans" cxnId="{8B899F14-829E-4F98-B85C-58C525DE6943}">
      <dgm:prSet/>
      <dgm:spPr/>
      <dgm:t>
        <a:bodyPr/>
        <a:lstStyle/>
        <a:p>
          <a:endParaRPr lang="en-IN"/>
        </a:p>
      </dgm:t>
    </dgm:pt>
    <dgm:pt modelId="{97A65D0F-9473-4F1A-AFF7-8F1E5D739FEA}" type="pres">
      <dgm:prSet presAssocID="{A04C356A-CDC2-4AAA-BC4A-9469171E9CED}" presName="compositeShape" presStyleCnt="0">
        <dgm:presLayoutVars>
          <dgm:dir/>
          <dgm:resizeHandles/>
        </dgm:presLayoutVars>
      </dgm:prSet>
      <dgm:spPr/>
    </dgm:pt>
    <dgm:pt modelId="{49E31E7A-5121-480D-A145-DD367A24555B}" type="pres">
      <dgm:prSet presAssocID="{A04C356A-CDC2-4AAA-BC4A-9469171E9CED}" presName="pyramid" presStyleLbl="node1" presStyleIdx="0" presStyleCnt="1" custLinFactNeighborX="-27500"/>
      <dgm:spPr>
        <a:solidFill>
          <a:schemeClr val="bg1"/>
        </a:solidFill>
      </dgm:spPr>
    </dgm:pt>
    <dgm:pt modelId="{C043F0E7-2B91-4A98-85E4-84C597418F2F}" type="pres">
      <dgm:prSet presAssocID="{A04C356A-CDC2-4AAA-BC4A-9469171E9CED}" presName="theList" presStyleCnt="0"/>
      <dgm:spPr/>
    </dgm:pt>
    <dgm:pt modelId="{76BEF4D8-C906-483E-B822-90FD8A455F6A}" type="pres">
      <dgm:prSet presAssocID="{D10791FE-0497-4C42-90F3-B56789E7A209}" presName="aNode" presStyleLbl="fgAcc1" presStyleIdx="0" presStyleCnt="4" custScaleX="188119" custScaleY="2000000" custLinFactY="-428469" custLinFactNeighborX="26751" custLinFactNeighborY="-500000">
        <dgm:presLayoutVars>
          <dgm:bulletEnabled val="1"/>
        </dgm:presLayoutVars>
      </dgm:prSet>
      <dgm:spPr/>
      <dgm:t>
        <a:bodyPr/>
        <a:lstStyle/>
        <a:p>
          <a:endParaRPr lang="en-IN"/>
        </a:p>
      </dgm:t>
    </dgm:pt>
    <dgm:pt modelId="{29323AE2-0CCC-4F00-8AEC-4EECD4DD4A0D}" type="pres">
      <dgm:prSet presAssocID="{D10791FE-0497-4C42-90F3-B56789E7A209}" presName="aSpace" presStyleCnt="0"/>
      <dgm:spPr/>
    </dgm:pt>
    <dgm:pt modelId="{3E3F64D5-860F-47F2-8D7F-E6BF5B1A4481}" type="pres">
      <dgm:prSet presAssocID="{179651B6-7800-46DC-A931-85E31F671485}" presName="aNode" presStyleLbl="fgAcc1" presStyleIdx="1" presStyleCnt="4" custScaleX="187806" custScaleY="2000000" custLinFactY="-39901" custLinFactNeighborX="28044" custLinFactNeighborY="-100000">
        <dgm:presLayoutVars>
          <dgm:bulletEnabled val="1"/>
        </dgm:presLayoutVars>
      </dgm:prSet>
      <dgm:spPr/>
      <dgm:t>
        <a:bodyPr/>
        <a:lstStyle/>
        <a:p>
          <a:endParaRPr lang="en-IN"/>
        </a:p>
      </dgm:t>
    </dgm:pt>
    <dgm:pt modelId="{D408669A-ECDC-4A03-94F5-28E6D06BE0B7}" type="pres">
      <dgm:prSet presAssocID="{179651B6-7800-46DC-A931-85E31F671485}" presName="aSpace" presStyleCnt="0"/>
      <dgm:spPr/>
    </dgm:pt>
    <dgm:pt modelId="{FA8203F1-913B-4456-9C2F-D9BA6B41DE13}" type="pres">
      <dgm:prSet presAssocID="{DB8DAD14-D874-4282-8C5C-33D735A65390}" presName="aNode" presStyleLbl="fgAcc1" presStyleIdx="2" presStyleCnt="4" custScaleX="187811" custScaleY="2000000" custLinFactY="355543" custLinFactNeighborX="25482" custLinFactNeighborY="400000">
        <dgm:presLayoutVars>
          <dgm:bulletEnabled val="1"/>
        </dgm:presLayoutVars>
      </dgm:prSet>
      <dgm:spPr/>
      <dgm:t>
        <a:bodyPr/>
        <a:lstStyle/>
        <a:p>
          <a:endParaRPr lang="en-IN"/>
        </a:p>
      </dgm:t>
    </dgm:pt>
    <dgm:pt modelId="{922F9565-002F-466A-B2FB-7134FC3957DC}" type="pres">
      <dgm:prSet presAssocID="{DB8DAD14-D874-4282-8C5C-33D735A65390}" presName="aSpace" presStyleCnt="0"/>
      <dgm:spPr/>
    </dgm:pt>
    <dgm:pt modelId="{31FDB685-B5AE-4BA9-B7CF-50C886B02E3F}" type="pres">
      <dgm:prSet presAssocID="{B9DE9DD7-5F3E-40A1-8168-ACA94546FA9E}" presName="aNode" presStyleLbl="fgAcc1" presStyleIdx="3" presStyleCnt="4" custScaleX="184765" custScaleY="2000000" custLinFactY="739849" custLinFactNeighborX="24519" custLinFactNeighborY="800000">
        <dgm:presLayoutVars>
          <dgm:bulletEnabled val="1"/>
        </dgm:presLayoutVars>
      </dgm:prSet>
      <dgm:spPr/>
      <dgm:t>
        <a:bodyPr/>
        <a:lstStyle/>
        <a:p>
          <a:endParaRPr lang="en-IN"/>
        </a:p>
      </dgm:t>
    </dgm:pt>
    <dgm:pt modelId="{6B1FAE8A-484A-45BD-9B84-542537471A21}" type="pres">
      <dgm:prSet presAssocID="{B9DE9DD7-5F3E-40A1-8168-ACA94546FA9E}" presName="aSpace" presStyleCnt="0"/>
      <dgm:spPr/>
    </dgm:pt>
  </dgm:ptLst>
  <dgm:cxnLst>
    <dgm:cxn modelId="{D7928D30-C240-47E7-B8A0-077AF10D4137}" type="presOf" srcId="{179651B6-7800-46DC-A931-85E31F671485}" destId="{3E3F64D5-860F-47F2-8D7F-E6BF5B1A4481}" srcOrd="0" destOrd="0" presId="urn:microsoft.com/office/officeart/2005/8/layout/pyramid2"/>
    <dgm:cxn modelId="{7A236370-C834-4D85-9C62-73FE05662046}" type="presOf" srcId="{A04C356A-CDC2-4AAA-BC4A-9469171E9CED}" destId="{97A65D0F-9473-4F1A-AFF7-8F1E5D739FEA}" srcOrd="0" destOrd="0" presId="urn:microsoft.com/office/officeart/2005/8/layout/pyramid2"/>
    <dgm:cxn modelId="{42138EC9-F90F-4031-A79B-48AF5B16F30F}" type="presOf" srcId="{DB8DAD14-D874-4282-8C5C-33D735A65390}" destId="{FA8203F1-913B-4456-9C2F-D9BA6B41DE13}" srcOrd="0" destOrd="0" presId="urn:microsoft.com/office/officeart/2005/8/layout/pyramid2"/>
    <dgm:cxn modelId="{FE688540-970A-47E2-9E4D-0BAF09239B6C}" srcId="{A04C356A-CDC2-4AAA-BC4A-9469171E9CED}" destId="{D10791FE-0497-4C42-90F3-B56789E7A209}" srcOrd="0" destOrd="0" parTransId="{B11728AF-2B16-4653-876C-6461DA067AB3}" sibTransId="{9C0D88F5-1FB7-444F-9BAF-430C33830412}"/>
    <dgm:cxn modelId="{9985B15C-DDCE-4597-B136-D1BCDA6BC323}" type="presOf" srcId="{B9DE9DD7-5F3E-40A1-8168-ACA94546FA9E}" destId="{31FDB685-B5AE-4BA9-B7CF-50C886B02E3F}" srcOrd="0" destOrd="0" presId="urn:microsoft.com/office/officeart/2005/8/layout/pyramid2"/>
    <dgm:cxn modelId="{54033299-A16E-4BE2-AEE8-EAA494C2F21B}" type="presOf" srcId="{D10791FE-0497-4C42-90F3-B56789E7A209}" destId="{76BEF4D8-C906-483E-B822-90FD8A455F6A}" srcOrd="0" destOrd="0" presId="urn:microsoft.com/office/officeart/2005/8/layout/pyramid2"/>
    <dgm:cxn modelId="{5BDF3AD0-34D1-4A13-A43D-48EC5BBE1766}" srcId="{A04C356A-CDC2-4AAA-BC4A-9469171E9CED}" destId="{DB8DAD14-D874-4282-8C5C-33D735A65390}" srcOrd="2" destOrd="0" parTransId="{1F4976ED-15D6-46FB-B802-B366E923090A}" sibTransId="{F5B6D828-B35F-4E87-9895-1C7C424EF4A7}"/>
    <dgm:cxn modelId="{8FC27BE1-152C-4CCE-BE8B-6C8D7C936C5E}" srcId="{A04C356A-CDC2-4AAA-BC4A-9469171E9CED}" destId="{179651B6-7800-46DC-A931-85E31F671485}" srcOrd="1" destOrd="0" parTransId="{B2675456-CEFD-4A95-A98F-AE3A6F544174}" sibTransId="{6E5FC6CD-CD6D-476E-9F28-C5AAF4429362}"/>
    <dgm:cxn modelId="{8B899F14-829E-4F98-B85C-58C525DE6943}" srcId="{A04C356A-CDC2-4AAA-BC4A-9469171E9CED}" destId="{B9DE9DD7-5F3E-40A1-8168-ACA94546FA9E}" srcOrd="3" destOrd="0" parTransId="{4550E46D-1A1D-482E-9985-7676E22B1217}" sibTransId="{D3AD95E0-7BD4-406F-87F5-76D06F2A4A83}"/>
    <dgm:cxn modelId="{B3BDCEEA-D36E-46FB-9DB8-AC7E45048C6C}" type="presParOf" srcId="{97A65D0F-9473-4F1A-AFF7-8F1E5D739FEA}" destId="{49E31E7A-5121-480D-A145-DD367A24555B}" srcOrd="0" destOrd="0" presId="urn:microsoft.com/office/officeart/2005/8/layout/pyramid2"/>
    <dgm:cxn modelId="{F26514BE-AD9C-47ED-86CE-4C8581B29ECE}" type="presParOf" srcId="{97A65D0F-9473-4F1A-AFF7-8F1E5D739FEA}" destId="{C043F0E7-2B91-4A98-85E4-84C597418F2F}" srcOrd="1" destOrd="0" presId="urn:microsoft.com/office/officeart/2005/8/layout/pyramid2"/>
    <dgm:cxn modelId="{A29EC57A-6AD6-4619-BC07-8F674EDE0494}" type="presParOf" srcId="{C043F0E7-2B91-4A98-85E4-84C597418F2F}" destId="{76BEF4D8-C906-483E-B822-90FD8A455F6A}" srcOrd="0" destOrd="0" presId="urn:microsoft.com/office/officeart/2005/8/layout/pyramid2"/>
    <dgm:cxn modelId="{C5B83382-1799-4A33-A091-AD357247079F}" type="presParOf" srcId="{C043F0E7-2B91-4A98-85E4-84C597418F2F}" destId="{29323AE2-0CCC-4F00-8AEC-4EECD4DD4A0D}" srcOrd="1" destOrd="0" presId="urn:microsoft.com/office/officeart/2005/8/layout/pyramid2"/>
    <dgm:cxn modelId="{010526DF-F1D3-4742-AF7F-303A1FEAEACF}" type="presParOf" srcId="{C043F0E7-2B91-4A98-85E4-84C597418F2F}" destId="{3E3F64D5-860F-47F2-8D7F-E6BF5B1A4481}" srcOrd="2" destOrd="0" presId="urn:microsoft.com/office/officeart/2005/8/layout/pyramid2"/>
    <dgm:cxn modelId="{F04D5814-8698-4027-8D3D-D7564DF0B03A}" type="presParOf" srcId="{C043F0E7-2B91-4A98-85E4-84C597418F2F}" destId="{D408669A-ECDC-4A03-94F5-28E6D06BE0B7}" srcOrd="3" destOrd="0" presId="urn:microsoft.com/office/officeart/2005/8/layout/pyramid2"/>
    <dgm:cxn modelId="{A7B146E0-9932-46BF-9152-AD1DD86EDA74}" type="presParOf" srcId="{C043F0E7-2B91-4A98-85E4-84C597418F2F}" destId="{FA8203F1-913B-4456-9C2F-D9BA6B41DE13}" srcOrd="4" destOrd="0" presId="urn:microsoft.com/office/officeart/2005/8/layout/pyramid2"/>
    <dgm:cxn modelId="{521F0E75-A983-4B5B-A111-AB431E4A55BA}" type="presParOf" srcId="{C043F0E7-2B91-4A98-85E4-84C597418F2F}" destId="{922F9565-002F-466A-B2FB-7134FC3957DC}" srcOrd="5" destOrd="0" presId="urn:microsoft.com/office/officeart/2005/8/layout/pyramid2"/>
    <dgm:cxn modelId="{D270896A-A55D-47E7-806C-C67BE4B5F8F5}" type="presParOf" srcId="{C043F0E7-2B91-4A98-85E4-84C597418F2F}" destId="{31FDB685-B5AE-4BA9-B7CF-50C886B02E3F}" srcOrd="6" destOrd="0" presId="urn:microsoft.com/office/officeart/2005/8/layout/pyramid2"/>
    <dgm:cxn modelId="{BA0A676C-177D-47E1-A89B-4334195EEE64}" type="presParOf" srcId="{C043F0E7-2B91-4A98-85E4-84C597418F2F}" destId="{6B1FAE8A-484A-45BD-9B84-542537471A21}"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A4068-778D-4C7F-981E-965B9510E8B2}">
      <dsp:nvSpPr>
        <dsp:cNvPr id="0" name=""/>
        <dsp:cNvSpPr/>
      </dsp:nvSpPr>
      <dsp:spPr>
        <a:xfrm>
          <a:off x="136867" y="128623"/>
          <a:ext cx="7803465" cy="807442"/>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smtClean="0">
              <a:solidFill>
                <a:schemeClr val="bg1"/>
              </a:solidFill>
            </a:rPr>
            <a:t>Organization is the capacity of mind to create order, structure and process</a:t>
          </a:r>
          <a:endParaRPr lang="en-IN" sz="2400" b="1" kern="1200" dirty="0">
            <a:solidFill>
              <a:schemeClr val="bg1"/>
            </a:solidFill>
          </a:endParaRPr>
        </a:p>
      </dsp:txBody>
      <dsp:txXfrm>
        <a:off x="136867" y="128623"/>
        <a:ext cx="7803465" cy="807442"/>
      </dsp:txXfrm>
    </dsp:sp>
    <dsp:sp modelId="{EA407219-4101-46B7-AFF6-060D985F2DA5}">
      <dsp:nvSpPr>
        <dsp:cNvPr id="0" name=""/>
        <dsp:cNvSpPr/>
      </dsp:nvSpPr>
      <dsp:spPr>
        <a:xfrm>
          <a:off x="50164" y="1108663"/>
          <a:ext cx="3871826" cy="1386691"/>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smtClean="0">
              <a:solidFill>
                <a:schemeClr val="bg1"/>
              </a:solidFill>
            </a:rPr>
            <a:t>Society is a complex living organization </a:t>
          </a:r>
          <a:endParaRPr lang="en-IN" sz="2400" b="1" kern="1200" dirty="0">
            <a:solidFill>
              <a:schemeClr val="bg1"/>
            </a:solidFill>
          </a:endParaRPr>
        </a:p>
      </dsp:txBody>
      <dsp:txXfrm>
        <a:off x="50164" y="1108663"/>
        <a:ext cx="3871826" cy="1386691"/>
      </dsp:txXfrm>
    </dsp:sp>
    <dsp:sp modelId="{8AA19591-C884-46D2-96F6-75701487DC5D}">
      <dsp:nvSpPr>
        <dsp:cNvPr id="0" name=""/>
        <dsp:cNvSpPr/>
      </dsp:nvSpPr>
      <dsp:spPr>
        <a:xfrm>
          <a:off x="4153106" y="1080291"/>
          <a:ext cx="3873929" cy="1386691"/>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smtClean="0">
              <a:solidFill>
                <a:schemeClr val="bg1"/>
              </a:solidFill>
            </a:rPr>
            <a:t>Human personality is a complex organism</a:t>
          </a:r>
          <a:endParaRPr lang="en-IN" sz="2400" b="1" kern="1200" dirty="0">
            <a:solidFill>
              <a:schemeClr val="bg1"/>
            </a:solidFill>
          </a:endParaRPr>
        </a:p>
      </dsp:txBody>
      <dsp:txXfrm>
        <a:off x="4153106" y="1080291"/>
        <a:ext cx="3873929" cy="1386691"/>
      </dsp:txXfrm>
    </dsp:sp>
    <dsp:sp modelId="{0101972C-0019-4350-B853-FB65C002E6AA}">
      <dsp:nvSpPr>
        <dsp:cNvPr id="0" name=""/>
        <dsp:cNvSpPr/>
      </dsp:nvSpPr>
      <dsp:spPr>
        <a:xfrm>
          <a:off x="0" y="2698097"/>
          <a:ext cx="3892349" cy="1679768"/>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1" kern="1200" dirty="0" smtClean="0">
              <a:solidFill>
                <a:schemeClr val="bg1"/>
              </a:solidFill>
            </a:rPr>
            <a:t>Both are organizations of energy, ideas, attitudes, emotions, intentions and capacities </a:t>
          </a:r>
          <a:endParaRPr lang="en-IN" sz="2400" b="1" kern="1200" dirty="0">
            <a:solidFill>
              <a:schemeClr val="bg1"/>
            </a:solidFill>
          </a:endParaRPr>
        </a:p>
      </dsp:txBody>
      <dsp:txXfrm>
        <a:off x="0" y="2698097"/>
        <a:ext cx="3892349" cy="1679768"/>
      </dsp:txXfrm>
    </dsp:sp>
    <dsp:sp modelId="{84389A2E-DD59-47A3-AB0C-0D74FFFB50C9}">
      <dsp:nvSpPr>
        <dsp:cNvPr id="0" name=""/>
        <dsp:cNvSpPr/>
      </dsp:nvSpPr>
      <dsp:spPr>
        <a:xfrm>
          <a:off x="4219852" y="2698097"/>
          <a:ext cx="3760960" cy="1679768"/>
        </a:xfrm>
        <a:prstGeom prst="rect">
          <a:avLst/>
        </a:prstGeom>
        <a:solidFill>
          <a:srgbClr val="00602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rPr>
            <a:t>Organization expresses the power of the human mind for orderly expression of consciousness</a:t>
          </a:r>
          <a:endParaRPr lang="en-IN" sz="2400" b="1" kern="1200" dirty="0">
            <a:solidFill>
              <a:schemeClr val="bg1"/>
            </a:solidFill>
          </a:endParaRPr>
        </a:p>
      </dsp:txBody>
      <dsp:txXfrm>
        <a:off x="4219852" y="2698097"/>
        <a:ext cx="3760960" cy="1679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5C2E8-F08A-4CE1-99F4-F8E1D8775EC2}">
      <dsp:nvSpPr>
        <dsp:cNvPr id="0" name=""/>
        <dsp:cNvSpPr/>
      </dsp:nvSpPr>
      <dsp:spPr>
        <a:xfrm rot="16200000">
          <a:off x="-1115492" y="1344091"/>
          <a:ext cx="4851400" cy="2163216"/>
        </a:xfrm>
        <a:prstGeom prst="flowChartManualOperation">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ctr" anchorCtr="0">
          <a:noAutofit/>
        </a:bodyPr>
        <a:lstStyle/>
        <a:p>
          <a:pPr lvl="0" algn="l" defTabSz="977900">
            <a:lnSpc>
              <a:spcPct val="90000"/>
            </a:lnSpc>
            <a:spcBef>
              <a:spcPct val="0"/>
            </a:spcBef>
            <a:spcAft>
              <a:spcPct val="35000"/>
            </a:spcAft>
          </a:pPr>
          <a:r>
            <a:rPr lang="en-IN" sz="2200" b="1" kern="1200" dirty="0" smtClean="0"/>
            <a:t>Society is a </a:t>
          </a:r>
          <a:r>
            <a:rPr lang="en-IN" sz="2200" b="1" kern="1200" dirty="0" smtClean="0"/>
            <a:t>teeming ocean </a:t>
          </a:r>
          <a:r>
            <a:rPr lang="en-IN" sz="2200" b="1" kern="1200" dirty="0" smtClean="0"/>
            <a:t>of </a:t>
          </a:r>
          <a:r>
            <a:rPr lang="en-IN" sz="2200" b="1" kern="1200" dirty="0" smtClean="0"/>
            <a:t>human </a:t>
          </a:r>
          <a:r>
            <a:rPr lang="en-IN" sz="2200" b="1" kern="1200" dirty="0" smtClean="0"/>
            <a:t>energies and capacities – unorganized but latent with unlimited productive potential</a:t>
          </a:r>
          <a:endParaRPr lang="en-IN" sz="2200" b="1" kern="1200" dirty="0"/>
        </a:p>
      </dsp:txBody>
      <dsp:txXfrm rot="5400000">
        <a:off x="228600" y="970279"/>
        <a:ext cx="2163216" cy="2910840"/>
      </dsp:txXfrm>
    </dsp:sp>
    <dsp:sp modelId="{CF374641-8C2B-4AB4-98B9-A71FDF7BFA73}">
      <dsp:nvSpPr>
        <dsp:cNvPr id="0" name=""/>
        <dsp:cNvSpPr/>
      </dsp:nvSpPr>
      <dsp:spPr>
        <a:xfrm rot="16200000">
          <a:off x="789508" y="1344091"/>
          <a:ext cx="4851400" cy="2163216"/>
        </a:xfrm>
        <a:prstGeom prst="flowChartManualOperati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ctr" anchorCtr="0">
          <a:noAutofit/>
        </a:bodyPr>
        <a:lstStyle/>
        <a:p>
          <a:pPr lvl="0" algn="l" defTabSz="977900">
            <a:lnSpc>
              <a:spcPct val="90000"/>
            </a:lnSpc>
            <a:spcBef>
              <a:spcPct val="0"/>
            </a:spcBef>
            <a:spcAft>
              <a:spcPct val="35000"/>
            </a:spcAft>
          </a:pPr>
          <a:r>
            <a:rPr lang="en-IN" sz="2200" b="1" kern="1200" dirty="0" smtClean="0"/>
            <a:t>Organization </a:t>
          </a:r>
          <a:r>
            <a:rPr lang="en-IN" sz="2200" b="1" kern="1200" dirty="0" smtClean="0"/>
            <a:t>of social energies </a:t>
          </a:r>
          <a:r>
            <a:rPr lang="en-IN" sz="2200" b="1" kern="1200" dirty="0" smtClean="0"/>
            <a:t>converts </a:t>
          </a:r>
          <a:r>
            <a:rPr lang="en-IN" sz="2200" b="1" kern="1200" dirty="0" smtClean="0"/>
            <a:t>social potential into social capital</a:t>
          </a:r>
          <a:endParaRPr lang="en-IN" sz="2200" b="1" kern="1200" dirty="0"/>
        </a:p>
      </dsp:txBody>
      <dsp:txXfrm rot="5400000">
        <a:off x="2133600" y="970279"/>
        <a:ext cx="2163216" cy="2910840"/>
      </dsp:txXfrm>
    </dsp:sp>
    <dsp:sp modelId="{F7330BF2-EC11-4604-87D2-CADD72C4D73C}">
      <dsp:nvSpPr>
        <dsp:cNvPr id="0" name=""/>
        <dsp:cNvSpPr/>
      </dsp:nvSpPr>
      <dsp:spPr>
        <a:xfrm rot="16200000">
          <a:off x="2770708" y="1344091"/>
          <a:ext cx="4851400" cy="2163216"/>
        </a:xfrm>
        <a:prstGeom prst="flowChartManualOperation">
          <a:avLst/>
        </a:prstGeom>
        <a:solidFill>
          <a:srgbClr val="00602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ctr" anchorCtr="0">
          <a:noAutofit/>
        </a:bodyPr>
        <a:lstStyle/>
        <a:p>
          <a:pPr lvl="0" algn="l" defTabSz="977900">
            <a:lnSpc>
              <a:spcPct val="90000"/>
            </a:lnSpc>
            <a:spcBef>
              <a:spcPct val="0"/>
            </a:spcBef>
            <a:spcAft>
              <a:spcPct val="35000"/>
            </a:spcAft>
          </a:pPr>
          <a:r>
            <a:rPr lang="en-IN" sz="2200" b="1" kern="1200" dirty="0" smtClean="0">
              <a:solidFill>
                <a:schemeClr val="bg1"/>
              </a:solidFill>
            </a:rPr>
            <a:t>Society is an infinitely complex network or </a:t>
          </a:r>
          <a:br>
            <a:rPr lang="en-IN" sz="2200" b="1" kern="1200" dirty="0" smtClean="0">
              <a:solidFill>
                <a:schemeClr val="bg1"/>
              </a:solidFill>
            </a:rPr>
          </a:br>
          <a:r>
            <a:rPr lang="en-IN" sz="2200" b="1" kern="1200" dirty="0" smtClean="0">
              <a:solidFill>
                <a:schemeClr val="bg1"/>
              </a:solidFill>
            </a:rPr>
            <a:t>web of interrelation-ships</a:t>
          </a:r>
          <a:endParaRPr lang="en-IN" sz="2200" b="1" kern="1200" dirty="0">
            <a:solidFill>
              <a:schemeClr val="bg1"/>
            </a:solidFill>
          </a:endParaRPr>
        </a:p>
      </dsp:txBody>
      <dsp:txXfrm rot="5400000">
        <a:off x="4114800" y="970279"/>
        <a:ext cx="2163216" cy="2910840"/>
      </dsp:txXfrm>
    </dsp:sp>
    <dsp:sp modelId="{17E6F40C-62C1-406D-B675-42B805D476B8}">
      <dsp:nvSpPr>
        <dsp:cNvPr id="0" name=""/>
        <dsp:cNvSpPr/>
      </dsp:nvSpPr>
      <dsp:spPr>
        <a:xfrm rot="16200000">
          <a:off x="4828108" y="1344091"/>
          <a:ext cx="4851400" cy="2163216"/>
        </a:xfrm>
        <a:prstGeom prst="flowChartManualOperati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6050" bIns="0" numCol="1" spcCol="1270" anchor="ctr" anchorCtr="0">
          <a:noAutofit/>
        </a:bodyPr>
        <a:lstStyle/>
        <a:p>
          <a:pPr lvl="0" algn="l" defTabSz="1022350">
            <a:lnSpc>
              <a:spcPct val="90000"/>
            </a:lnSpc>
            <a:spcBef>
              <a:spcPct val="0"/>
            </a:spcBef>
            <a:spcAft>
              <a:spcPct val="35000"/>
            </a:spcAft>
          </a:pPr>
          <a:r>
            <a:rPr lang="en-IN" sz="2300" b="1" kern="1200" dirty="0" smtClean="0">
              <a:solidFill>
                <a:schemeClr val="bg1"/>
              </a:solidFill>
            </a:rPr>
            <a:t>The enormous power of society for accomplish-</a:t>
          </a:r>
          <a:r>
            <a:rPr lang="en-IN" sz="2300" b="1" kern="1200" dirty="0" err="1" smtClean="0">
              <a:solidFill>
                <a:schemeClr val="bg1"/>
              </a:solidFill>
            </a:rPr>
            <a:t>ment</a:t>
          </a:r>
          <a:r>
            <a:rPr lang="en-IN" sz="2300" b="1" kern="1200" dirty="0" smtClean="0">
              <a:solidFill>
                <a:schemeClr val="bg1"/>
              </a:solidFill>
            </a:rPr>
            <a:t> issues from this organization</a:t>
          </a:r>
        </a:p>
      </dsp:txBody>
      <dsp:txXfrm rot="5400000">
        <a:off x="6172200" y="970279"/>
        <a:ext cx="2163216" cy="2910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B9EFD-A470-4A0F-B37F-93C74518188A}">
      <dsp:nvSpPr>
        <dsp:cNvPr id="0" name=""/>
        <dsp:cNvSpPr/>
      </dsp:nvSpPr>
      <dsp:spPr>
        <a:xfrm>
          <a:off x="0" y="1295400"/>
          <a:ext cx="8153400" cy="126000"/>
        </a:xfrm>
        <a:prstGeom prst="rect">
          <a:avLst/>
        </a:prstGeom>
        <a:solidFill>
          <a:srgbClr val="FFC000">
            <a:alpha val="90000"/>
          </a:srgb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82E15778-3287-4D9D-9390-9E74AB36A876}">
      <dsp:nvSpPr>
        <dsp:cNvPr id="0" name=""/>
        <dsp:cNvSpPr/>
      </dsp:nvSpPr>
      <dsp:spPr>
        <a:xfrm>
          <a:off x="393337" y="63500"/>
          <a:ext cx="7752484" cy="1293309"/>
        </a:xfrm>
        <a:prstGeom prst="roundRect">
          <a:avLst/>
        </a:prstGeom>
        <a:solidFill>
          <a:srgbClr val="0070C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244600">
            <a:lnSpc>
              <a:spcPct val="90000"/>
            </a:lnSpc>
            <a:spcBef>
              <a:spcPct val="0"/>
            </a:spcBef>
            <a:spcAft>
              <a:spcPct val="35000"/>
            </a:spcAft>
          </a:pPr>
          <a:endParaRPr lang="en-IN" sz="2800" b="1" kern="1200" dirty="0" smtClean="0">
            <a:solidFill>
              <a:schemeClr val="bg1"/>
            </a:solidFill>
          </a:endParaRPr>
        </a:p>
        <a:p>
          <a:pPr lvl="0" algn="l" defTabSz="1244600">
            <a:lnSpc>
              <a:spcPct val="90000"/>
            </a:lnSpc>
            <a:spcBef>
              <a:spcPct val="0"/>
            </a:spcBef>
            <a:spcAft>
              <a:spcPct val="35000"/>
            </a:spcAft>
          </a:pPr>
          <a:r>
            <a:rPr lang="en-IN" sz="2800" b="1" kern="1200" dirty="0" smtClean="0">
              <a:solidFill>
                <a:schemeClr val="bg1"/>
              </a:solidFill>
            </a:rPr>
            <a:t>Each member of society is an unorganized reservoir of energies, aspirations and capacities. </a:t>
          </a:r>
        </a:p>
        <a:p>
          <a:pPr lvl="0" algn="l" defTabSz="1244600">
            <a:lnSpc>
              <a:spcPct val="90000"/>
            </a:lnSpc>
            <a:spcBef>
              <a:spcPct val="0"/>
            </a:spcBef>
            <a:spcAft>
              <a:spcPct val="35000"/>
            </a:spcAft>
          </a:pPr>
          <a:endParaRPr lang="en-IN" sz="2800" b="1" kern="1200" dirty="0">
            <a:solidFill>
              <a:schemeClr val="bg1"/>
            </a:solidFill>
          </a:endParaRPr>
        </a:p>
      </dsp:txBody>
      <dsp:txXfrm>
        <a:off x="456471" y="126634"/>
        <a:ext cx="7626216" cy="1167041"/>
      </dsp:txXfrm>
    </dsp:sp>
    <dsp:sp modelId="{10267FBC-2968-4ADB-B20D-01F0EFBDAFF8}">
      <dsp:nvSpPr>
        <dsp:cNvPr id="0" name=""/>
        <dsp:cNvSpPr/>
      </dsp:nvSpPr>
      <dsp:spPr>
        <a:xfrm>
          <a:off x="0" y="3048000"/>
          <a:ext cx="8153400" cy="126000"/>
        </a:xfrm>
        <a:prstGeom prst="rect">
          <a:avLst/>
        </a:prstGeom>
        <a:solidFill>
          <a:srgbClr val="00602B">
            <a:alpha val="90000"/>
          </a:srgb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sp>
    <dsp:sp modelId="{3752ECD8-0D46-429F-8A04-9A5B54A9143F}">
      <dsp:nvSpPr>
        <dsp:cNvPr id="0" name=""/>
        <dsp:cNvSpPr/>
      </dsp:nvSpPr>
      <dsp:spPr>
        <a:xfrm>
          <a:off x="390521" y="1524000"/>
          <a:ext cx="7762877" cy="1588816"/>
        </a:xfrm>
        <a:prstGeom prst="roundRect">
          <a:avLst/>
        </a:prstGeom>
        <a:solidFill>
          <a:schemeClr val="accent6">
            <a:lumMod val="75000"/>
          </a:schemeClr>
        </a:solidFill>
        <a:ln w="25400" cap="flat" cmpd="sng" algn="ctr">
          <a:solidFill>
            <a:srgbClr val="00602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244600">
            <a:lnSpc>
              <a:spcPct val="90000"/>
            </a:lnSpc>
            <a:spcBef>
              <a:spcPct val="0"/>
            </a:spcBef>
            <a:spcAft>
              <a:spcPct val="35000"/>
            </a:spcAft>
          </a:pPr>
          <a:r>
            <a:rPr lang="en-IN" sz="2800" b="1" kern="1200" dirty="0" smtClean="0"/>
            <a:t>Organization </a:t>
          </a:r>
          <a:r>
            <a:rPr lang="en-IN" sz="2800" b="1" kern="1200" dirty="0" smtClean="0"/>
            <a:t>of the energies and capacities of each member of society converts human potential into human capital</a:t>
          </a:r>
          <a:endParaRPr lang="en-US" sz="2800" b="1" kern="1200" dirty="0" smtClean="0">
            <a:solidFill>
              <a:schemeClr val="bg1"/>
            </a:solidFill>
          </a:endParaRPr>
        </a:p>
      </dsp:txBody>
      <dsp:txXfrm>
        <a:off x="468081" y="1601560"/>
        <a:ext cx="7607757" cy="1433696"/>
      </dsp:txXfrm>
    </dsp:sp>
    <dsp:sp modelId="{AC05DD5B-C400-4F55-A977-8EA510771666}">
      <dsp:nvSpPr>
        <dsp:cNvPr id="0" name=""/>
        <dsp:cNvSpPr/>
      </dsp:nvSpPr>
      <dsp:spPr>
        <a:xfrm>
          <a:off x="0" y="4876800"/>
          <a:ext cx="8153400" cy="126000"/>
        </a:xfrm>
        <a:prstGeom prst="rect">
          <a:avLst/>
        </a:prstGeom>
        <a:solidFill>
          <a:srgbClr val="C00000">
            <a:alpha val="90000"/>
          </a:srgb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dsp:style>
    </dsp:sp>
    <dsp:sp modelId="{BE8A940A-0819-4D42-9226-1C301CD7D6BB}">
      <dsp:nvSpPr>
        <dsp:cNvPr id="0" name=""/>
        <dsp:cNvSpPr/>
      </dsp:nvSpPr>
      <dsp:spPr>
        <a:xfrm>
          <a:off x="387764" y="3276600"/>
          <a:ext cx="7762877" cy="1657565"/>
        </a:xfrm>
        <a:prstGeom prst="roundRect">
          <a:avLst/>
        </a:prstGeom>
        <a:solidFill>
          <a:schemeClr val="bg1">
            <a:lumMod val="5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1244600">
            <a:lnSpc>
              <a:spcPct val="90000"/>
            </a:lnSpc>
            <a:spcBef>
              <a:spcPct val="0"/>
            </a:spcBef>
            <a:spcAft>
              <a:spcPct val="35000"/>
            </a:spcAft>
          </a:pPr>
          <a:r>
            <a:rPr lang="en-IN" sz="2800" b="1" kern="1200" dirty="0" smtClean="0"/>
            <a:t>The formed Individual is the summit of social evolution where human capital </a:t>
          </a:r>
          <a:r>
            <a:rPr lang="en-IN" sz="2800" b="1" kern="1200" dirty="0" smtClean="0"/>
            <a:t>&amp; social </a:t>
          </a:r>
          <a:r>
            <a:rPr lang="en-IN" sz="2800" b="1" kern="1200" dirty="0" smtClean="0"/>
            <a:t>capital intersect and become infinitely productive</a:t>
          </a:r>
          <a:endParaRPr lang="en-IN" sz="2800" b="1" kern="1200" dirty="0"/>
        </a:p>
      </dsp:txBody>
      <dsp:txXfrm>
        <a:off x="468680" y="3357516"/>
        <a:ext cx="7601045" cy="14957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31E7A-5121-480D-A145-DD367A24555B}">
      <dsp:nvSpPr>
        <dsp:cNvPr id="0" name=""/>
        <dsp:cNvSpPr/>
      </dsp:nvSpPr>
      <dsp:spPr>
        <a:xfrm>
          <a:off x="0" y="0"/>
          <a:ext cx="4572000" cy="4572000"/>
        </a:xfrm>
        <a:prstGeom prst="triangl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BEF4D8-C906-483E-B822-90FD8A455F6A}">
      <dsp:nvSpPr>
        <dsp:cNvPr id="0" name=""/>
        <dsp:cNvSpPr/>
      </dsp:nvSpPr>
      <dsp:spPr>
        <a:xfrm>
          <a:off x="2334279" y="234404"/>
          <a:ext cx="5590520" cy="908595"/>
        </a:xfrm>
        <a:prstGeom prst="roundRect">
          <a:avLst/>
        </a:prstGeom>
        <a:solidFill>
          <a:schemeClr val="bg1">
            <a:alpha val="90000"/>
          </a:schemeClr>
        </a:solidFill>
        <a:ln w="28575"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IN" sz="2200" b="1" kern="1200" dirty="0" smtClean="0">
              <a:solidFill>
                <a:srgbClr val="C00000"/>
              </a:solidFill>
            </a:rPr>
            <a:t>Lincoln identified with the aspiration </a:t>
          </a:r>
          <a:r>
            <a:rPr lang="en-IN" sz="2200" b="1" kern="1200" smtClean="0">
              <a:solidFill>
                <a:srgbClr val="C00000"/>
              </a:solidFill>
            </a:rPr>
            <a:t>of </a:t>
          </a:r>
          <a:r>
            <a:rPr lang="en-IN" sz="2200" b="1" kern="1200" smtClean="0">
              <a:solidFill>
                <a:srgbClr val="C00000"/>
              </a:solidFill>
            </a:rPr>
            <a:t>all Americans for </a:t>
          </a:r>
          <a:r>
            <a:rPr lang="en-IN" sz="2200" b="1" kern="1200" dirty="0" smtClean="0">
              <a:solidFill>
                <a:srgbClr val="C00000"/>
              </a:solidFill>
            </a:rPr>
            <a:t>freedom and unity </a:t>
          </a:r>
          <a:endParaRPr lang="en-IN" sz="2200" b="1" kern="1200" dirty="0">
            <a:solidFill>
              <a:srgbClr val="C00000"/>
            </a:solidFill>
          </a:endParaRPr>
        </a:p>
      </dsp:txBody>
      <dsp:txXfrm>
        <a:off x="2378633" y="278758"/>
        <a:ext cx="5501812" cy="819887"/>
      </dsp:txXfrm>
    </dsp:sp>
    <dsp:sp modelId="{3E3F64D5-860F-47F2-8D7F-E6BF5B1A4481}">
      <dsp:nvSpPr>
        <dsp:cNvPr id="0" name=""/>
        <dsp:cNvSpPr/>
      </dsp:nvSpPr>
      <dsp:spPr>
        <a:xfrm>
          <a:off x="2343581" y="1347919"/>
          <a:ext cx="5581218" cy="908595"/>
        </a:xfrm>
        <a:prstGeom prst="roundRect">
          <a:avLst/>
        </a:prstGeom>
        <a:solidFill>
          <a:schemeClr val="lt1">
            <a:alpha val="90000"/>
            <a:hueOff val="0"/>
            <a:satOff val="0"/>
            <a:lumOff val="0"/>
            <a:alphaOff val="0"/>
          </a:schemeClr>
        </a:solidFill>
        <a:ln w="28575"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IN" sz="2200" b="1" kern="1200" dirty="0" smtClean="0">
              <a:solidFill>
                <a:srgbClr val="002060"/>
              </a:solidFill>
            </a:rPr>
            <a:t>Sears &amp; </a:t>
          </a:r>
          <a:r>
            <a:rPr lang="en-IN" sz="2200" b="1" kern="1200" dirty="0" err="1" smtClean="0">
              <a:solidFill>
                <a:srgbClr val="002060"/>
              </a:solidFill>
            </a:rPr>
            <a:t>Rosenwald</a:t>
          </a:r>
          <a:r>
            <a:rPr lang="en-IN" sz="2200" b="1" kern="1200" dirty="0" smtClean="0">
              <a:solidFill>
                <a:srgbClr val="002060"/>
              </a:solidFill>
            </a:rPr>
            <a:t> created an organization to fulfil the aspirations of the rural community</a:t>
          </a:r>
        </a:p>
      </dsp:txBody>
      <dsp:txXfrm>
        <a:off x="2387935" y="1392273"/>
        <a:ext cx="5492510" cy="819887"/>
      </dsp:txXfrm>
    </dsp:sp>
    <dsp:sp modelId="{FA8203F1-913B-4456-9C2F-D9BA6B41DE13}">
      <dsp:nvSpPr>
        <dsp:cNvPr id="0" name=""/>
        <dsp:cNvSpPr/>
      </dsp:nvSpPr>
      <dsp:spPr>
        <a:xfrm>
          <a:off x="2343432" y="2470237"/>
          <a:ext cx="5581367" cy="908595"/>
        </a:xfrm>
        <a:prstGeom prst="roundRect">
          <a:avLst/>
        </a:prstGeom>
        <a:solidFill>
          <a:schemeClr val="lt1">
            <a:alpha val="90000"/>
            <a:hueOff val="0"/>
            <a:satOff val="0"/>
            <a:lumOff val="0"/>
            <a:alphaOff val="0"/>
          </a:schemeClr>
        </a:solidFill>
        <a:ln w="28575" cap="flat" cmpd="sng" algn="ctr">
          <a:solidFill>
            <a:srgbClr val="003618"/>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IN" sz="2200" b="1" kern="1200" dirty="0" smtClean="0">
              <a:solidFill>
                <a:srgbClr val="003618"/>
              </a:solidFill>
            </a:rPr>
            <a:t>Fred Smith identified with the aspiration for speed &amp; designed an organization to meet it</a:t>
          </a:r>
        </a:p>
      </dsp:txBody>
      <dsp:txXfrm>
        <a:off x="2387786" y="2514591"/>
        <a:ext cx="5492659" cy="819887"/>
      </dsp:txXfrm>
    </dsp:sp>
    <dsp:sp modelId="{31FDB685-B5AE-4BA9-B7CF-50C886B02E3F}">
      <dsp:nvSpPr>
        <dsp:cNvPr id="0" name=""/>
        <dsp:cNvSpPr/>
      </dsp:nvSpPr>
      <dsp:spPr>
        <a:xfrm>
          <a:off x="2433952" y="3581816"/>
          <a:ext cx="5490846" cy="908595"/>
        </a:xfrm>
        <a:prstGeom prst="roundRect">
          <a:avLst/>
        </a:prstGeom>
        <a:solidFill>
          <a:schemeClr val="lt1">
            <a:alpha val="90000"/>
            <a:hueOff val="0"/>
            <a:satOff val="0"/>
            <a:lumOff val="0"/>
            <a:alphaOff val="0"/>
          </a:schemeClr>
        </a:solidFill>
        <a:ln w="28575"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IN" sz="2200" b="1" kern="1200" dirty="0" smtClean="0">
              <a:solidFill>
                <a:srgbClr val="FF0000"/>
              </a:solidFill>
            </a:rPr>
            <a:t>Google, Amazon, Facebook plugged into the power of social organization of the Internet </a:t>
          </a:r>
        </a:p>
      </dsp:txBody>
      <dsp:txXfrm>
        <a:off x="2478306" y="3626170"/>
        <a:ext cx="5402138" cy="8198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EA1632-096C-4510-86E2-D0F66DC481CF}" type="datetimeFigureOut">
              <a:rPr lang="en-US" smtClean="0"/>
              <a:t>8/24/2014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FE4AC8-25B8-47F0-965C-1A0BF38E85C2}" type="slidenum">
              <a:rPr lang="en-US" smtClean="0"/>
              <a:t>‹#›</a:t>
            </a:fld>
            <a:endParaRPr lang="en-US"/>
          </a:p>
        </p:txBody>
      </p:sp>
    </p:spTree>
    <p:extLst>
      <p:ext uri="{BB962C8B-B14F-4D97-AF65-F5344CB8AC3E}">
        <p14:creationId xmlns:p14="http://schemas.microsoft.com/office/powerpoint/2010/main" val="1144983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469D75-43D4-4E67-9049-6B4298169469}" type="slidenum">
              <a:rPr lang="en-US" smtClean="0"/>
              <a:t>1</a:t>
            </a:fld>
            <a:endParaRPr lang="en-US"/>
          </a:p>
        </p:txBody>
      </p:sp>
    </p:spTree>
    <p:extLst>
      <p:ext uri="{BB962C8B-B14F-4D97-AF65-F5344CB8AC3E}">
        <p14:creationId xmlns:p14="http://schemas.microsoft.com/office/powerpoint/2010/main" val="308222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FE4AC8-25B8-47F0-965C-1A0BF38E85C2}" type="slidenum">
              <a:rPr lang="en-US" smtClean="0"/>
              <a:t>3</a:t>
            </a:fld>
            <a:endParaRPr lang="en-US"/>
          </a:p>
        </p:txBody>
      </p:sp>
    </p:spTree>
    <p:extLst>
      <p:ext uri="{BB962C8B-B14F-4D97-AF65-F5344CB8AC3E}">
        <p14:creationId xmlns:p14="http://schemas.microsoft.com/office/powerpoint/2010/main" val="117376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FE4AC8-25B8-47F0-965C-1A0BF38E85C2}" type="slidenum">
              <a:rPr lang="en-US" smtClean="0"/>
              <a:t>4</a:t>
            </a:fld>
            <a:endParaRPr lang="en-US"/>
          </a:p>
        </p:txBody>
      </p:sp>
    </p:spTree>
    <p:extLst>
      <p:ext uri="{BB962C8B-B14F-4D97-AF65-F5344CB8AC3E}">
        <p14:creationId xmlns:p14="http://schemas.microsoft.com/office/powerpoint/2010/main" val="3386368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469D75-43D4-4E67-9049-6B4298169469}" type="slidenum">
              <a:rPr lang="en-US" smtClean="0"/>
              <a:t>7</a:t>
            </a:fld>
            <a:endParaRPr lang="en-US"/>
          </a:p>
        </p:txBody>
      </p:sp>
    </p:spTree>
    <p:extLst>
      <p:ext uri="{BB962C8B-B14F-4D97-AF65-F5344CB8AC3E}">
        <p14:creationId xmlns:p14="http://schemas.microsoft.com/office/powerpoint/2010/main" val="3622696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42FE4AC8-25B8-47F0-965C-1A0BF38E85C2}" type="slidenum">
              <a:rPr lang="en-US" smtClean="0"/>
              <a:t>17</a:t>
            </a:fld>
            <a:endParaRPr lang="en-US"/>
          </a:p>
        </p:txBody>
      </p:sp>
    </p:spTree>
    <p:extLst>
      <p:ext uri="{BB962C8B-B14F-4D97-AF65-F5344CB8AC3E}">
        <p14:creationId xmlns:p14="http://schemas.microsoft.com/office/powerpoint/2010/main" val="1313324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George</a:t>
            </a:r>
            <a:r>
              <a:rPr lang="en-IN" baseline="0" dirty="0" smtClean="0"/>
              <a:t> Lucas’ </a:t>
            </a:r>
            <a:r>
              <a:rPr lang="en-IN" dirty="0" smtClean="0"/>
              <a:t>army of clones</a:t>
            </a:r>
            <a:endParaRPr lang="en-IN" dirty="0"/>
          </a:p>
        </p:txBody>
      </p:sp>
      <p:sp>
        <p:nvSpPr>
          <p:cNvPr id="4" name="Slide Number Placeholder 3"/>
          <p:cNvSpPr>
            <a:spLocks noGrp="1"/>
          </p:cNvSpPr>
          <p:nvPr>
            <p:ph type="sldNum" sz="quarter" idx="10"/>
          </p:nvPr>
        </p:nvSpPr>
        <p:spPr/>
        <p:txBody>
          <a:bodyPr/>
          <a:lstStyle/>
          <a:p>
            <a:fld id="{42FE4AC8-25B8-47F0-965C-1A0BF38E85C2}" type="slidenum">
              <a:rPr lang="en-US" smtClean="0"/>
              <a:t>18</a:t>
            </a:fld>
            <a:endParaRPr lang="en-US"/>
          </a:p>
        </p:txBody>
      </p:sp>
    </p:spTree>
    <p:extLst>
      <p:ext uri="{BB962C8B-B14F-4D97-AF65-F5344CB8AC3E}">
        <p14:creationId xmlns:p14="http://schemas.microsoft.com/office/powerpoint/2010/main" val="3474764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FE4AC8-25B8-47F0-965C-1A0BF38E85C2}" type="slidenum">
              <a:rPr lang="en-US" smtClean="0"/>
              <a:t>22</a:t>
            </a:fld>
            <a:endParaRPr lang="en-US"/>
          </a:p>
        </p:txBody>
      </p:sp>
    </p:spTree>
    <p:extLst>
      <p:ext uri="{BB962C8B-B14F-4D97-AF65-F5344CB8AC3E}">
        <p14:creationId xmlns:p14="http://schemas.microsoft.com/office/powerpoint/2010/main" val="606396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1F3DB9-4CDE-41CA-9ED7-9F8880682CCE}" type="datetime1">
              <a:rPr lang="en-IN" smtClean="0"/>
              <a:t>24-08-2014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28645-2A62-4385-8ECC-6086EEB38E5E}" type="slidenum">
              <a:rPr lang="en-US" smtClean="0"/>
              <a:t>‹#›</a:t>
            </a:fld>
            <a:endParaRPr lang="en-US"/>
          </a:p>
        </p:txBody>
      </p:sp>
    </p:spTree>
    <p:extLst>
      <p:ext uri="{BB962C8B-B14F-4D97-AF65-F5344CB8AC3E}">
        <p14:creationId xmlns:p14="http://schemas.microsoft.com/office/powerpoint/2010/main" val="616960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490A18-EB42-4538-9740-36AFA92CE86C}" type="datetime1">
              <a:rPr lang="en-IN" smtClean="0"/>
              <a:t>24-08-2014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28645-2A62-4385-8ECC-6086EEB38E5E}" type="slidenum">
              <a:rPr lang="en-US" smtClean="0"/>
              <a:t>‹#›</a:t>
            </a:fld>
            <a:endParaRPr lang="en-US"/>
          </a:p>
        </p:txBody>
      </p:sp>
    </p:spTree>
    <p:extLst>
      <p:ext uri="{BB962C8B-B14F-4D97-AF65-F5344CB8AC3E}">
        <p14:creationId xmlns:p14="http://schemas.microsoft.com/office/powerpoint/2010/main" val="319386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E999B-FD65-458C-B15D-32F4F5B4F2DC}" type="datetime1">
              <a:rPr lang="en-IN" smtClean="0"/>
              <a:t>24-08-2014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28645-2A62-4385-8ECC-6086EEB38E5E}" type="slidenum">
              <a:rPr lang="en-US" smtClean="0"/>
              <a:t>‹#›</a:t>
            </a:fld>
            <a:endParaRPr lang="en-US"/>
          </a:p>
        </p:txBody>
      </p:sp>
    </p:spTree>
    <p:extLst>
      <p:ext uri="{BB962C8B-B14F-4D97-AF65-F5344CB8AC3E}">
        <p14:creationId xmlns:p14="http://schemas.microsoft.com/office/powerpoint/2010/main" val="2020079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52C3C6A-F6BE-4ADC-B910-FF56FB6C7740}" type="datetime1">
              <a:rPr lang="en-IN" smtClean="0"/>
              <a:t>24-08-2014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F54A0E-556A-43EC-AEF7-250AA293232E}" type="slidenum">
              <a:rPr lang="en-IN" smtClean="0"/>
              <a:t>‹#›</a:t>
            </a:fld>
            <a:endParaRPr lang="en-IN"/>
          </a:p>
        </p:txBody>
      </p:sp>
    </p:spTree>
    <p:extLst>
      <p:ext uri="{BB962C8B-B14F-4D97-AF65-F5344CB8AC3E}">
        <p14:creationId xmlns:p14="http://schemas.microsoft.com/office/powerpoint/2010/main" val="89269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E4A6C2-EFC2-44C7-96E4-57AB1F655D2E}" type="datetime1">
              <a:rPr lang="en-IN" smtClean="0"/>
              <a:t>24-08-2014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b="1"/>
            </a:lvl1pPr>
          </a:lstStyle>
          <a:p>
            <a:fld id="{C253AE47-8797-4952-971E-FCE26132EE09}" type="slidenum">
              <a:rPr lang="en-US" smtClean="0"/>
              <a:t>‹#›</a:t>
            </a:fld>
            <a:endParaRPr lang="en-US" dirty="0"/>
          </a:p>
        </p:txBody>
      </p:sp>
    </p:spTree>
    <p:extLst>
      <p:ext uri="{BB962C8B-B14F-4D97-AF65-F5344CB8AC3E}">
        <p14:creationId xmlns:p14="http://schemas.microsoft.com/office/powerpoint/2010/main" val="1691485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D4A4F9-FA70-45C4-A610-5E80D992BA10}" type="datetime1">
              <a:rPr lang="en-IN" smtClean="0"/>
              <a:t>24-08-2014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28645-2A62-4385-8ECC-6086EEB38E5E}" type="slidenum">
              <a:rPr lang="en-US" smtClean="0"/>
              <a:t>‹#›</a:t>
            </a:fld>
            <a:endParaRPr lang="en-US"/>
          </a:p>
        </p:txBody>
      </p:sp>
    </p:spTree>
    <p:extLst>
      <p:ext uri="{BB962C8B-B14F-4D97-AF65-F5344CB8AC3E}">
        <p14:creationId xmlns:p14="http://schemas.microsoft.com/office/powerpoint/2010/main" val="2226515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C67B7-F149-49B9-973D-684D6FFDA4F5}" type="datetime1">
              <a:rPr lang="en-IN" smtClean="0"/>
              <a:t>24-08-2014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28645-2A62-4385-8ECC-6086EEB38E5E}" type="slidenum">
              <a:rPr lang="en-US" smtClean="0"/>
              <a:t>‹#›</a:t>
            </a:fld>
            <a:endParaRPr lang="en-US"/>
          </a:p>
        </p:txBody>
      </p:sp>
    </p:spTree>
    <p:extLst>
      <p:ext uri="{BB962C8B-B14F-4D97-AF65-F5344CB8AC3E}">
        <p14:creationId xmlns:p14="http://schemas.microsoft.com/office/powerpoint/2010/main" val="286882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75807E-A510-4F8C-85C7-54A23E589F59}" type="datetime1">
              <a:rPr lang="en-IN" smtClean="0"/>
              <a:t>24-08-2014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28645-2A62-4385-8ECC-6086EEB38E5E}" type="slidenum">
              <a:rPr lang="en-US" smtClean="0"/>
              <a:t>‹#›</a:t>
            </a:fld>
            <a:endParaRPr lang="en-US"/>
          </a:p>
        </p:txBody>
      </p:sp>
    </p:spTree>
    <p:extLst>
      <p:ext uri="{BB962C8B-B14F-4D97-AF65-F5344CB8AC3E}">
        <p14:creationId xmlns:p14="http://schemas.microsoft.com/office/powerpoint/2010/main" val="408392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D56847-D903-4F5E-A849-E7A1DB0A0F1A}" type="datetime1">
              <a:rPr lang="en-IN" smtClean="0"/>
              <a:t>24-08-2014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28645-2A62-4385-8ECC-6086EEB38E5E}" type="slidenum">
              <a:rPr lang="en-US" smtClean="0"/>
              <a:t>‹#›</a:t>
            </a:fld>
            <a:endParaRPr lang="en-US"/>
          </a:p>
        </p:txBody>
      </p:sp>
    </p:spTree>
    <p:extLst>
      <p:ext uri="{BB962C8B-B14F-4D97-AF65-F5344CB8AC3E}">
        <p14:creationId xmlns:p14="http://schemas.microsoft.com/office/powerpoint/2010/main" val="3875443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7B70B-8D63-4E04-AC4D-BE473DF72B6A}" type="datetime1">
              <a:rPr lang="en-IN" smtClean="0"/>
              <a:t>24-08-2014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28645-2A62-4385-8ECC-6086EEB38E5E}" type="slidenum">
              <a:rPr lang="en-US" smtClean="0"/>
              <a:t>‹#›</a:t>
            </a:fld>
            <a:endParaRPr lang="en-US"/>
          </a:p>
        </p:txBody>
      </p:sp>
    </p:spTree>
    <p:extLst>
      <p:ext uri="{BB962C8B-B14F-4D97-AF65-F5344CB8AC3E}">
        <p14:creationId xmlns:p14="http://schemas.microsoft.com/office/powerpoint/2010/main" val="44243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7F05C6-C02B-417E-B42E-A84DB93DFFD0}" type="datetime1">
              <a:rPr lang="en-IN" smtClean="0"/>
              <a:t>24-08-2014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28645-2A62-4385-8ECC-6086EEB38E5E}" type="slidenum">
              <a:rPr lang="en-US" smtClean="0"/>
              <a:t>‹#›</a:t>
            </a:fld>
            <a:endParaRPr lang="en-US"/>
          </a:p>
        </p:txBody>
      </p:sp>
    </p:spTree>
    <p:extLst>
      <p:ext uri="{BB962C8B-B14F-4D97-AF65-F5344CB8AC3E}">
        <p14:creationId xmlns:p14="http://schemas.microsoft.com/office/powerpoint/2010/main" val="1673577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396461-CC18-4AB6-B3BE-CC447BA8233A}" type="datetime1">
              <a:rPr lang="en-IN" smtClean="0"/>
              <a:t>24-08-2014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28645-2A62-4385-8ECC-6086EEB38E5E}" type="slidenum">
              <a:rPr lang="en-US" smtClean="0"/>
              <a:t>‹#›</a:t>
            </a:fld>
            <a:endParaRPr lang="en-US"/>
          </a:p>
        </p:txBody>
      </p:sp>
    </p:spTree>
    <p:extLst>
      <p:ext uri="{BB962C8B-B14F-4D97-AF65-F5344CB8AC3E}">
        <p14:creationId xmlns:p14="http://schemas.microsoft.com/office/powerpoint/2010/main" val="1450949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34F3-19B0-4755-9A0C-393AFCC755E9}" type="datetime1">
              <a:rPr lang="en-IN" smtClean="0"/>
              <a:t>24-08-2014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28645-2A62-4385-8ECC-6086EEB38E5E}" type="slidenum">
              <a:rPr lang="en-US" smtClean="0"/>
              <a:t>‹#›</a:t>
            </a:fld>
            <a:endParaRPr lang="en-US"/>
          </a:p>
        </p:txBody>
      </p:sp>
    </p:spTree>
    <p:extLst>
      <p:ext uri="{BB962C8B-B14F-4D97-AF65-F5344CB8AC3E}">
        <p14:creationId xmlns:p14="http://schemas.microsoft.com/office/powerpoint/2010/main" val="2110165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55A5095-343A-4B28-B14B-B699A0F983D3}" type="slidenum">
              <a:rPr lang="en-GB" smtClean="0"/>
              <a:t>1</a:t>
            </a:fld>
            <a:endParaRPr lang="en-GB"/>
          </a:p>
        </p:txBody>
      </p:sp>
      <p:pic>
        <p:nvPicPr>
          <p:cNvPr id="104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7467600" cy="525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4800" b="1" dirty="0" smtClean="0">
                <a:solidFill>
                  <a:srgbClr val="C00000"/>
                </a:solidFill>
              </a:rPr>
              <a:t>INDIVIDUALITY AND SOCIETY</a:t>
            </a:r>
            <a:endParaRPr lang="en-IN" sz="4800" b="1" dirty="0">
              <a:solidFill>
                <a:srgbClr val="C00000"/>
              </a:solidFill>
            </a:endParaRPr>
          </a:p>
        </p:txBody>
      </p:sp>
      <p:sp>
        <p:nvSpPr>
          <p:cNvPr id="4" name="TextBox 3"/>
          <p:cNvSpPr txBox="1"/>
          <p:nvPr/>
        </p:nvSpPr>
        <p:spPr>
          <a:xfrm>
            <a:off x="838200" y="4953000"/>
            <a:ext cx="4267200" cy="1508105"/>
          </a:xfrm>
          <a:prstGeom prst="rect">
            <a:avLst/>
          </a:prstGeom>
          <a:noFill/>
        </p:spPr>
        <p:txBody>
          <a:bodyPr wrap="square" rtlCol="0">
            <a:spAutoFit/>
          </a:bodyPr>
          <a:lstStyle/>
          <a:p>
            <a:r>
              <a:rPr lang="en-US" sz="2600" b="1" spc="-150" dirty="0" err="1" smtClean="0">
                <a:solidFill>
                  <a:srgbClr val="C00000"/>
                </a:solidFill>
              </a:rPr>
              <a:t>Transdisciplinary</a:t>
            </a:r>
            <a:r>
              <a:rPr lang="en-US" sz="2600" b="1" spc="-150" dirty="0" smtClean="0">
                <a:solidFill>
                  <a:srgbClr val="C00000"/>
                </a:solidFill>
              </a:rPr>
              <a:t> Course on Individuality &amp; Accomplishment</a:t>
            </a:r>
          </a:p>
          <a:p>
            <a:r>
              <a:rPr lang="en-US" sz="2000" b="1" dirty="0" smtClean="0">
                <a:solidFill>
                  <a:srgbClr val="C00000"/>
                </a:solidFill>
              </a:rPr>
              <a:t>LECTURE 8</a:t>
            </a:r>
          </a:p>
          <a:p>
            <a:r>
              <a:rPr lang="en-US" sz="2000" b="1" dirty="0" smtClean="0">
                <a:solidFill>
                  <a:schemeClr val="accent2">
                    <a:lumMod val="50000"/>
                  </a:schemeClr>
                </a:solidFill>
              </a:rPr>
              <a:t>GARRY JACOBS</a:t>
            </a:r>
            <a:endParaRPr lang="en-IN" sz="2000" b="1" dirty="0">
              <a:solidFill>
                <a:schemeClr val="accent2">
                  <a:lumMod val="50000"/>
                </a:schemeClr>
              </a:solidFill>
            </a:endParaRPr>
          </a:p>
        </p:txBody>
      </p:sp>
    </p:spTree>
    <p:extLst>
      <p:ext uri="{BB962C8B-B14F-4D97-AF65-F5344CB8AC3E}">
        <p14:creationId xmlns:p14="http://schemas.microsoft.com/office/powerpoint/2010/main" val="2757824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a:ln>
            <a:solidFill>
              <a:srgbClr val="002060"/>
            </a:solidFill>
          </a:ln>
        </p:spPr>
        <p:style>
          <a:lnRef idx="0">
            <a:schemeClr val="dk1"/>
          </a:lnRef>
          <a:fillRef idx="3">
            <a:schemeClr val="dk1"/>
          </a:fillRef>
          <a:effectRef idx="3">
            <a:schemeClr val="dk1"/>
          </a:effectRef>
          <a:fontRef idx="minor">
            <a:schemeClr val="lt1"/>
          </a:fontRef>
        </p:style>
        <p:txBody>
          <a:bodyPr>
            <a:normAutofit/>
          </a:bodyPr>
          <a:lstStyle/>
          <a:p>
            <a:r>
              <a:rPr lang="en-US" sz="6600" b="1" dirty="0" smtClean="0"/>
              <a:t>Turning Point</a:t>
            </a:r>
          </a:p>
        </p:txBody>
      </p:sp>
      <p:sp>
        <p:nvSpPr>
          <p:cNvPr id="4" name="Slide Number Placeholder 3"/>
          <p:cNvSpPr>
            <a:spLocks noGrp="1"/>
          </p:cNvSpPr>
          <p:nvPr>
            <p:ph type="sldNum" sz="quarter" idx="12"/>
          </p:nvPr>
        </p:nvSpPr>
        <p:spPr>
          <a:xfrm>
            <a:off x="-1447800" y="6492875"/>
            <a:ext cx="2133600" cy="365125"/>
          </a:xfrm>
        </p:spPr>
        <p:txBody>
          <a:bodyPr/>
          <a:lstStyle/>
          <a:p>
            <a:fld id="{56F54A0E-556A-43EC-AEF7-250AA293232E}" type="slidenum">
              <a:rPr lang="en-IN" smtClean="0"/>
              <a:t>10</a:t>
            </a:fld>
            <a:endParaRPr lang="en-IN" dirty="0"/>
          </a:p>
        </p:txBody>
      </p:sp>
      <p:pic>
        <p:nvPicPr>
          <p:cNvPr id="2053" name="Picture 5"/>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trans="31000"/>
                    </a14:imgEffect>
                    <a14:imgEffect>
                      <a14:sharpenSoften amount="-94000"/>
                    </a14:imgEffect>
                  </a14:imgLayer>
                </a14:imgProps>
              </a:ext>
              <a:ext uri="{28A0092B-C50C-407E-A947-70E740481C1C}">
                <a14:useLocalDpi xmlns:a14="http://schemas.microsoft.com/office/drawing/2010/main" val="0"/>
              </a:ext>
            </a:extLst>
          </a:blip>
          <a:srcRect/>
          <a:stretch>
            <a:fillRect/>
          </a:stretch>
        </p:blipFill>
        <p:spPr bwMode="auto">
          <a:xfrm>
            <a:off x="6400800" y="4614326"/>
            <a:ext cx="2768348" cy="224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600200"/>
            <a:ext cx="8077199" cy="5792355"/>
          </a:xfrm>
          <a:prstGeom prst="rect">
            <a:avLst/>
          </a:prstGeom>
          <a:noFill/>
        </p:spPr>
        <p:txBody>
          <a:bodyPr wrap="square" rtlCol="0">
            <a:spAutoFit/>
          </a:bodyPr>
          <a:lstStyle/>
          <a:p>
            <a:pPr marL="342900" lvl="0" indent="-342900">
              <a:spcBef>
                <a:spcPts val="1200"/>
              </a:spcBef>
              <a:buFont typeface="Arial" pitchFamily="34" charset="0"/>
              <a:buChar char="•"/>
            </a:pPr>
            <a:r>
              <a:rPr lang="en-IN" sz="2400" b="1" dirty="0" smtClean="0">
                <a:solidFill>
                  <a:srgbClr val="002060"/>
                </a:solidFill>
              </a:rPr>
              <a:t>Country seemed to verge of be splitting a part</a:t>
            </a:r>
          </a:p>
          <a:p>
            <a:pPr marL="342900" lvl="0" indent="-342900">
              <a:spcBef>
                <a:spcPts val="1200"/>
              </a:spcBef>
              <a:buFont typeface="Arial" pitchFamily="34" charset="0"/>
              <a:buChar char="•"/>
            </a:pPr>
            <a:r>
              <a:rPr lang="en-IN" sz="2400" b="1" dirty="0" smtClean="0">
                <a:solidFill>
                  <a:srgbClr val="002060"/>
                </a:solidFill>
              </a:rPr>
              <a:t>Lincoln </a:t>
            </a:r>
            <a:r>
              <a:rPr lang="en-IN" sz="2400" b="1" dirty="0">
                <a:solidFill>
                  <a:srgbClr val="002060"/>
                </a:solidFill>
              </a:rPr>
              <a:t>waited with enormous patience </a:t>
            </a:r>
          </a:p>
          <a:p>
            <a:pPr marL="342900" lvl="0" indent="-342900">
              <a:spcBef>
                <a:spcPts val="1200"/>
              </a:spcBef>
              <a:buFont typeface="Arial" pitchFamily="34" charset="0"/>
              <a:buChar char="•"/>
            </a:pPr>
            <a:r>
              <a:rPr lang="en-IN" sz="2400" b="1" dirty="0" smtClean="0">
                <a:solidFill>
                  <a:srgbClr val="002060"/>
                </a:solidFill>
              </a:rPr>
              <a:t>Lee invaded and then retreated </a:t>
            </a:r>
            <a:r>
              <a:rPr lang="en-IN" sz="2400" b="1" dirty="0">
                <a:solidFill>
                  <a:srgbClr val="002060"/>
                </a:solidFill>
              </a:rPr>
              <a:t>from </a:t>
            </a:r>
            <a:r>
              <a:rPr lang="en-IN" sz="2400" b="1" dirty="0" smtClean="0">
                <a:solidFill>
                  <a:srgbClr val="002060"/>
                </a:solidFill>
              </a:rPr>
              <a:t>Maryland </a:t>
            </a:r>
            <a:endParaRPr lang="en-IN" sz="2400" b="1" dirty="0">
              <a:solidFill>
                <a:srgbClr val="002060"/>
              </a:solidFill>
            </a:endParaRPr>
          </a:p>
          <a:p>
            <a:pPr marL="342900" lvl="0" indent="-342900">
              <a:spcBef>
                <a:spcPts val="1200"/>
              </a:spcBef>
              <a:buFont typeface="Arial" pitchFamily="34" charset="0"/>
              <a:buChar char="•"/>
            </a:pPr>
            <a:r>
              <a:rPr lang="en-IN" sz="2400" b="1" dirty="0">
                <a:solidFill>
                  <a:srgbClr val="002060"/>
                </a:solidFill>
              </a:rPr>
              <a:t>Kentucky refused to support Southern </a:t>
            </a:r>
            <a:r>
              <a:rPr lang="en-IN" sz="2400" b="1" dirty="0" smtClean="0">
                <a:solidFill>
                  <a:srgbClr val="002060"/>
                </a:solidFill>
              </a:rPr>
              <a:t>invasion</a:t>
            </a:r>
          </a:p>
          <a:p>
            <a:pPr marL="342900" indent="-342900">
              <a:spcBef>
                <a:spcPts val="1200"/>
              </a:spcBef>
              <a:buFont typeface="Arial" pitchFamily="34" charset="0"/>
              <a:buChar char="•"/>
            </a:pPr>
            <a:r>
              <a:rPr lang="sv-SE" sz="2400" b="1" dirty="0">
                <a:solidFill>
                  <a:srgbClr val="002060"/>
                </a:solidFill>
              </a:rPr>
              <a:t>Lincoln demanded McClelland attack Virginia</a:t>
            </a:r>
          </a:p>
          <a:p>
            <a:pPr marL="342900" indent="-342900">
              <a:spcBef>
                <a:spcPts val="1200"/>
              </a:spcBef>
              <a:buFont typeface="Arial" pitchFamily="34" charset="0"/>
              <a:buChar char="•"/>
            </a:pPr>
            <a:r>
              <a:rPr lang="en-IN" sz="2400" b="1" dirty="0">
                <a:solidFill>
                  <a:srgbClr val="002060"/>
                </a:solidFill>
              </a:rPr>
              <a:t>Immediately after the news of Northern victory, </a:t>
            </a:r>
            <a:r>
              <a:rPr lang="en-IN" sz="2400" b="1" dirty="0" smtClean="0">
                <a:solidFill>
                  <a:srgbClr val="002060"/>
                </a:solidFill>
              </a:rPr>
              <a:t/>
            </a:r>
            <a:br>
              <a:rPr lang="en-IN" sz="2400" b="1" dirty="0" smtClean="0">
                <a:solidFill>
                  <a:srgbClr val="002060"/>
                </a:solidFill>
              </a:rPr>
            </a:br>
            <a:r>
              <a:rPr lang="en-IN" sz="2400" b="1" dirty="0" smtClean="0">
                <a:solidFill>
                  <a:srgbClr val="002060"/>
                </a:solidFill>
              </a:rPr>
              <a:t>he </a:t>
            </a:r>
            <a:r>
              <a:rPr lang="en-IN" sz="2400" b="1" dirty="0">
                <a:solidFill>
                  <a:srgbClr val="002060"/>
                </a:solidFill>
              </a:rPr>
              <a:t>wrote the Emancipation Proclamation</a:t>
            </a:r>
          </a:p>
          <a:p>
            <a:pPr marL="342900" indent="-342900">
              <a:spcBef>
                <a:spcPts val="1200"/>
              </a:spcBef>
              <a:buFont typeface="Arial" pitchFamily="34" charset="0"/>
              <a:buChar char="•"/>
            </a:pPr>
            <a:r>
              <a:rPr lang="en-IN" sz="2400" b="1" dirty="0" smtClean="0">
                <a:solidFill>
                  <a:srgbClr val="002060"/>
                </a:solidFill>
              </a:rPr>
              <a:t>Congress passes it by narrow </a:t>
            </a:r>
            <a:r>
              <a:rPr lang="en-IN" sz="2400" b="1" dirty="0">
                <a:solidFill>
                  <a:srgbClr val="002060"/>
                </a:solidFill>
              </a:rPr>
              <a:t>margin</a:t>
            </a:r>
          </a:p>
          <a:p>
            <a:pPr marL="342900" indent="-342900">
              <a:spcBef>
                <a:spcPts val="1200"/>
              </a:spcBef>
              <a:buFont typeface="Arial" pitchFamily="34" charset="0"/>
              <a:buChar char="•"/>
            </a:pPr>
            <a:r>
              <a:rPr lang="en-IN" sz="2400" b="1" dirty="0" smtClean="0">
                <a:solidFill>
                  <a:srgbClr val="002060"/>
                </a:solidFill>
              </a:rPr>
              <a:t>European abolitionists </a:t>
            </a:r>
            <a:r>
              <a:rPr lang="en-IN" sz="2400" b="1" dirty="0" smtClean="0">
                <a:solidFill>
                  <a:srgbClr val="002060"/>
                </a:solidFill>
              </a:rPr>
              <a:t>supported </a:t>
            </a:r>
            <a:r>
              <a:rPr lang="en-IN" sz="2400" b="1" dirty="0" smtClean="0">
                <a:solidFill>
                  <a:srgbClr val="002060"/>
                </a:solidFill>
              </a:rPr>
              <a:t>the </a:t>
            </a:r>
            <a:r>
              <a:rPr lang="en-IN" sz="2400" b="1" dirty="0">
                <a:solidFill>
                  <a:srgbClr val="002060"/>
                </a:solidFill>
              </a:rPr>
              <a:t>North</a:t>
            </a:r>
          </a:p>
          <a:p>
            <a:pPr marL="342900" indent="-342900">
              <a:spcBef>
                <a:spcPts val="1200"/>
              </a:spcBef>
              <a:buFont typeface="Arial" pitchFamily="34" charset="0"/>
              <a:buChar char="•"/>
            </a:pPr>
            <a:r>
              <a:rPr lang="en-IN" sz="2400" b="1" dirty="0">
                <a:solidFill>
                  <a:srgbClr val="002060"/>
                </a:solidFill>
              </a:rPr>
              <a:t>The tide of the war turned </a:t>
            </a:r>
          </a:p>
          <a:p>
            <a:pPr marL="342900" lvl="0" indent="-342900">
              <a:spcBef>
                <a:spcPct val="20000"/>
              </a:spcBef>
              <a:buFont typeface="Arial" pitchFamily="34" charset="0"/>
              <a:buChar char="•"/>
            </a:pPr>
            <a:endParaRPr lang="en-IN" sz="2400" b="1" dirty="0" smtClean="0">
              <a:solidFill>
                <a:prstClr val="black"/>
              </a:solidFill>
            </a:endParaRPr>
          </a:p>
          <a:p>
            <a:pPr marL="800100" lvl="1" indent="-342900">
              <a:spcBef>
                <a:spcPct val="20000"/>
              </a:spcBef>
              <a:buFont typeface="Arial" pitchFamily="34" charset="0"/>
              <a:buChar char="•"/>
            </a:pPr>
            <a:endParaRPr lang="en-IN" dirty="0">
              <a:solidFill>
                <a:prstClr val="black"/>
              </a:solidFill>
            </a:endParaRPr>
          </a:p>
        </p:txBody>
      </p:sp>
    </p:spTree>
    <p:extLst>
      <p:ext uri="{BB962C8B-B14F-4D97-AF65-F5344CB8AC3E}">
        <p14:creationId xmlns:p14="http://schemas.microsoft.com/office/powerpoint/2010/main" val="2225044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5">
                <a:lumMod val="60000"/>
                <a:lumOff val="40000"/>
              </a:schemeClr>
            </a:solidFill>
          </a:ln>
        </p:spPr>
        <p:style>
          <a:lnRef idx="1">
            <a:schemeClr val="accent5"/>
          </a:lnRef>
          <a:fillRef idx="2">
            <a:schemeClr val="accent5"/>
          </a:fillRef>
          <a:effectRef idx="1">
            <a:schemeClr val="accent5"/>
          </a:effectRef>
          <a:fontRef idx="minor">
            <a:schemeClr val="dk1"/>
          </a:fontRef>
        </p:style>
        <p:txBody>
          <a:bodyPr>
            <a:normAutofit/>
          </a:bodyPr>
          <a:lstStyle/>
          <a:p>
            <a:r>
              <a:rPr lang="en-US" sz="4800" b="1" dirty="0" smtClean="0">
                <a:solidFill>
                  <a:srgbClr val="002060"/>
                </a:solidFill>
              </a:rPr>
              <a:t>Outcome &amp; Consequences </a:t>
            </a:r>
          </a:p>
        </p:txBody>
      </p:sp>
      <p:sp>
        <p:nvSpPr>
          <p:cNvPr id="3" name="Text Placeholder 2"/>
          <p:cNvSpPr>
            <a:spLocks noGrp="1"/>
          </p:cNvSpPr>
          <p:nvPr>
            <p:ph type="body" idx="1"/>
          </p:nvPr>
        </p:nvSpPr>
        <p:spPr/>
        <p:txBody>
          <a:bodyPr>
            <a:noAutofit/>
          </a:bodyPr>
          <a:lstStyle/>
          <a:p>
            <a:pPr>
              <a:buFont typeface="Wingdings" pitchFamily="2" charset="2"/>
              <a:buChar char="q"/>
            </a:pPr>
            <a:r>
              <a:rPr lang="en-IN" sz="2300" b="1" dirty="0">
                <a:solidFill>
                  <a:srgbClr val="C00000"/>
                </a:solidFill>
              </a:rPr>
              <a:t>North won the war and USA was reunited</a:t>
            </a:r>
          </a:p>
          <a:p>
            <a:pPr>
              <a:buFont typeface="Wingdings" pitchFamily="2" charset="2"/>
              <a:buChar char="q"/>
            </a:pPr>
            <a:r>
              <a:rPr lang="en-IN" sz="2300" b="1" dirty="0">
                <a:solidFill>
                  <a:srgbClr val="002060"/>
                </a:solidFill>
              </a:rPr>
              <a:t>In 1865, Congress passed the 13th amendment abolishing slavery everywhere on US soil</a:t>
            </a:r>
          </a:p>
          <a:p>
            <a:pPr>
              <a:buFont typeface="Wingdings" pitchFamily="2" charset="2"/>
              <a:buChar char="q"/>
            </a:pPr>
            <a:r>
              <a:rPr lang="en-IN" sz="2300" b="1" dirty="0">
                <a:solidFill>
                  <a:srgbClr val="00602B"/>
                </a:solidFill>
              </a:rPr>
              <a:t>By 1900 the US economy was larger in size than the UK, Germany and France combined – producing 1/3rd of total global </a:t>
            </a:r>
            <a:r>
              <a:rPr lang="en-IN" sz="2300" b="1" dirty="0" smtClean="0">
                <a:solidFill>
                  <a:srgbClr val="00602B"/>
                </a:solidFill>
              </a:rPr>
              <a:t>output</a:t>
            </a:r>
            <a:endParaRPr lang="en-IN" sz="2300" b="1" dirty="0">
              <a:solidFill>
                <a:srgbClr val="00602B"/>
              </a:solidFill>
            </a:endParaRPr>
          </a:p>
          <a:p>
            <a:pPr>
              <a:buFont typeface="Wingdings" pitchFamily="2" charset="2"/>
              <a:buChar char="q"/>
            </a:pPr>
            <a:r>
              <a:rPr lang="en-IN" sz="2300" b="1" dirty="0">
                <a:solidFill>
                  <a:srgbClr val="C00000"/>
                </a:solidFill>
              </a:rPr>
              <a:t>Had Lincoln failed, the country would have split into 2 or possibly a dozen pieces</a:t>
            </a:r>
          </a:p>
          <a:p>
            <a:pPr>
              <a:buFont typeface="Wingdings" pitchFamily="2" charset="2"/>
              <a:buChar char="q"/>
            </a:pPr>
            <a:r>
              <a:rPr lang="en-IN" sz="2300" b="1" dirty="0">
                <a:solidFill>
                  <a:srgbClr val="002060"/>
                </a:solidFill>
              </a:rPr>
              <a:t>Rise of USA to global economic and military supremacy would never have happened</a:t>
            </a:r>
          </a:p>
          <a:p>
            <a:pPr>
              <a:buFont typeface="Wingdings" pitchFamily="2" charset="2"/>
              <a:buChar char="q"/>
            </a:pPr>
            <a:r>
              <a:rPr lang="en-IN" sz="2300" b="1" dirty="0">
                <a:solidFill>
                  <a:srgbClr val="00602B"/>
                </a:solidFill>
              </a:rPr>
              <a:t>Discrimination against blacks persisted in the South for another 100 years</a:t>
            </a:r>
          </a:p>
        </p:txBody>
      </p:sp>
      <p:sp>
        <p:nvSpPr>
          <p:cNvPr id="4" name="Slide Number Placeholder 3"/>
          <p:cNvSpPr>
            <a:spLocks noGrp="1"/>
          </p:cNvSpPr>
          <p:nvPr>
            <p:ph type="sldNum" sz="quarter" idx="12"/>
          </p:nvPr>
        </p:nvSpPr>
        <p:spPr/>
        <p:txBody>
          <a:bodyPr/>
          <a:lstStyle/>
          <a:p>
            <a:fld id="{56F54A0E-556A-43EC-AEF7-250AA293232E}" type="slidenum">
              <a:rPr lang="en-IN" smtClean="0"/>
              <a:t>11</a:t>
            </a:fld>
            <a:endParaRPr lang="en-IN"/>
          </a:p>
        </p:txBody>
      </p:sp>
    </p:spTree>
    <p:extLst>
      <p:ext uri="{BB962C8B-B14F-4D97-AF65-F5344CB8AC3E}">
        <p14:creationId xmlns:p14="http://schemas.microsoft.com/office/powerpoint/2010/main" val="4048095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868362"/>
          </a:xfrm>
        </p:spPr>
        <p:style>
          <a:lnRef idx="1">
            <a:schemeClr val="accent4"/>
          </a:lnRef>
          <a:fillRef idx="3">
            <a:schemeClr val="accent4"/>
          </a:fillRef>
          <a:effectRef idx="2">
            <a:schemeClr val="accent4"/>
          </a:effectRef>
          <a:fontRef idx="minor">
            <a:schemeClr val="lt1"/>
          </a:fontRef>
        </p:style>
        <p:txBody>
          <a:bodyPr>
            <a:normAutofit/>
          </a:bodyPr>
          <a:lstStyle/>
          <a:p>
            <a:r>
              <a:rPr lang="en-US" sz="3800" b="1" dirty="0" smtClean="0"/>
              <a:t>Questions about Lincoln’s Achievement</a:t>
            </a:r>
          </a:p>
        </p:txBody>
      </p:sp>
      <p:sp>
        <p:nvSpPr>
          <p:cNvPr id="3" name="Text Placeholder 2"/>
          <p:cNvSpPr>
            <a:spLocks noGrp="1"/>
          </p:cNvSpPr>
          <p:nvPr>
            <p:ph type="body" idx="1"/>
          </p:nvPr>
        </p:nvSpPr>
        <p:spPr>
          <a:xfrm>
            <a:off x="-2514600" y="2667000"/>
            <a:ext cx="8229600" cy="4525963"/>
          </a:xfrm>
        </p:spPr>
        <p:txBody>
          <a:bodyPr>
            <a:normAutofit/>
          </a:bodyPr>
          <a:lstStyle/>
          <a:p>
            <a:r>
              <a:rPr lang="en-IN" dirty="0" smtClean="0"/>
              <a:t>?</a:t>
            </a:r>
          </a:p>
        </p:txBody>
      </p:sp>
      <p:sp>
        <p:nvSpPr>
          <p:cNvPr id="4" name="Slide Number Placeholder 3"/>
          <p:cNvSpPr>
            <a:spLocks noGrp="1"/>
          </p:cNvSpPr>
          <p:nvPr>
            <p:ph type="sldNum" sz="quarter" idx="12"/>
          </p:nvPr>
        </p:nvSpPr>
        <p:spPr/>
        <p:txBody>
          <a:bodyPr/>
          <a:lstStyle/>
          <a:p>
            <a:fld id="{56F54A0E-556A-43EC-AEF7-250AA293232E}" type="slidenum">
              <a:rPr lang="en-IN" smtClean="0"/>
              <a:t>12</a:t>
            </a:fld>
            <a:endParaRPr lang="en-IN"/>
          </a:p>
        </p:txBody>
      </p:sp>
      <p:sp>
        <p:nvSpPr>
          <p:cNvPr id="6" name="Pentagon 5"/>
          <p:cNvSpPr/>
          <p:nvPr/>
        </p:nvSpPr>
        <p:spPr>
          <a:xfrm>
            <a:off x="685800" y="1371600"/>
            <a:ext cx="7239000" cy="68580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t>How could one man influence the course of history so dramatically?</a:t>
            </a:r>
          </a:p>
        </p:txBody>
      </p:sp>
      <p:sp>
        <p:nvSpPr>
          <p:cNvPr id="7" name="Pentagon 6"/>
          <p:cNvSpPr/>
          <p:nvPr/>
        </p:nvSpPr>
        <p:spPr>
          <a:xfrm>
            <a:off x="685800" y="2133600"/>
            <a:ext cx="7239000" cy="533400"/>
          </a:xfrm>
          <a:prstGeom prst="homePlat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t>Where did he acquire that power? </a:t>
            </a:r>
          </a:p>
        </p:txBody>
      </p:sp>
      <p:sp>
        <p:nvSpPr>
          <p:cNvPr id="8" name="Pentagon 7"/>
          <p:cNvSpPr/>
          <p:nvPr/>
        </p:nvSpPr>
        <p:spPr>
          <a:xfrm>
            <a:off x="685800" y="2743200"/>
            <a:ext cx="7239000" cy="533400"/>
          </a:xfrm>
          <a:prstGeom prst="homePlate">
            <a:avLst/>
          </a:prstGeom>
          <a:solidFill>
            <a:srgbClr val="00602B"/>
          </a:solidFill>
          <a:ln>
            <a:solidFill>
              <a:srgbClr val="006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t>What capacities of  his made it possible?</a:t>
            </a:r>
          </a:p>
        </p:txBody>
      </p:sp>
      <p:sp>
        <p:nvSpPr>
          <p:cNvPr id="9" name="Pentagon 8"/>
          <p:cNvSpPr/>
          <p:nvPr/>
        </p:nvSpPr>
        <p:spPr>
          <a:xfrm>
            <a:off x="685800" y="3352800"/>
            <a:ext cx="7239000" cy="609600"/>
          </a:xfrm>
          <a:prstGeom prst="homePlat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t>What was the process by which he achieved it?</a:t>
            </a:r>
          </a:p>
        </p:txBody>
      </p:sp>
      <p:sp>
        <p:nvSpPr>
          <p:cNvPr id="10" name="Pentagon 9"/>
          <p:cNvSpPr/>
          <p:nvPr/>
        </p:nvSpPr>
        <p:spPr>
          <a:xfrm>
            <a:off x="685800" y="4038600"/>
            <a:ext cx="7239000" cy="533400"/>
          </a:xfrm>
          <a:prstGeom prst="homePlat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solidFill>
                  <a:schemeClr val="bg1"/>
                </a:solidFill>
              </a:rPr>
              <a:t>What made him so unique?</a:t>
            </a:r>
          </a:p>
        </p:txBody>
      </p:sp>
      <p:sp>
        <p:nvSpPr>
          <p:cNvPr id="11" name="Pentagon 10"/>
          <p:cNvSpPr/>
          <p:nvPr/>
        </p:nvSpPr>
        <p:spPr>
          <a:xfrm>
            <a:off x="685800" y="4648200"/>
            <a:ext cx="7239000" cy="838200"/>
          </a:xfrm>
          <a:prstGeom prst="homePlat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t>How did he convert extreme challenge into unimaginable opportunity for America?</a:t>
            </a:r>
          </a:p>
        </p:txBody>
      </p:sp>
      <p:sp>
        <p:nvSpPr>
          <p:cNvPr id="12" name="Pentagon 11"/>
          <p:cNvSpPr/>
          <p:nvPr/>
        </p:nvSpPr>
        <p:spPr>
          <a:xfrm>
            <a:off x="685800" y="5562600"/>
            <a:ext cx="7239000" cy="762000"/>
          </a:xfrm>
          <a:prstGeom prst="homePlate">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t>Was it luck, chance, or ability that enabled him to overcome impossible </a:t>
            </a:r>
            <a:r>
              <a:rPr lang="en-IN" sz="2400" b="1" dirty="0" smtClean="0"/>
              <a:t>circumstances?</a:t>
            </a:r>
            <a:endParaRPr lang="en-IN" sz="2400" b="1" dirty="0"/>
          </a:p>
        </p:txBody>
      </p:sp>
    </p:spTree>
    <p:extLst>
      <p:ext uri="{BB962C8B-B14F-4D97-AF65-F5344CB8AC3E}">
        <p14:creationId xmlns:p14="http://schemas.microsoft.com/office/powerpoint/2010/main" val="1852280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33400" y="3886200"/>
            <a:ext cx="8153400" cy="2590800"/>
          </a:xfrm>
          <a:prstGeom prst="roundRect">
            <a:avLst/>
          </a:prstGeom>
          <a:solidFill>
            <a:srgbClr val="00602B"/>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en-IN" sz="2400" b="1" dirty="0" smtClean="0">
                <a:solidFill>
                  <a:srgbClr val="FFFF00"/>
                </a:solidFill>
              </a:rPr>
              <a:t>HUMAN WORLD </a:t>
            </a:r>
          </a:p>
          <a:p>
            <a:pPr marL="742950" lvl="1" indent="-285750">
              <a:spcBef>
                <a:spcPct val="20000"/>
              </a:spcBef>
              <a:buFont typeface="Arial" pitchFamily="34" charset="0"/>
              <a:buChar char="–"/>
            </a:pPr>
            <a:r>
              <a:rPr lang="en-IN" sz="2200" b="1" dirty="0" smtClean="0">
                <a:solidFill>
                  <a:schemeClr val="bg1"/>
                </a:solidFill>
              </a:rPr>
              <a:t>Outer </a:t>
            </a:r>
            <a:r>
              <a:rPr lang="en-IN" sz="2200" b="1" dirty="0">
                <a:solidFill>
                  <a:schemeClr val="bg1"/>
                </a:solidFill>
              </a:rPr>
              <a:t>social macrocosm of family, community, national and global society </a:t>
            </a:r>
          </a:p>
          <a:p>
            <a:pPr marL="742950" lvl="1" indent="-285750">
              <a:spcBef>
                <a:spcPct val="20000"/>
              </a:spcBef>
              <a:buFont typeface="Arial" pitchFamily="34" charset="0"/>
              <a:buChar char="–"/>
            </a:pPr>
            <a:r>
              <a:rPr lang="en-IN" sz="2200" b="1" dirty="0" smtClean="0">
                <a:solidFill>
                  <a:schemeClr val="bg1"/>
                </a:solidFill>
              </a:rPr>
              <a:t>Inner </a:t>
            </a:r>
            <a:r>
              <a:rPr lang="en-IN" sz="2200" b="1" dirty="0">
                <a:solidFill>
                  <a:schemeClr val="bg1"/>
                </a:solidFill>
              </a:rPr>
              <a:t>psychological microcosm of thoughts, feelings, beliefs, opinions, aspirations, urges, impulses and sensation </a:t>
            </a:r>
          </a:p>
          <a:p>
            <a:pPr marL="742950" lvl="1" indent="-285750">
              <a:spcBef>
                <a:spcPct val="20000"/>
              </a:spcBef>
              <a:buFont typeface="Arial" pitchFamily="34" charset="0"/>
              <a:buChar char="–"/>
            </a:pPr>
            <a:r>
              <a:rPr lang="en-IN" sz="2200" b="1" dirty="0">
                <a:solidFill>
                  <a:schemeClr val="bg1"/>
                </a:solidFill>
              </a:rPr>
              <a:t>Individual human being lives between them with feet in both world</a:t>
            </a:r>
          </a:p>
        </p:txBody>
      </p:sp>
      <p:sp>
        <p:nvSpPr>
          <p:cNvPr id="5" name="Rounded Rectangle 4"/>
          <p:cNvSpPr/>
          <p:nvPr/>
        </p:nvSpPr>
        <p:spPr>
          <a:xfrm>
            <a:off x="533400" y="1524000"/>
            <a:ext cx="8153400" cy="2286000"/>
          </a:xfrm>
          <a:prstGeom prst="roundRect">
            <a:avLst/>
          </a:prstGeom>
          <a:solidFill>
            <a:schemeClr val="accent2">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IN" sz="4800" b="1" dirty="0" smtClean="0"/>
              <a:t>Macrocosm and Microcosm</a:t>
            </a:r>
          </a:p>
        </p:txBody>
      </p:sp>
      <p:sp>
        <p:nvSpPr>
          <p:cNvPr id="3" name="Text Placeholder 2"/>
          <p:cNvSpPr>
            <a:spLocks noGrp="1"/>
          </p:cNvSpPr>
          <p:nvPr>
            <p:ph type="body" idx="1"/>
          </p:nvPr>
        </p:nvSpPr>
        <p:spPr>
          <a:xfrm>
            <a:off x="457200" y="1600200"/>
            <a:ext cx="8229600" cy="2514600"/>
          </a:xfrm>
        </p:spPr>
        <p:txBody>
          <a:bodyPr>
            <a:normAutofit fontScale="25000" lnSpcReduction="20000"/>
          </a:bodyPr>
          <a:lstStyle/>
          <a:p>
            <a:pPr marL="0" indent="0" algn="ctr">
              <a:buNone/>
            </a:pPr>
            <a:r>
              <a:rPr lang="en-IN" b="1" dirty="0" smtClean="0">
                <a:solidFill>
                  <a:schemeClr val="bg1"/>
                </a:solidFill>
              </a:rPr>
              <a:t>  </a:t>
            </a:r>
            <a:r>
              <a:rPr lang="en-US" b="1" dirty="0" smtClean="0">
                <a:solidFill>
                  <a:schemeClr val="bg1"/>
                </a:solidFill>
              </a:rPr>
              <a:t> </a:t>
            </a:r>
            <a:r>
              <a:rPr lang="en-US" sz="7400" b="1" dirty="0" smtClean="0">
                <a:solidFill>
                  <a:schemeClr val="bg1"/>
                </a:solidFill>
              </a:rPr>
              <a:t>   </a:t>
            </a:r>
            <a:r>
              <a:rPr lang="en-IN" sz="7400" b="1" dirty="0" smtClean="0">
                <a:solidFill>
                  <a:schemeClr val="bg1"/>
                </a:solidFill>
              </a:rPr>
              <a:t> </a:t>
            </a:r>
            <a:r>
              <a:rPr lang="en-IN" sz="9600" b="1" dirty="0" smtClean="0">
                <a:solidFill>
                  <a:srgbClr val="FFFF00"/>
                </a:solidFill>
              </a:rPr>
              <a:t>PHYSICAL WORLD </a:t>
            </a:r>
          </a:p>
          <a:p>
            <a:pPr lvl="1"/>
            <a:r>
              <a:rPr lang="en-IN" sz="8800" b="1" dirty="0" smtClean="0">
                <a:solidFill>
                  <a:schemeClr val="bg1"/>
                </a:solidFill>
              </a:rPr>
              <a:t>An infinite macrocosm of planets, stars, solar systems, and galaxies </a:t>
            </a:r>
          </a:p>
          <a:p>
            <a:pPr lvl="1"/>
            <a:r>
              <a:rPr lang="en-US" sz="8800" b="1" dirty="0" smtClean="0">
                <a:solidFill>
                  <a:schemeClr val="bg1"/>
                </a:solidFill>
              </a:rPr>
              <a:t>An invisible microcosm of infinitesimal particles, atoms, molecules and cells</a:t>
            </a:r>
          </a:p>
          <a:p>
            <a:pPr lvl="1"/>
            <a:r>
              <a:rPr lang="en-IN" sz="8800" b="1" dirty="0" smtClean="0">
                <a:solidFill>
                  <a:schemeClr val="bg1"/>
                </a:solidFill>
              </a:rPr>
              <a:t>Newtonian world we live in lies between them and interacts with both</a:t>
            </a:r>
          </a:p>
          <a:p>
            <a:pPr marL="0" indent="0">
              <a:buNone/>
            </a:pPr>
            <a:r>
              <a:rPr lang="en-IN" b="1" dirty="0" smtClean="0">
                <a:solidFill>
                  <a:schemeClr val="bg1"/>
                </a:solidFill>
              </a:rPr>
              <a:t>   </a:t>
            </a:r>
          </a:p>
          <a:p>
            <a:pPr marL="0" indent="0">
              <a:buNone/>
            </a:pPr>
            <a:r>
              <a:rPr lang="en-IN" sz="3100" b="1" dirty="0" smtClean="0">
                <a:solidFill>
                  <a:schemeClr val="bg1"/>
                </a:solidFill>
              </a:rPr>
              <a:t>   </a:t>
            </a:r>
            <a:endParaRPr lang="en-IN" b="1" dirty="0" smtClean="0">
              <a:solidFill>
                <a:schemeClr val="bg1"/>
              </a:solidFill>
            </a:endParaRPr>
          </a:p>
        </p:txBody>
      </p:sp>
      <p:sp>
        <p:nvSpPr>
          <p:cNvPr id="4" name="Slide Number Placeholder 3"/>
          <p:cNvSpPr>
            <a:spLocks noGrp="1"/>
          </p:cNvSpPr>
          <p:nvPr>
            <p:ph type="sldNum" sz="quarter" idx="12"/>
          </p:nvPr>
        </p:nvSpPr>
        <p:spPr/>
        <p:txBody>
          <a:bodyPr/>
          <a:lstStyle/>
          <a:p>
            <a:fld id="{56F54A0E-556A-43EC-AEF7-250AA293232E}" type="slidenum">
              <a:rPr lang="en-IN" smtClean="0"/>
              <a:t>13</a:t>
            </a:fld>
            <a:endParaRPr lang="en-IN"/>
          </a:p>
        </p:txBody>
      </p:sp>
    </p:spTree>
    <p:extLst>
      <p:ext uri="{BB962C8B-B14F-4D97-AF65-F5344CB8AC3E}">
        <p14:creationId xmlns:p14="http://schemas.microsoft.com/office/powerpoint/2010/main" val="2976661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457200" y="533400"/>
            <a:ext cx="8153400" cy="914400"/>
          </a:xfrm>
          <a:prstGeom prst="round2Same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457200" y="381000"/>
            <a:ext cx="8153400" cy="1143000"/>
          </a:xfrm>
        </p:spPr>
        <p:txBody>
          <a:bodyPr/>
          <a:lstStyle/>
          <a:p>
            <a:r>
              <a:rPr lang="en-US" b="1" dirty="0" smtClean="0">
                <a:solidFill>
                  <a:schemeClr val="bg1"/>
                </a:solidFill>
              </a:rPr>
              <a:t>Consciousness &amp; Organization</a:t>
            </a:r>
            <a:endParaRPr lang="en-IN" b="1" dirty="0">
              <a:solidFill>
                <a:schemeClr val="bg1"/>
              </a:solidFill>
            </a:endParaRPr>
          </a:p>
        </p:txBody>
      </p:sp>
      <p:sp>
        <p:nvSpPr>
          <p:cNvPr id="3" name="Text Placeholder 2"/>
          <p:cNvSpPr>
            <a:spLocks noGrp="1"/>
          </p:cNvSpPr>
          <p:nvPr>
            <p:ph type="body" idx="1"/>
          </p:nvPr>
        </p:nvSpPr>
        <p:spPr>
          <a:xfrm>
            <a:off x="457200" y="2209801"/>
            <a:ext cx="8229600" cy="3048000"/>
          </a:xfrm>
          <a:solidFill>
            <a:schemeClr val="bg1">
              <a:lumMod val="50000"/>
            </a:schemeClr>
          </a:solidFill>
          <a:ln w="9525">
            <a:solidFill>
              <a:srgbClr val="FFFF00"/>
            </a:solidFill>
          </a:ln>
        </p:spPr>
        <p:txBody>
          <a:bodyPr anchor="ctr" anchorCtr="0"/>
          <a:lstStyle/>
          <a:p>
            <a:pPr marL="0" indent="0" algn="ctr">
              <a:buNone/>
            </a:pPr>
            <a:r>
              <a:rPr lang="en-US" b="1" i="1" dirty="0" smtClean="0">
                <a:solidFill>
                  <a:schemeClr val="bg1"/>
                </a:solidFill>
              </a:rPr>
              <a:t>“Life evolves through growth of consciousness.</a:t>
            </a:r>
            <a:br>
              <a:rPr lang="en-US" b="1" i="1" dirty="0" smtClean="0">
                <a:solidFill>
                  <a:schemeClr val="bg1"/>
                </a:solidFill>
              </a:rPr>
            </a:br>
            <a:r>
              <a:rPr lang="en-US" b="1" i="1" dirty="0" smtClean="0">
                <a:solidFill>
                  <a:schemeClr val="bg1"/>
                </a:solidFill>
              </a:rPr>
              <a:t>Consciousness evolves through greater organization and perfection of life: a greater consciousness means a greater life.”</a:t>
            </a:r>
          </a:p>
          <a:p>
            <a:pPr marL="0" indent="0" algn="r">
              <a:buNone/>
            </a:pPr>
            <a:r>
              <a:rPr lang="en-US" b="1" dirty="0" smtClean="0">
                <a:solidFill>
                  <a:srgbClr val="FFFF00"/>
                </a:solidFill>
              </a:rPr>
              <a:t>SRI AUROBINDO</a:t>
            </a:r>
            <a:endParaRPr lang="en-IN" b="1" dirty="0">
              <a:solidFill>
                <a:srgbClr val="FFFF00"/>
              </a:solidFill>
            </a:endParaRPr>
          </a:p>
        </p:txBody>
      </p:sp>
      <p:sp>
        <p:nvSpPr>
          <p:cNvPr id="4" name="Slide Number Placeholder 3"/>
          <p:cNvSpPr>
            <a:spLocks noGrp="1"/>
          </p:cNvSpPr>
          <p:nvPr>
            <p:ph type="sldNum" sz="quarter" idx="12"/>
          </p:nvPr>
        </p:nvSpPr>
        <p:spPr/>
        <p:txBody>
          <a:bodyPr/>
          <a:lstStyle/>
          <a:p>
            <a:fld id="{56F54A0E-556A-43EC-AEF7-250AA293232E}" type="slidenum">
              <a:rPr lang="en-IN" smtClean="0"/>
              <a:t>14</a:t>
            </a:fld>
            <a:endParaRPr lang="en-IN"/>
          </a:p>
        </p:txBody>
      </p:sp>
    </p:spTree>
    <p:extLst>
      <p:ext uri="{BB962C8B-B14F-4D97-AF65-F5344CB8AC3E}">
        <p14:creationId xmlns:p14="http://schemas.microsoft.com/office/powerpoint/2010/main" val="1041557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5"/>
          <p:cNvSpPr/>
          <p:nvPr/>
        </p:nvSpPr>
        <p:spPr>
          <a:xfrm>
            <a:off x="457200" y="304800"/>
            <a:ext cx="8229600" cy="1066800"/>
          </a:xfrm>
          <a:prstGeom prst="round2SameRect">
            <a:avLst/>
          </a:prstGeom>
          <a:solidFill>
            <a:srgbClr val="00602B"/>
          </a:solidFill>
          <a:ln>
            <a:solidFill>
              <a:srgbClr val="006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457200" y="228600"/>
            <a:ext cx="8229600" cy="1143000"/>
          </a:xfrm>
        </p:spPr>
        <p:txBody>
          <a:bodyPr>
            <a:normAutofit/>
          </a:bodyPr>
          <a:lstStyle/>
          <a:p>
            <a:r>
              <a:rPr lang="en-IN" sz="6000" dirty="0" smtClean="0">
                <a:solidFill>
                  <a:srgbClr val="FFFF00"/>
                </a:solidFill>
              </a:rPr>
              <a:t>Living Organizations</a:t>
            </a:r>
          </a:p>
        </p:txBody>
      </p:sp>
      <p:sp>
        <p:nvSpPr>
          <p:cNvPr id="3" name="Text Placeholder 2"/>
          <p:cNvSpPr>
            <a:spLocks noGrp="1"/>
          </p:cNvSpPr>
          <p:nvPr>
            <p:ph type="body" idx="1"/>
          </p:nvPr>
        </p:nvSpPr>
        <p:spPr>
          <a:xfrm>
            <a:off x="457200" y="1752600"/>
            <a:ext cx="8229600" cy="4572000"/>
          </a:xfrm>
        </p:spPr>
        <p:txBody>
          <a:bodyPr>
            <a:normAutofit/>
          </a:bodyPr>
          <a:lstStyle/>
          <a:p>
            <a:endParaRPr lang="en-IN" dirty="0"/>
          </a:p>
          <a:p>
            <a:pPr marL="0" indent="0">
              <a:buNone/>
            </a:pPr>
            <a:endParaRPr lang="en-IN" dirty="0" smtClean="0"/>
          </a:p>
        </p:txBody>
      </p:sp>
      <p:sp>
        <p:nvSpPr>
          <p:cNvPr id="4" name="Slide Number Placeholder 3"/>
          <p:cNvSpPr>
            <a:spLocks noGrp="1"/>
          </p:cNvSpPr>
          <p:nvPr>
            <p:ph type="sldNum" sz="quarter" idx="12"/>
          </p:nvPr>
        </p:nvSpPr>
        <p:spPr/>
        <p:txBody>
          <a:bodyPr/>
          <a:lstStyle/>
          <a:p>
            <a:fld id="{56F54A0E-556A-43EC-AEF7-250AA293232E}" type="slidenum">
              <a:rPr lang="en-IN" smtClean="0"/>
              <a:t>15</a:t>
            </a:fld>
            <a:endParaRPr lang="en-IN"/>
          </a:p>
        </p:txBody>
      </p:sp>
      <p:graphicFrame>
        <p:nvGraphicFramePr>
          <p:cNvPr id="7" name="Diagram 6"/>
          <p:cNvGraphicFramePr/>
          <p:nvPr>
            <p:extLst>
              <p:ext uri="{D42A27DB-BD31-4B8C-83A1-F6EECF244321}">
                <p14:modId xmlns:p14="http://schemas.microsoft.com/office/powerpoint/2010/main" val="1879913042"/>
              </p:ext>
            </p:extLst>
          </p:nvPr>
        </p:nvGraphicFramePr>
        <p:xfrm>
          <a:off x="533400" y="1676400"/>
          <a:ext cx="80772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7645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1">
            <a:schemeClr val="accent2"/>
          </a:lnRef>
          <a:fillRef idx="2">
            <a:schemeClr val="accent2"/>
          </a:fillRef>
          <a:effectRef idx="1">
            <a:schemeClr val="accent2"/>
          </a:effectRef>
          <a:fontRef idx="minor">
            <a:schemeClr val="dk1"/>
          </a:fontRef>
        </p:style>
        <p:txBody>
          <a:bodyPr>
            <a:normAutofit/>
          </a:bodyPr>
          <a:lstStyle/>
          <a:p>
            <a:r>
              <a:rPr lang="en-US" sz="5400" b="1" dirty="0" smtClean="0"/>
              <a:t>Social Capital </a:t>
            </a:r>
          </a:p>
        </p:txBody>
      </p:sp>
      <p:sp>
        <p:nvSpPr>
          <p:cNvPr id="4" name="Slide Number Placeholder 3"/>
          <p:cNvSpPr>
            <a:spLocks noGrp="1"/>
          </p:cNvSpPr>
          <p:nvPr>
            <p:ph type="sldNum" sz="quarter" idx="12"/>
          </p:nvPr>
        </p:nvSpPr>
        <p:spPr/>
        <p:txBody>
          <a:bodyPr/>
          <a:lstStyle/>
          <a:p>
            <a:fld id="{56F54A0E-556A-43EC-AEF7-250AA293232E}" type="slidenum">
              <a:rPr lang="en-IN" smtClean="0"/>
              <a:t>16</a:t>
            </a:fld>
            <a:endParaRPr lang="en-IN"/>
          </a:p>
        </p:txBody>
      </p:sp>
      <p:graphicFrame>
        <p:nvGraphicFramePr>
          <p:cNvPr id="8" name="Diagram 7"/>
          <p:cNvGraphicFramePr/>
          <p:nvPr>
            <p:extLst>
              <p:ext uri="{D42A27DB-BD31-4B8C-83A1-F6EECF244321}">
                <p14:modId xmlns:p14="http://schemas.microsoft.com/office/powerpoint/2010/main" val="3299617492"/>
              </p:ext>
            </p:extLst>
          </p:nvPr>
        </p:nvGraphicFramePr>
        <p:xfrm>
          <a:off x="304800" y="1397000"/>
          <a:ext cx="8686800" cy="485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256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6F54A0E-556A-43EC-AEF7-250AA293232E}" type="slidenum">
              <a:rPr lang="en-IN" smtClean="0"/>
              <a:t>17</a:t>
            </a:fld>
            <a:endParaRPr lang="en-IN"/>
          </a:p>
        </p:txBody>
      </p:sp>
      <p:graphicFrame>
        <p:nvGraphicFramePr>
          <p:cNvPr id="6" name="Diagram 5"/>
          <p:cNvGraphicFramePr/>
          <p:nvPr>
            <p:extLst>
              <p:ext uri="{D42A27DB-BD31-4B8C-83A1-F6EECF244321}">
                <p14:modId xmlns:p14="http://schemas.microsoft.com/office/powerpoint/2010/main" val="275606434"/>
              </p:ext>
            </p:extLst>
          </p:nvPr>
        </p:nvGraphicFramePr>
        <p:xfrm>
          <a:off x="533400" y="1295579"/>
          <a:ext cx="8153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552296" y="76200"/>
            <a:ext cx="6039410"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Human Capital </a:t>
            </a:r>
            <a:endParaRPr lang="en-IN"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64411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381000" y="381000"/>
            <a:ext cx="8305800" cy="762000"/>
          </a:xfrm>
          <a:prstGeom prst="bevel">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457200" y="152400"/>
            <a:ext cx="8229600" cy="1143000"/>
          </a:xfrm>
        </p:spPr>
        <p:txBody>
          <a:bodyPr/>
          <a:lstStyle/>
          <a:p>
            <a:r>
              <a:rPr lang="en-US" b="1" dirty="0" smtClean="0">
                <a:solidFill>
                  <a:schemeClr val="bg1"/>
                </a:solidFill>
              </a:rPr>
              <a:t>Complexity of the Individual </a:t>
            </a:r>
          </a:p>
        </p:txBody>
      </p:sp>
      <p:sp>
        <p:nvSpPr>
          <p:cNvPr id="4" name="Slide Number Placeholder 3"/>
          <p:cNvSpPr>
            <a:spLocks noGrp="1"/>
          </p:cNvSpPr>
          <p:nvPr>
            <p:ph type="sldNum" sz="quarter" idx="12"/>
          </p:nvPr>
        </p:nvSpPr>
        <p:spPr/>
        <p:txBody>
          <a:bodyPr/>
          <a:lstStyle/>
          <a:p>
            <a:fld id="{56F54A0E-556A-43EC-AEF7-250AA293232E}" type="slidenum">
              <a:rPr lang="en-IN" smtClean="0"/>
              <a:t>18</a:t>
            </a:fld>
            <a:endParaRPr lang="en-IN" dirty="0"/>
          </a:p>
        </p:txBody>
      </p:sp>
      <p:sp>
        <p:nvSpPr>
          <p:cNvPr id="5" name="Flowchart: Alternate Process 4"/>
          <p:cNvSpPr/>
          <p:nvPr/>
        </p:nvSpPr>
        <p:spPr>
          <a:xfrm>
            <a:off x="381000" y="1371600"/>
            <a:ext cx="8305800" cy="1066800"/>
          </a:xfrm>
          <a:prstGeom prst="flowChartAlternateProcess">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t>The social macrocosm strikes our senses by its enormous size, variety, incredible speed and the complexity of the interactions between its component elements </a:t>
            </a:r>
          </a:p>
        </p:txBody>
      </p:sp>
      <p:sp>
        <p:nvSpPr>
          <p:cNvPr id="6" name="Flowchart: Alternate Process 5"/>
          <p:cNvSpPr/>
          <p:nvPr/>
        </p:nvSpPr>
        <p:spPr>
          <a:xfrm>
            <a:off x="381000" y="2590800"/>
            <a:ext cx="8305800" cy="1868714"/>
          </a:xfrm>
          <a:prstGeom prst="flowChartAlternateProcess">
            <a:avLst/>
          </a:prstGeom>
          <a:solidFill>
            <a:srgbClr val="00602B"/>
          </a:solidFill>
          <a:ln>
            <a:solidFill>
              <a:srgbClr val="006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t>The individual consists of an uncountable number of thoughts, feelings, perceptions,, sensations, impressions, desires, impulses, urges, opinions, beliefs, sentiments cross our consciousness every day at lightning speed, too fast for us to even perceive most of them</a:t>
            </a:r>
          </a:p>
        </p:txBody>
      </p:sp>
      <p:sp>
        <p:nvSpPr>
          <p:cNvPr id="7" name="Flowchart: Alternate Process 6"/>
          <p:cNvSpPr/>
          <p:nvPr/>
        </p:nvSpPr>
        <p:spPr>
          <a:xfrm>
            <a:off x="381000" y="4648200"/>
            <a:ext cx="8305800" cy="685800"/>
          </a:xfrm>
          <a:prstGeom prst="flowChartAlternateProces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t>All of them combine together in complex ways to define our conscious and unconscious experience and our </a:t>
            </a:r>
            <a:r>
              <a:rPr lang="en-IN" sz="2400" b="1" dirty="0" err="1"/>
              <a:t>behavior</a:t>
            </a:r>
            <a:endParaRPr lang="en-IN" sz="2400" b="1" dirty="0"/>
          </a:p>
        </p:txBody>
      </p:sp>
      <p:sp>
        <p:nvSpPr>
          <p:cNvPr id="8" name="Flowchart: Alternate Process 7"/>
          <p:cNvSpPr/>
          <p:nvPr/>
        </p:nvSpPr>
        <p:spPr>
          <a:xfrm>
            <a:off x="381000" y="5486400"/>
            <a:ext cx="8305800" cy="685800"/>
          </a:xfrm>
          <a:prstGeom prst="flowChartAlternateProcess">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t>Take away the individual and </a:t>
            </a:r>
            <a:r>
              <a:rPr lang="en-IN" sz="2400" b="1" dirty="0" smtClean="0"/>
              <a:t>society what will we be </a:t>
            </a:r>
            <a:r>
              <a:rPr lang="en-IN" sz="2400" b="1" dirty="0"/>
              <a:t>left with?</a:t>
            </a:r>
          </a:p>
        </p:txBody>
      </p:sp>
    </p:spTree>
    <p:extLst>
      <p:ext uri="{BB962C8B-B14F-4D97-AF65-F5344CB8AC3E}">
        <p14:creationId xmlns:p14="http://schemas.microsoft.com/office/powerpoint/2010/main" val="3077405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Human Accomplishment</a:t>
            </a:r>
          </a:p>
        </p:txBody>
      </p:sp>
      <p:sp>
        <p:nvSpPr>
          <p:cNvPr id="4" name="Slide Number Placeholder 3"/>
          <p:cNvSpPr>
            <a:spLocks noGrp="1"/>
          </p:cNvSpPr>
          <p:nvPr>
            <p:ph type="sldNum" sz="quarter" idx="12"/>
          </p:nvPr>
        </p:nvSpPr>
        <p:spPr/>
        <p:txBody>
          <a:bodyPr/>
          <a:lstStyle/>
          <a:p>
            <a:fld id="{56F54A0E-556A-43EC-AEF7-250AA293232E}" type="slidenum">
              <a:rPr lang="en-IN" smtClean="0"/>
              <a:t>19</a:t>
            </a:fld>
            <a:endParaRPr lang="en-IN"/>
          </a:p>
        </p:txBody>
      </p:sp>
      <p:sp>
        <p:nvSpPr>
          <p:cNvPr id="5" name="Hexagon 4"/>
          <p:cNvSpPr/>
          <p:nvPr/>
        </p:nvSpPr>
        <p:spPr>
          <a:xfrm>
            <a:off x="1143000" y="1600200"/>
            <a:ext cx="3352800" cy="2667000"/>
          </a:xfrm>
          <a:prstGeom prst="hexag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Every individual carries within the cumulative experience of all humankind in essence</a:t>
            </a:r>
          </a:p>
        </p:txBody>
      </p:sp>
      <p:sp>
        <p:nvSpPr>
          <p:cNvPr id="6" name="Hexagon 5"/>
          <p:cNvSpPr/>
          <p:nvPr/>
        </p:nvSpPr>
        <p:spPr>
          <a:xfrm>
            <a:off x="4724400" y="1600200"/>
            <a:ext cx="3352800" cy="2667000"/>
          </a:xfrm>
          <a:prstGeom prst="hexag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t>Yet every moment individuals are altering that collective reality &amp; adding to that experience</a:t>
            </a:r>
          </a:p>
        </p:txBody>
      </p:sp>
      <p:sp>
        <p:nvSpPr>
          <p:cNvPr id="7" name="Hexagon 6"/>
          <p:cNvSpPr/>
          <p:nvPr/>
        </p:nvSpPr>
        <p:spPr>
          <a:xfrm>
            <a:off x="1752600" y="4495800"/>
            <a:ext cx="5791200" cy="1143000"/>
          </a:xfrm>
          <a:prstGeom prst="hexagon">
            <a:avLst/>
          </a:prstGeom>
          <a:solidFill>
            <a:srgbClr val="00602B"/>
          </a:solidFill>
          <a:ln>
            <a:solidFill>
              <a:srgbClr val="006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Human accomplishment is a product of this interaction </a:t>
            </a:r>
          </a:p>
        </p:txBody>
      </p:sp>
    </p:spTree>
    <p:extLst>
      <p:ext uri="{BB962C8B-B14F-4D97-AF65-F5344CB8AC3E}">
        <p14:creationId xmlns:p14="http://schemas.microsoft.com/office/powerpoint/2010/main" val="2703068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3400" y="381000"/>
            <a:ext cx="8153400" cy="10668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 Placeholder 2"/>
          <p:cNvSpPr>
            <a:spLocks noGrp="1"/>
          </p:cNvSpPr>
          <p:nvPr>
            <p:ph type="body" idx="1"/>
          </p:nvPr>
        </p:nvSpPr>
        <p:spPr>
          <a:xfrm>
            <a:off x="2895600" y="1752600"/>
            <a:ext cx="5715000" cy="3581400"/>
          </a:xfrm>
          <a:solidFill>
            <a:schemeClr val="bg2"/>
          </a:solidFill>
          <a:ln w="76200" cmpd="thinThick">
            <a:solidFill>
              <a:srgbClr val="C00000"/>
            </a:solidFill>
            <a:prstDash val="solid"/>
          </a:ln>
        </p:spPr>
        <p:txBody>
          <a:bodyPr anchor="ctr" anchorCtr="0">
            <a:normAutofit fontScale="25000" lnSpcReduction="20000"/>
          </a:bodyPr>
          <a:lstStyle/>
          <a:p>
            <a:pPr marL="0" indent="0">
              <a:lnSpc>
                <a:spcPct val="120000"/>
              </a:lnSpc>
              <a:buNone/>
            </a:pPr>
            <a:endParaRPr lang="en-IN" sz="12800" dirty="0" smtClean="0"/>
          </a:p>
          <a:p>
            <a:pPr marL="0" indent="0">
              <a:lnSpc>
                <a:spcPct val="120000"/>
              </a:lnSpc>
              <a:buNone/>
            </a:pPr>
            <a:r>
              <a:rPr lang="en-IN" sz="12800" b="1" dirty="0" smtClean="0"/>
              <a:t>“Never </a:t>
            </a:r>
            <a:r>
              <a:rPr lang="en-IN" sz="12800" b="1" dirty="0"/>
              <a:t>doubt that a small group of thoughtful, committed, citizens can change the world. Indeed, it is the only thing that ever has</a:t>
            </a:r>
            <a:r>
              <a:rPr lang="en-IN" sz="12800" b="1" dirty="0" smtClean="0"/>
              <a:t>.”</a:t>
            </a:r>
          </a:p>
          <a:p>
            <a:pPr marL="0" indent="0">
              <a:lnSpc>
                <a:spcPct val="120000"/>
              </a:lnSpc>
              <a:buNone/>
            </a:pPr>
            <a:r>
              <a:rPr lang="en-US" sz="11200" b="1" i="1" dirty="0" smtClean="0">
                <a:solidFill>
                  <a:srgbClr val="FF0000"/>
                </a:solidFill>
              </a:rPr>
              <a:t>			Margaret Mead</a:t>
            </a:r>
            <a:endParaRPr lang="en-IN" sz="11200" b="1" i="1" dirty="0">
              <a:solidFill>
                <a:srgbClr val="FF0000"/>
              </a:solidFill>
            </a:endParaRPr>
          </a:p>
          <a:p>
            <a:pPr marL="0" indent="0" algn="r">
              <a:lnSpc>
                <a:spcPct val="120000"/>
              </a:lnSpc>
              <a:buNone/>
            </a:pPr>
            <a:r>
              <a:rPr lang="en-US" sz="5800" i="1" dirty="0" smtClean="0"/>
              <a:t>			</a:t>
            </a:r>
            <a:r>
              <a:rPr lang="en-IN" dirty="0" smtClean="0"/>
              <a:t>						</a:t>
            </a:r>
            <a:endParaRPr lang="en-IN" dirty="0"/>
          </a:p>
        </p:txBody>
      </p:sp>
      <p:sp>
        <p:nvSpPr>
          <p:cNvPr id="4" name="Slide Number Placeholder 3"/>
          <p:cNvSpPr>
            <a:spLocks noGrp="1"/>
          </p:cNvSpPr>
          <p:nvPr>
            <p:ph type="sldNum" sz="quarter" idx="12"/>
          </p:nvPr>
        </p:nvSpPr>
        <p:spPr/>
        <p:txBody>
          <a:bodyPr/>
          <a:lstStyle/>
          <a:p>
            <a:fld id="{56F54A0E-556A-43EC-AEF7-250AA293232E}" type="slidenum">
              <a:rPr lang="en-IN" smtClean="0"/>
              <a:t>2</a:t>
            </a:fld>
            <a:endParaRPr lang="en-IN"/>
          </a:p>
        </p:txBody>
      </p:sp>
      <p:sp>
        <p:nvSpPr>
          <p:cNvPr id="7" name="Title 6"/>
          <p:cNvSpPr>
            <a:spLocks noGrp="1"/>
          </p:cNvSpPr>
          <p:nvPr>
            <p:ph type="title"/>
          </p:nvPr>
        </p:nvSpPr>
        <p:spPr>
          <a:xfrm>
            <a:off x="493486" y="342900"/>
            <a:ext cx="8229600" cy="1143000"/>
          </a:xfrm>
        </p:spPr>
        <p:txBody>
          <a:bodyPr>
            <a:normAutofit/>
          </a:bodyPr>
          <a:lstStyle/>
          <a:p>
            <a:r>
              <a:rPr lang="en-US" b="1" dirty="0" smtClean="0">
                <a:solidFill>
                  <a:schemeClr val="bg1"/>
                </a:solidFill>
              </a:rPr>
              <a:t>One Man can Change the World</a:t>
            </a:r>
            <a:endParaRPr lang="en-IN" b="1" dirty="0">
              <a:solidFill>
                <a:schemeClr val="bg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43150"/>
            <a:ext cx="1924050" cy="2381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38200" y="1828800"/>
            <a:ext cx="2590800" cy="369332"/>
          </a:xfrm>
          <a:prstGeom prst="rect">
            <a:avLst/>
          </a:prstGeom>
          <a:noFill/>
        </p:spPr>
        <p:txBody>
          <a:bodyPr wrap="square" rtlCol="0">
            <a:spAutoFit/>
          </a:bodyPr>
          <a:lstStyle/>
          <a:p>
            <a:endParaRPr lang="en-IN" dirty="0"/>
          </a:p>
        </p:txBody>
      </p:sp>
    </p:spTree>
    <p:extLst>
      <p:ext uri="{BB962C8B-B14F-4D97-AF65-F5344CB8AC3E}">
        <p14:creationId xmlns:p14="http://schemas.microsoft.com/office/powerpoint/2010/main" val="977222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416675"/>
            <a:ext cx="2133600" cy="365125"/>
          </a:xfrm>
        </p:spPr>
        <p:txBody>
          <a:bodyPr/>
          <a:lstStyle/>
          <a:p>
            <a:fld id="{56F54A0E-556A-43EC-AEF7-250AA293232E}" type="slidenum">
              <a:rPr lang="en-IN" smtClean="0"/>
              <a:t>20</a:t>
            </a:fld>
            <a:endParaRPr lang="en-IN" dirty="0"/>
          </a:p>
        </p:txBody>
      </p:sp>
      <p:sp>
        <p:nvSpPr>
          <p:cNvPr id="8" name="Oval 7"/>
          <p:cNvSpPr/>
          <p:nvPr/>
        </p:nvSpPr>
        <p:spPr>
          <a:xfrm>
            <a:off x="914400" y="3810000"/>
            <a:ext cx="3200400" cy="2286000"/>
          </a:xfrm>
          <a:prstGeom prst="ellipse">
            <a:avLst/>
          </a:prstGeom>
          <a:solidFill>
            <a:srgbClr val="00602B"/>
          </a:solidFill>
          <a:ln>
            <a:solidFill>
              <a:srgbClr val="006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solidFill>
                  <a:schemeClr val="bg1"/>
                </a:solidFill>
              </a:rPr>
              <a:t>Individual are the catalysts </a:t>
            </a:r>
            <a:r>
              <a:rPr lang="en-IN" sz="2800" b="1" dirty="0">
                <a:solidFill>
                  <a:schemeClr val="bg1"/>
                </a:solidFill>
              </a:rPr>
              <a:t>of social change</a:t>
            </a:r>
          </a:p>
        </p:txBody>
      </p:sp>
      <p:sp>
        <p:nvSpPr>
          <p:cNvPr id="5" name="Oval 4"/>
          <p:cNvSpPr/>
          <p:nvPr/>
        </p:nvSpPr>
        <p:spPr>
          <a:xfrm>
            <a:off x="914400" y="1219200"/>
            <a:ext cx="3048000" cy="22098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bg1"/>
                </a:solidFill>
              </a:rPr>
              <a:t>Individuals are products of society</a:t>
            </a:r>
          </a:p>
        </p:txBody>
      </p:sp>
      <p:sp>
        <p:nvSpPr>
          <p:cNvPr id="6" name="Oval 5"/>
          <p:cNvSpPr/>
          <p:nvPr/>
        </p:nvSpPr>
        <p:spPr>
          <a:xfrm>
            <a:off x="5029200" y="1219200"/>
            <a:ext cx="3124200" cy="21336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bg1"/>
                </a:solidFill>
              </a:rPr>
              <a:t>Societies are products of individual </a:t>
            </a:r>
            <a:r>
              <a:rPr lang="en-IN" sz="2800" b="1" dirty="0" smtClean="0">
                <a:solidFill>
                  <a:schemeClr val="bg1"/>
                </a:solidFill>
              </a:rPr>
              <a:t>initiative</a:t>
            </a:r>
            <a:endParaRPr lang="en-IN" sz="2800" b="1" dirty="0">
              <a:solidFill>
                <a:schemeClr val="bg1"/>
              </a:solidFill>
            </a:endParaRPr>
          </a:p>
        </p:txBody>
      </p:sp>
      <p:sp>
        <p:nvSpPr>
          <p:cNvPr id="9" name="Oval 8"/>
          <p:cNvSpPr/>
          <p:nvPr/>
        </p:nvSpPr>
        <p:spPr>
          <a:xfrm>
            <a:off x="5181600" y="3811814"/>
            <a:ext cx="3200400" cy="2284186"/>
          </a:xfrm>
          <a:prstGeom prst="ellipse">
            <a:avLst/>
          </a:prstGeom>
          <a:solidFill>
            <a:schemeClr val="accent4">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smtClean="0">
                <a:solidFill>
                  <a:schemeClr val="bg1"/>
                </a:solidFill>
              </a:rPr>
              <a:t>Human catalysts precipitate events</a:t>
            </a:r>
            <a:endParaRPr lang="en-IN" sz="2800" b="1" dirty="0">
              <a:solidFill>
                <a:schemeClr val="bg1"/>
              </a:solidFill>
            </a:endParaRPr>
          </a:p>
        </p:txBody>
      </p:sp>
      <p:sp>
        <p:nvSpPr>
          <p:cNvPr id="12" name="Rectangle 11"/>
          <p:cNvSpPr/>
          <p:nvPr/>
        </p:nvSpPr>
        <p:spPr>
          <a:xfrm>
            <a:off x="314006" y="304800"/>
            <a:ext cx="8515986" cy="769441"/>
          </a:xfrm>
          <a:prstGeom prst="rect">
            <a:avLst/>
          </a:prstGeom>
          <a:noFill/>
        </p:spPr>
        <p:txBody>
          <a:bodyPr wrap="none" lIns="91440" tIns="45720" rIns="91440" bIns="45720">
            <a:spAutoFit/>
          </a:bodyPr>
          <a:lstStyle/>
          <a:p>
            <a:pPr algn="ctr"/>
            <a:r>
              <a:rPr lang="en-IN"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Individuals are Catalysts of Change</a:t>
            </a:r>
            <a:endParaRPr lang="en-IN"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22442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457200" y="381000"/>
            <a:ext cx="8382000" cy="990600"/>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381000" y="274638"/>
            <a:ext cx="8686800" cy="1143000"/>
          </a:xfrm>
        </p:spPr>
        <p:txBody>
          <a:bodyPr>
            <a:normAutofit/>
          </a:bodyPr>
          <a:lstStyle/>
          <a:p>
            <a:r>
              <a:rPr lang="en-IN" sz="3800" b="1" dirty="0" smtClean="0">
                <a:solidFill>
                  <a:schemeClr val="bg1"/>
                </a:solidFill>
              </a:rPr>
              <a:t>How do individuals access social power?</a:t>
            </a:r>
          </a:p>
        </p:txBody>
      </p:sp>
      <p:sp>
        <p:nvSpPr>
          <p:cNvPr id="4" name="Slide Number Placeholder 3"/>
          <p:cNvSpPr>
            <a:spLocks noGrp="1"/>
          </p:cNvSpPr>
          <p:nvPr>
            <p:ph type="sldNum" sz="quarter" idx="12"/>
          </p:nvPr>
        </p:nvSpPr>
        <p:spPr/>
        <p:txBody>
          <a:bodyPr/>
          <a:lstStyle/>
          <a:p>
            <a:fld id="{56F54A0E-556A-43EC-AEF7-250AA293232E}" type="slidenum">
              <a:rPr lang="en-IN" smtClean="0"/>
              <a:t>21</a:t>
            </a:fld>
            <a:endParaRPr lang="en-IN"/>
          </a:p>
        </p:txBody>
      </p:sp>
      <p:grpSp>
        <p:nvGrpSpPr>
          <p:cNvPr id="9" name="Group 8"/>
          <p:cNvGrpSpPr/>
          <p:nvPr/>
        </p:nvGrpSpPr>
        <p:grpSpPr>
          <a:xfrm>
            <a:off x="762000" y="1524000"/>
            <a:ext cx="7924800" cy="4572000"/>
            <a:chOff x="762000" y="1295400"/>
            <a:chExt cx="7924800" cy="4572000"/>
          </a:xfrm>
        </p:grpSpPr>
        <p:graphicFrame>
          <p:nvGraphicFramePr>
            <p:cNvPr id="5" name="Diagram 4"/>
            <p:cNvGraphicFramePr/>
            <p:nvPr>
              <p:extLst>
                <p:ext uri="{D42A27DB-BD31-4B8C-83A1-F6EECF244321}">
                  <p14:modId xmlns:p14="http://schemas.microsoft.com/office/powerpoint/2010/main" val="2303437154"/>
                </p:ext>
              </p:extLst>
            </p:nvPr>
          </p:nvGraphicFramePr>
          <p:xfrm>
            <a:off x="762000" y="1295400"/>
            <a:ext cx="7924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806365" y="1905000"/>
              <a:ext cx="2123844" cy="3169005"/>
              <a:chOff x="889791" y="2164995"/>
              <a:chExt cx="2251142" cy="3169005"/>
            </a:xfrm>
          </p:grpSpPr>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791" y="3841395"/>
                <a:ext cx="2251142" cy="149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9887" y="2164995"/>
                <a:ext cx="2148113" cy="156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833374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style>
          <a:lnRef idx="1">
            <a:schemeClr val="dk1"/>
          </a:lnRef>
          <a:fillRef idx="2">
            <a:schemeClr val="dk1"/>
          </a:fillRef>
          <a:effectRef idx="1">
            <a:schemeClr val="dk1"/>
          </a:effectRef>
          <a:fontRef idx="minor">
            <a:schemeClr val="dk1"/>
          </a:fontRef>
        </p:style>
        <p:txBody>
          <a:bodyPr/>
          <a:lstStyle/>
          <a:p>
            <a:r>
              <a:rPr lang="en-US" b="1" dirty="0" smtClean="0">
                <a:solidFill>
                  <a:schemeClr val="tx1"/>
                </a:solidFill>
              </a:rPr>
              <a:t>LINCOLN’S PERSONALITY</a:t>
            </a:r>
            <a:endParaRPr lang="en-US" b="1" dirty="0">
              <a:solidFill>
                <a:schemeClr val="tx1"/>
              </a:solidFill>
            </a:endParaRPr>
          </a:p>
        </p:txBody>
      </p:sp>
      <p:sp>
        <p:nvSpPr>
          <p:cNvPr id="3" name="Content Placeholder 2"/>
          <p:cNvSpPr>
            <a:spLocks noGrp="1"/>
          </p:cNvSpPr>
          <p:nvPr>
            <p:ph idx="1"/>
          </p:nvPr>
        </p:nvSpPr>
        <p:spPr>
          <a:xfrm>
            <a:off x="457200" y="1295400"/>
            <a:ext cx="8229600" cy="5334000"/>
          </a:xfrm>
        </p:spPr>
        <p:txBody>
          <a:bodyPr>
            <a:normAutofit fontScale="92500" lnSpcReduction="20000"/>
          </a:bodyPr>
          <a:lstStyle/>
          <a:p>
            <a:pPr>
              <a:buFont typeface="Wingdings" pitchFamily="2" charset="2"/>
              <a:buChar char="ü"/>
            </a:pPr>
            <a:r>
              <a:rPr lang="en-IN" sz="2900" b="1" dirty="0" smtClean="0"/>
              <a:t>High idealistic values, honesty &amp; integrity</a:t>
            </a:r>
          </a:p>
          <a:p>
            <a:pPr>
              <a:buFont typeface="Wingdings" pitchFamily="2" charset="2"/>
              <a:buChar char="ü"/>
            </a:pPr>
            <a:r>
              <a:rPr lang="en-IN" sz="2900" b="1" dirty="0" smtClean="0"/>
              <a:t>Devoted to equal rights for all</a:t>
            </a:r>
          </a:p>
          <a:p>
            <a:pPr>
              <a:buFont typeface="Wingdings" pitchFamily="2" charset="2"/>
              <a:buChar char="ü"/>
            </a:pPr>
            <a:r>
              <a:rPr lang="en-US" sz="2900" b="1" dirty="0" smtClean="0"/>
              <a:t>Man ‘of the people’ sensitive to the will of the people</a:t>
            </a:r>
          </a:p>
          <a:p>
            <a:pPr>
              <a:buFont typeface="Wingdings" pitchFamily="2" charset="2"/>
              <a:buChar char="ü"/>
            </a:pPr>
            <a:r>
              <a:rPr lang="en-IN" sz="2900" b="1" dirty="0" smtClean="0"/>
              <a:t>Respected others &amp; related to all on equal basis </a:t>
            </a:r>
          </a:p>
          <a:p>
            <a:pPr>
              <a:buFont typeface="Wingdings" pitchFamily="2" charset="2"/>
              <a:buChar char="ü"/>
            </a:pPr>
            <a:r>
              <a:rPr lang="en-US" sz="2900" b="1" dirty="0" smtClean="0"/>
              <a:t>Determined to preserve the nation </a:t>
            </a:r>
          </a:p>
          <a:p>
            <a:pPr>
              <a:buFont typeface="Wingdings" pitchFamily="2" charset="2"/>
              <a:buChar char="ü"/>
            </a:pPr>
            <a:r>
              <a:rPr lang="en-US" sz="2900" b="1" dirty="0" smtClean="0"/>
              <a:t>Convinced that slavery was evil, must be abolished </a:t>
            </a:r>
          </a:p>
          <a:p>
            <a:pPr>
              <a:buFont typeface="Wingdings" pitchFamily="2" charset="2"/>
              <a:buChar char="ü"/>
            </a:pPr>
            <a:r>
              <a:rPr lang="en-IN" sz="2900" b="1" dirty="0" smtClean="0"/>
              <a:t>Self-effacing humility many mistook for weakness</a:t>
            </a:r>
          </a:p>
          <a:p>
            <a:pPr>
              <a:buFont typeface="Wingdings" pitchFamily="2" charset="2"/>
              <a:buChar char="ü"/>
            </a:pPr>
            <a:r>
              <a:rPr lang="en-IN" sz="2900" b="1" dirty="0" smtClean="0"/>
              <a:t>Inner </a:t>
            </a:r>
            <a:r>
              <a:rPr lang="en-IN" sz="2900" b="1" dirty="0"/>
              <a:t>strength </a:t>
            </a:r>
            <a:r>
              <a:rPr lang="en-IN" sz="2900" b="1" dirty="0" smtClean="0"/>
              <a:t>&amp; determination </a:t>
            </a:r>
            <a:r>
              <a:rPr lang="en-IN" sz="2900" b="1" dirty="0"/>
              <a:t>of his convictions </a:t>
            </a:r>
          </a:p>
          <a:p>
            <a:pPr>
              <a:buFont typeface="Wingdings" pitchFamily="2" charset="2"/>
              <a:buChar char="ü"/>
            </a:pPr>
            <a:r>
              <a:rPr lang="en-IN" sz="2900" b="1" dirty="0" smtClean="0"/>
              <a:t>Forged alliances with antagonists </a:t>
            </a:r>
          </a:p>
          <a:p>
            <a:pPr>
              <a:buFont typeface="Wingdings" pitchFamily="2" charset="2"/>
              <a:buChar char="ü"/>
            </a:pPr>
            <a:r>
              <a:rPr lang="en-IN" sz="2900" b="1" dirty="0" smtClean="0"/>
              <a:t>Character free of personal resentment </a:t>
            </a:r>
            <a:endParaRPr lang="en-IN" sz="2900" b="1" dirty="0"/>
          </a:p>
          <a:p>
            <a:pPr>
              <a:buFont typeface="Wingdings" pitchFamily="2" charset="2"/>
              <a:buChar char="ü"/>
            </a:pPr>
            <a:r>
              <a:rPr lang="en-IN" sz="2900" b="1" dirty="0" smtClean="0"/>
              <a:t>Capable of immense patience – knew when not to act</a:t>
            </a:r>
          </a:p>
          <a:p>
            <a:pPr>
              <a:buFont typeface="Wingdings" pitchFamily="2" charset="2"/>
              <a:buChar char="ü"/>
            </a:pPr>
            <a:r>
              <a:rPr lang="en-US" sz="2900" b="1" dirty="0" smtClean="0"/>
              <a:t>Continuously learning – 3Rs, law, military science</a:t>
            </a:r>
            <a:endParaRPr lang="en-IN" sz="2900" b="1"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C253AE47-8797-4952-971E-FCE26132EE09}" type="slidenum">
              <a:rPr lang="en-US" smtClean="0"/>
              <a:t>22</a:t>
            </a:fld>
            <a:endParaRPr lang="en-US" dirty="0"/>
          </a:p>
        </p:txBody>
      </p:sp>
    </p:spTree>
    <p:extLst>
      <p:ext uri="{BB962C8B-B14F-4D97-AF65-F5344CB8AC3E}">
        <p14:creationId xmlns:p14="http://schemas.microsoft.com/office/powerpoint/2010/main" val="3486948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was the source of Lincoln’s power to accomplishment?</a:t>
            </a:r>
          </a:p>
        </p:txBody>
      </p:sp>
      <p:sp>
        <p:nvSpPr>
          <p:cNvPr id="4" name="Slide Number Placeholder 3"/>
          <p:cNvSpPr>
            <a:spLocks noGrp="1"/>
          </p:cNvSpPr>
          <p:nvPr>
            <p:ph type="sldNum" sz="quarter" idx="12"/>
          </p:nvPr>
        </p:nvSpPr>
        <p:spPr/>
        <p:txBody>
          <a:bodyPr/>
          <a:lstStyle/>
          <a:p>
            <a:fld id="{56F54A0E-556A-43EC-AEF7-250AA293232E}" type="slidenum">
              <a:rPr lang="en-IN" smtClean="0"/>
              <a:t>23</a:t>
            </a:fld>
            <a:endParaRPr lang="en-IN"/>
          </a:p>
        </p:txBody>
      </p:sp>
      <p:grpSp>
        <p:nvGrpSpPr>
          <p:cNvPr id="10" name="Group 9"/>
          <p:cNvGrpSpPr/>
          <p:nvPr/>
        </p:nvGrpSpPr>
        <p:grpSpPr>
          <a:xfrm>
            <a:off x="1244600" y="1676400"/>
            <a:ext cx="6527800" cy="2133600"/>
            <a:chOff x="635000" y="1905000"/>
            <a:chExt cx="6527800" cy="2133600"/>
          </a:xfrm>
        </p:grpSpPr>
        <p:sp>
          <p:nvSpPr>
            <p:cNvPr id="5" name="Round Single Corner Rectangle 4"/>
            <p:cNvSpPr/>
            <p:nvPr/>
          </p:nvSpPr>
          <p:spPr>
            <a:xfrm>
              <a:off x="635000" y="1905000"/>
              <a:ext cx="2870200" cy="2133600"/>
            </a:xfrm>
            <a:prstGeom prst="round1Rect">
              <a:avLst/>
            </a:prstGeom>
            <a:solidFill>
              <a:schemeClr val="bg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b="1" dirty="0">
                  <a:solidFill>
                    <a:schemeClr val="tx1"/>
                  </a:solidFill>
                </a:rPr>
                <a:t>The power he wielded </a:t>
              </a:r>
              <a:r>
                <a:rPr lang="en-IN" sz="2600" b="1" dirty="0" smtClean="0">
                  <a:solidFill>
                    <a:schemeClr val="tx1"/>
                  </a:solidFill>
                </a:rPr>
                <a:t>belonged to the </a:t>
              </a:r>
              <a:r>
                <a:rPr lang="en-IN" sz="2600" b="1" dirty="0">
                  <a:solidFill>
                    <a:schemeClr val="tx1"/>
                  </a:solidFill>
                </a:rPr>
                <a:t>society</a:t>
              </a:r>
            </a:p>
          </p:txBody>
        </p:sp>
        <p:sp>
          <p:nvSpPr>
            <p:cNvPr id="6" name="Round Single Corner Rectangle 5"/>
            <p:cNvSpPr/>
            <p:nvPr/>
          </p:nvSpPr>
          <p:spPr>
            <a:xfrm>
              <a:off x="4267200" y="1905000"/>
              <a:ext cx="2895600" cy="2133600"/>
            </a:xfrm>
            <a:prstGeom prst="round1Rect">
              <a:avLst/>
            </a:prstGeom>
            <a:solidFill>
              <a:schemeClr val="accent3">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b="1" dirty="0">
                  <a:solidFill>
                    <a:schemeClr val="tx1"/>
                  </a:solidFill>
                </a:rPr>
                <a:t>His one goal was to discern what the public will would sanction</a:t>
              </a:r>
            </a:p>
          </p:txBody>
        </p:sp>
      </p:grpSp>
      <p:grpSp>
        <p:nvGrpSpPr>
          <p:cNvPr id="11" name="Group 10"/>
          <p:cNvGrpSpPr/>
          <p:nvPr/>
        </p:nvGrpSpPr>
        <p:grpSpPr>
          <a:xfrm>
            <a:off x="1244600" y="4038600"/>
            <a:ext cx="6680200" cy="2286000"/>
            <a:chOff x="645886" y="4419600"/>
            <a:chExt cx="6680200" cy="2286000"/>
          </a:xfrm>
        </p:grpSpPr>
        <p:sp>
          <p:nvSpPr>
            <p:cNvPr id="7" name="Round Single Corner Rectangle 6"/>
            <p:cNvSpPr/>
            <p:nvPr/>
          </p:nvSpPr>
          <p:spPr>
            <a:xfrm>
              <a:off x="645886" y="4419600"/>
              <a:ext cx="3098800" cy="2286000"/>
            </a:xfrm>
            <a:prstGeom prst="round1Rect">
              <a:avLst/>
            </a:prstGeom>
            <a:solidFill>
              <a:schemeClr val="accent1">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b="1" dirty="0">
                  <a:solidFill>
                    <a:schemeClr val="tx1"/>
                  </a:solidFill>
                </a:rPr>
                <a:t>He recognized that the primary aspiration of the country was </a:t>
              </a:r>
              <a:r>
                <a:rPr lang="en-IN" sz="2600" b="1" dirty="0" smtClean="0">
                  <a:solidFill>
                    <a:schemeClr val="tx1"/>
                  </a:solidFill>
                </a:rPr>
                <a:t>unity</a:t>
              </a:r>
              <a:endParaRPr lang="en-IN" sz="2600" b="1" dirty="0">
                <a:solidFill>
                  <a:schemeClr val="tx1"/>
                </a:solidFill>
              </a:endParaRPr>
            </a:p>
          </p:txBody>
        </p:sp>
        <p:sp>
          <p:nvSpPr>
            <p:cNvPr id="8" name="Round Single Corner Rectangle 7"/>
            <p:cNvSpPr/>
            <p:nvPr/>
          </p:nvSpPr>
          <p:spPr>
            <a:xfrm>
              <a:off x="4278086" y="4419600"/>
              <a:ext cx="3048000" cy="2286000"/>
            </a:xfrm>
            <a:prstGeom prst="round1Rect">
              <a:avLst/>
            </a:prstGeom>
            <a:solidFill>
              <a:schemeClr val="accent2">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b="1" dirty="0">
                  <a:solidFill>
                    <a:schemeClr val="tx1"/>
                  </a:solidFill>
                </a:rPr>
                <a:t>He acquired power by eliminating his ego and identifying with the </a:t>
              </a:r>
              <a:r>
                <a:rPr lang="en-IN" sz="2600" b="1" dirty="0" smtClean="0">
                  <a:solidFill>
                    <a:schemeClr val="tx1"/>
                  </a:solidFill>
                </a:rPr>
                <a:t>will social </a:t>
              </a:r>
              <a:endParaRPr lang="en-IN" sz="2600" b="1" dirty="0">
                <a:solidFill>
                  <a:schemeClr val="tx1"/>
                </a:solidFill>
              </a:endParaRPr>
            </a:p>
          </p:txBody>
        </p:sp>
      </p:grpSp>
    </p:spTree>
    <p:extLst>
      <p:ext uri="{BB962C8B-B14F-4D97-AF65-F5344CB8AC3E}">
        <p14:creationId xmlns:p14="http://schemas.microsoft.com/office/powerpoint/2010/main" val="2325739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533400" y="304800"/>
            <a:ext cx="8153400" cy="1066800"/>
          </a:xfrm>
          <a:prstGeom prst="bevel">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normAutofit/>
          </a:bodyPr>
          <a:lstStyle/>
          <a:p>
            <a:r>
              <a:rPr lang="en-US" sz="5400" b="1" dirty="0" smtClean="0">
                <a:solidFill>
                  <a:schemeClr val="bg1"/>
                </a:solidFill>
              </a:rPr>
              <a:t>Lincoln’s Accomplishment</a:t>
            </a:r>
            <a:endParaRPr lang="en-IN" sz="5400" b="1" dirty="0">
              <a:solidFill>
                <a:schemeClr val="bg1"/>
              </a:solidFill>
            </a:endParaRPr>
          </a:p>
        </p:txBody>
      </p:sp>
      <p:sp>
        <p:nvSpPr>
          <p:cNvPr id="3" name="Content Placeholder 2"/>
          <p:cNvSpPr>
            <a:spLocks noGrp="1"/>
          </p:cNvSpPr>
          <p:nvPr>
            <p:ph idx="1"/>
          </p:nvPr>
        </p:nvSpPr>
        <p:spPr>
          <a:xfrm>
            <a:off x="457200" y="1524000"/>
            <a:ext cx="8229600" cy="5029200"/>
          </a:xfrm>
        </p:spPr>
        <p:txBody>
          <a:bodyPr>
            <a:normAutofit/>
          </a:bodyPr>
          <a:lstStyle/>
          <a:p>
            <a:pPr>
              <a:buFont typeface="Wingdings" pitchFamily="2" charset="2"/>
              <a:buChar char="Ø"/>
            </a:pPr>
            <a:r>
              <a:rPr lang="en-US" b="1" dirty="0" smtClean="0">
                <a:solidFill>
                  <a:srgbClr val="00602B"/>
                </a:solidFill>
              </a:rPr>
              <a:t>His </a:t>
            </a:r>
            <a:r>
              <a:rPr lang="en-US" b="1" dirty="0" smtClean="0">
                <a:solidFill>
                  <a:srgbClr val="00602B"/>
                </a:solidFill>
              </a:rPr>
              <a:t>personality became a channel for the deeper aspirations to become </a:t>
            </a:r>
            <a:r>
              <a:rPr lang="en-US" b="1" dirty="0" smtClean="0">
                <a:solidFill>
                  <a:srgbClr val="00602B"/>
                </a:solidFill>
              </a:rPr>
              <a:t>conscious</a:t>
            </a:r>
          </a:p>
          <a:p>
            <a:pPr>
              <a:buFont typeface="Wingdings" pitchFamily="2" charset="2"/>
              <a:buChar char="Ø"/>
            </a:pPr>
            <a:r>
              <a:rPr lang="en-US" b="1" dirty="0" smtClean="0">
                <a:solidFill>
                  <a:srgbClr val="7030A0"/>
                </a:solidFill>
              </a:rPr>
              <a:t>His </a:t>
            </a:r>
            <a:r>
              <a:rPr lang="en-US" b="1" dirty="0" smtClean="0">
                <a:solidFill>
                  <a:srgbClr val="7030A0"/>
                </a:solidFill>
              </a:rPr>
              <a:t>actions enabled the abounding energies of a young nation to become organized as the strength of the expanding American </a:t>
            </a:r>
            <a:r>
              <a:rPr lang="en-US" b="1" dirty="0" smtClean="0">
                <a:solidFill>
                  <a:srgbClr val="7030A0"/>
                </a:solidFill>
              </a:rPr>
              <a:t>nation</a:t>
            </a:r>
          </a:p>
          <a:p>
            <a:pPr>
              <a:buFont typeface="Wingdings" pitchFamily="2" charset="2"/>
              <a:buChar char="Ø"/>
            </a:pPr>
            <a:r>
              <a:rPr lang="en-US" b="1" dirty="0" smtClean="0">
                <a:solidFill>
                  <a:srgbClr val="00602B"/>
                </a:solidFill>
              </a:rPr>
              <a:t>His accomplishment altered future aspirations, acting as inspiration for future initiatives </a:t>
            </a:r>
          </a:p>
          <a:p>
            <a:pPr marL="0" indent="0">
              <a:buNone/>
            </a:pPr>
            <a:endParaRPr lang="en-US" b="1" dirty="0" smtClean="0">
              <a:solidFill>
                <a:srgbClr val="7030A0"/>
              </a:solidFill>
            </a:endParaRPr>
          </a:p>
          <a:p>
            <a:endParaRPr lang="en-US" dirty="0" smtClean="0"/>
          </a:p>
          <a:p>
            <a:endParaRPr lang="en-IN" dirty="0"/>
          </a:p>
        </p:txBody>
      </p:sp>
      <p:sp>
        <p:nvSpPr>
          <p:cNvPr id="4" name="Slide Number Placeholder 3"/>
          <p:cNvSpPr>
            <a:spLocks noGrp="1"/>
          </p:cNvSpPr>
          <p:nvPr>
            <p:ph type="sldNum" sz="quarter" idx="12"/>
          </p:nvPr>
        </p:nvSpPr>
        <p:spPr/>
        <p:txBody>
          <a:bodyPr/>
          <a:lstStyle/>
          <a:p>
            <a:fld id="{C253AE47-8797-4952-971E-FCE26132EE09}" type="slidenum">
              <a:rPr lang="en-US" smtClean="0"/>
              <a:t>24</a:t>
            </a:fld>
            <a:endParaRPr lang="en-US" dirty="0"/>
          </a:p>
        </p:txBody>
      </p:sp>
    </p:spTree>
    <p:extLst>
      <p:ext uri="{BB962C8B-B14F-4D97-AF65-F5344CB8AC3E}">
        <p14:creationId xmlns:p14="http://schemas.microsoft.com/office/powerpoint/2010/main" val="2353410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vel 5"/>
          <p:cNvSpPr/>
          <p:nvPr/>
        </p:nvSpPr>
        <p:spPr>
          <a:xfrm>
            <a:off x="533400" y="304800"/>
            <a:ext cx="8153400" cy="1066800"/>
          </a:xfrm>
          <a:prstGeom prst="bevel">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normAutofit/>
          </a:bodyPr>
          <a:lstStyle/>
          <a:p>
            <a:r>
              <a:rPr lang="en-US" sz="5400" dirty="0" smtClean="0">
                <a:solidFill>
                  <a:schemeClr val="bg1"/>
                </a:solidFill>
              </a:rPr>
              <a:t>Rosa Parks – a sequel</a:t>
            </a:r>
          </a:p>
        </p:txBody>
      </p:sp>
      <p:sp>
        <p:nvSpPr>
          <p:cNvPr id="4" name="Slide Number Placeholder 3"/>
          <p:cNvSpPr>
            <a:spLocks noGrp="1"/>
          </p:cNvSpPr>
          <p:nvPr>
            <p:ph type="sldNum" sz="quarter" idx="12"/>
          </p:nvPr>
        </p:nvSpPr>
        <p:spPr/>
        <p:txBody>
          <a:bodyPr/>
          <a:lstStyle/>
          <a:p>
            <a:fld id="{56F54A0E-556A-43EC-AEF7-250AA293232E}" type="slidenum">
              <a:rPr lang="en-IN" smtClean="0"/>
              <a:t>25</a:t>
            </a:fld>
            <a:endParaRPr lang="en-IN"/>
          </a:p>
        </p:txBody>
      </p:sp>
      <p:grpSp>
        <p:nvGrpSpPr>
          <p:cNvPr id="5" name="Group 4"/>
          <p:cNvGrpSpPr/>
          <p:nvPr/>
        </p:nvGrpSpPr>
        <p:grpSpPr>
          <a:xfrm>
            <a:off x="685800" y="1676400"/>
            <a:ext cx="7687809" cy="3954008"/>
            <a:chOff x="617992" y="2133600"/>
            <a:chExt cx="7687809" cy="3954008"/>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1" y="2133600"/>
              <a:ext cx="3657600" cy="38821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92" y="2133600"/>
              <a:ext cx="3954008" cy="395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58560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457200" y="457200"/>
            <a:ext cx="8229600" cy="1066800"/>
          </a:xfrm>
          <a:prstGeom prst="round2Same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Slide Number Placeholder 3"/>
          <p:cNvSpPr>
            <a:spLocks noGrp="1"/>
          </p:cNvSpPr>
          <p:nvPr>
            <p:ph type="sldNum" sz="quarter" idx="12"/>
          </p:nvPr>
        </p:nvSpPr>
        <p:spPr/>
        <p:txBody>
          <a:bodyPr/>
          <a:lstStyle/>
          <a:p>
            <a:fld id="{C253AE47-8797-4952-971E-FCE26132EE09}" type="slidenum">
              <a:rPr lang="en-US" smtClean="0"/>
              <a:t>3</a:t>
            </a:fld>
            <a:endParaRPr lang="en-US" dirty="0"/>
          </a:p>
        </p:txBody>
      </p:sp>
      <p:sp>
        <p:nvSpPr>
          <p:cNvPr id="6" name="Title 5"/>
          <p:cNvSpPr>
            <a:spLocks noGrp="1"/>
          </p:cNvSpPr>
          <p:nvPr>
            <p:ph type="title"/>
          </p:nvPr>
        </p:nvSpPr>
        <p:spPr>
          <a:xfrm>
            <a:off x="457200" y="381000"/>
            <a:ext cx="8229600" cy="1143000"/>
          </a:xfrm>
        </p:spPr>
        <p:txBody>
          <a:bodyPr>
            <a:normAutofit/>
          </a:bodyPr>
          <a:lstStyle/>
          <a:p>
            <a:r>
              <a:rPr lang="en-US" sz="5400" b="1" dirty="0" smtClean="0">
                <a:solidFill>
                  <a:schemeClr val="bg1"/>
                </a:solidFill>
              </a:rPr>
              <a:t>America in 1861</a:t>
            </a:r>
            <a:endParaRPr lang="en-IN" sz="5400" b="1" dirty="0">
              <a:solidFill>
                <a:schemeClr val="bg1"/>
              </a:solidFill>
            </a:endParaRPr>
          </a:p>
        </p:txBody>
      </p:sp>
      <p:sp>
        <p:nvSpPr>
          <p:cNvPr id="7" name="Pentagon 6"/>
          <p:cNvSpPr/>
          <p:nvPr/>
        </p:nvSpPr>
        <p:spPr>
          <a:xfrm>
            <a:off x="457200" y="1828800"/>
            <a:ext cx="8229600" cy="838200"/>
          </a:xfrm>
          <a:prstGeom prst="homePlat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Agrarian South vs. Industrial North</a:t>
            </a:r>
          </a:p>
        </p:txBody>
      </p:sp>
      <p:sp>
        <p:nvSpPr>
          <p:cNvPr id="8" name="Pentagon 7"/>
          <p:cNvSpPr/>
          <p:nvPr/>
        </p:nvSpPr>
        <p:spPr>
          <a:xfrm>
            <a:off x="457200" y="2895600"/>
            <a:ext cx="8229600" cy="914400"/>
          </a:xfrm>
          <a:prstGeom prst="homePlate">
            <a:avLst/>
          </a:prstGeom>
          <a:solidFill>
            <a:schemeClr val="accent6">
              <a:lumMod val="60000"/>
              <a:lumOff val="4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Southern cotton was vital for European </a:t>
            </a:r>
            <a:r>
              <a:rPr lang="en-US" sz="3200" b="1" dirty="0" smtClean="0">
                <a:solidFill>
                  <a:schemeClr val="tx1"/>
                </a:solidFill>
              </a:rPr>
              <a:t>Industry </a:t>
            </a:r>
            <a:r>
              <a:rPr lang="en-US" sz="3200" b="1" dirty="0">
                <a:solidFill>
                  <a:schemeClr val="tx1"/>
                </a:solidFill>
              </a:rPr>
              <a:t>&amp; </a:t>
            </a:r>
            <a:r>
              <a:rPr lang="en-US" sz="3200" b="1" dirty="0" smtClean="0">
                <a:solidFill>
                  <a:schemeClr val="tx1"/>
                </a:solidFill>
              </a:rPr>
              <a:t>Employment</a:t>
            </a:r>
            <a:endParaRPr lang="en-US" sz="3200" b="1" dirty="0">
              <a:solidFill>
                <a:schemeClr val="tx1"/>
              </a:solidFill>
            </a:endParaRPr>
          </a:p>
        </p:txBody>
      </p:sp>
      <p:sp>
        <p:nvSpPr>
          <p:cNvPr id="10" name="Pentagon 9"/>
          <p:cNvSpPr/>
          <p:nvPr/>
        </p:nvSpPr>
        <p:spPr>
          <a:xfrm>
            <a:off x="457200" y="4038600"/>
            <a:ext cx="8229600" cy="990600"/>
          </a:xfrm>
          <a:prstGeom prst="homePlate">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Democrats supported </a:t>
            </a:r>
            <a:r>
              <a:rPr lang="en-US" sz="3200" b="1" dirty="0" smtClean="0">
                <a:solidFill>
                  <a:schemeClr val="tx1"/>
                </a:solidFill>
              </a:rPr>
              <a:t>Slavery </a:t>
            </a:r>
            <a:r>
              <a:rPr lang="en-US" sz="3200" b="1" dirty="0">
                <a:solidFill>
                  <a:schemeClr val="tx1"/>
                </a:solidFill>
              </a:rPr>
              <a:t>&amp; </a:t>
            </a:r>
            <a:r>
              <a:rPr lang="en-US" sz="3200" b="1" dirty="0" smtClean="0">
                <a:solidFill>
                  <a:schemeClr val="tx1"/>
                </a:solidFill>
              </a:rPr>
              <a:t>States Rights</a:t>
            </a:r>
            <a:endParaRPr lang="en-US" sz="3200" b="1" dirty="0">
              <a:solidFill>
                <a:schemeClr val="tx1"/>
              </a:solidFill>
            </a:endParaRPr>
          </a:p>
        </p:txBody>
      </p:sp>
      <p:sp>
        <p:nvSpPr>
          <p:cNvPr id="11" name="Pentagon 10"/>
          <p:cNvSpPr/>
          <p:nvPr/>
        </p:nvSpPr>
        <p:spPr>
          <a:xfrm>
            <a:off x="457200" y="5334000"/>
            <a:ext cx="8382000" cy="914400"/>
          </a:xfrm>
          <a:prstGeom prst="homePlate">
            <a:avLst/>
          </a:prstGeom>
          <a:solidFill>
            <a:schemeClr val="bg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3200" b="1" dirty="0">
                <a:solidFill>
                  <a:schemeClr val="tx1"/>
                </a:solidFill>
              </a:rPr>
              <a:t>Republicans supported </a:t>
            </a:r>
            <a:r>
              <a:rPr lang="en-US" sz="3200" b="1" dirty="0" smtClean="0">
                <a:solidFill>
                  <a:schemeClr val="tx1"/>
                </a:solidFill>
              </a:rPr>
              <a:t>Freedom </a:t>
            </a:r>
            <a:r>
              <a:rPr lang="en-US" sz="3200" b="1" dirty="0">
                <a:solidFill>
                  <a:schemeClr val="tx1"/>
                </a:solidFill>
              </a:rPr>
              <a:t>&amp; </a:t>
            </a:r>
            <a:r>
              <a:rPr lang="en-US" sz="3200" b="1" dirty="0" smtClean="0">
                <a:solidFill>
                  <a:schemeClr val="tx1"/>
                </a:solidFill>
              </a:rPr>
              <a:t>Unity</a:t>
            </a:r>
            <a:endParaRPr lang="en-US" sz="3200" b="1" dirty="0">
              <a:solidFill>
                <a:schemeClr val="tx1"/>
              </a:solidFill>
            </a:endParaRPr>
          </a:p>
          <a:p>
            <a:endParaRPr lang="en-US" dirty="0">
              <a:solidFill>
                <a:schemeClr val="bg1">
                  <a:lumMod val="50000"/>
                </a:schemeClr>
              </a:solidFill>
            </a:endParaRPr>
          </a:p>
        </p:txBody>
      </p:sp>
    </p:spTree>
    <p:extLst>
      <p:ext uri="{BB962C8B-B14F-4D97-AF65-F5344CB8AC3E}">
        <p14:creationId xmlns:p14="http://schemas.microsoft.com/office/powerpoint/2010/main" val="4074699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621"/>
            <a:ext cx="8229600" cy="1194179"/>
          </a:xfrm>
        </p:spPr>
        <p:style>
          <a:lnRef idx="3">
            <a:schemeClr val="lt1"/>
          </a:lnRef>
          <a:fillRef idx="1">
            <a:schemeClr val="accent2"/>
          </a:fillRef>
          <a:effectRef idx="1">
            <a:schemeClr val="accent2"/>
          </a:effectRef>
          <a:fontRef idx="minor">
            <a:schemeClr val="lt1"/>
          </a:fontRef>
        </p:style>
        <p:txBody>
          <a:bodyPr/>
          <a:lstStyle/>
          <a:p>
            <a:r>
              <a:rPr lang="en-US" dirty="0"/>
              <a:t>Manifest Destiny: American States</a:t>
            </a:r>
          </a:p>
        </p:txBody>
      </p:sp>
      <p:sp>
        <p:nvSpPr>
          <p:cNvPr id="3" name="Content Placeholder 2"/>
          <p:cNvSpPr>
            <a:spLocks noGrp="1"/>
          </p:cNvSpPr>
          <p:nvPr>
            <p:ph idx="1"/>
          </p:nvPr>
        </p:nvSpPr>
        <p:spPr>
          <a:xfrm>
            <a:off x="457200" y="1676400"/>
            <a:ext cx="8229600" cy="4953000"/>
          </a:xfrm>
        </p:spPr>
        <p:txBody>
          <a:bodyPr>
            <a:normAutofit/>
          </a:bodyPr>
          <a:lstStyle/>
          <a:p>
            <a:r>
              <a:rPr lang="en-US" sz="2600" b="1" dirty="0">
                <a:solidFill>
                  <a:srgbClr val="002060"/>
                </a:solidFill>
              </a:rPr>
              <a:t>Texas (1845)</a:t>
            </a:r>
          </a:p>
          <a:p>
            <a:r>
              <a:rPr lang="en-US" sz="2600" b="1" dirty="0">
                <a:solidFill>
                  <a:srgbClr val="002060"/>
                </a:solidFill>
              </a:rPr>
              <a:t>Florida (1845)</a:t>
            </a:r>
          </a:p>
          <a:p>
            <a:r>
              <a:rPr lang="en-US" sz="2600" b="1" dirty="0">
                <a:solidFill>
                  <a:srgbClr val="002060"/>
                </a:solidFill>
              </a:rPr>
              <a:t>Wisconsin (1848)</a:t>
            </a:r>
          </a:p>
          <a:p>
            <a:r>
              <a:rPr lang="en-US" sz="2600" b="1" dirty="0">
                <a:solidFill>
                  <a:srgbClr val="002060"/>
                </a:solidFill>
              </a:rPr>
              <a:t>California (1850)</a:t>
            </a:r>
          </a:p>
          <a:p>
            <a:r>
              <a:rPr lang="en-US" sz="2600" b="1" dirty="0">
                <a:solidFill>
                  <a:srgbClr val="002060"/>
                </a:solidFill>
              </a:rPr>
              <a:t>Nevada (1854)</a:t>
            </a:r>
          </a:p>
          <a:p>
            <a:r>
              <a:rPr lang="en-US" sz="2600" b="1" dirty="0">
                <a:solidFill>
                  <a:srgbClr val="002060"/>
                </a:solidFill>
              </a:rPr>
              <a:t>Oregon (1859) </a:t>
            </a:r>
          </a:p>
          <a:p>
            <a:r>
              <a:rPr lang="en-US" sz="2600" b="1" dirty="0">
                <a:solidFill>
                  <a:srgbClr val="002060"/>
                </a:solidFill>
              </a:rPr>
              <a:t>Kansas (1861)</a:t>
            </a:r>
          </a:p>
          <a:p>
            <a:r>
              <a:rPr lang="en-US" sz="2600" b="1" dirty="0">
                <a:solidFill>
                  <a:srgbClr val="002060"/>
                </a:solidFill>
              </a:rPr>
              <a:t>Homestead Act (1862): 160 acres of land to 600,000 settlers to settle in </a:t>
            </a:r>
            <a:r>
              <a:rPr lang="en-US" sz="2600" b="1" dirty="0" smtClean="0">
                <a:solidFill>
                  <a:srgbClr val="002060"/>
                </a:solidFill>
              </a:rPr>
              <a:t>6 ‘free</a:t>
            </a:r>
            <a:r>
              <a:rPr lang="en-US" sz="2600" b="1" dirty="0">
                <a:solidFill>
                  <a:srgbClr val="002060"/>
                </a:solidFill>
              </a:rPr>
              <a:t>” territories – Nebraska, Washington, Idaho, Montana, Wyoming, Dakotas</a:t>
            </a:r>
          </a:p>
          <a:p>
            <a:endParaRPr lang="en-US" dirty="0">
              <a:solidFill>
                <a:srgbClr val="002060"/>
              </a:solidFill>
            </a:endParaRPr>
          </a:p>
        </p:txBody>
      </p:sp>
      <p:sp>
        <p:nvSpPr>
          <p:cNvPr id="4" name="Slide Number Placeholder 3"/>
          <p:cNvSpPr>
            <a:spLocks noGrp="1"/>
          </p:cNvSpPr>
          <p:nvPr>
            <p:ph type="sldNum" sz="quarter" idx="12"/>
          </p:nvPr>
        </p:nvSpPr>
        <p:spPr>
          <a:xfrm>
            <a:off x="6553200" y="6356350"/>
            <a:ext cx="2133600" cy="381474"/>
          </a:xfrm>
        </p:spPr>
        <p:txBody>
          <a:bodyPr/>
          <a:lstStyle/>
          <a:p>
            <a:fld id="{C253AE47-8797-4952-971E-FCE26132EE09}" type="slidenum">
              <a:rPr lang="en-US"/>
              <a:t>4</a:t>
            </a:fld>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878" y="1754386"/>
            <a:ext cx="4890322" cy="317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40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ingle Corner Rectangle 4"/>
          <p:cNvSpPr/>
          <p:nvPr/>
        </p:nvSpPr>
        <p:spPr>
          <a:xfrm>
            <a:off x="457200" y="228600"/>
            <a:ext cx="8229600" cy="1143000"/>
          </a:xfrm>
          <a:prstGeom prst="snip1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lstStyle/>
          <a:p>
            <a:r>
              <a:rPr lang="en-US" b="1" dirty="0" smtClean="0">
                <a:solidFill>
                  <a:schemeClr val="bg1"/>
                </a:solidFill>
              </a:rPr>
              <a:t>1861: A </a:t>
            </a:r>
            <a:r>
              <a:rPr lang="en-US" b="1" dirty="0">
                <a:solidFill>
                  <a:schemeClr val="bg1"/>
                </a:solidFill>
              </a:rPr>
              <a:t>Nation divided &amp; in peril</a:t>
            </a:r>
            <a:endParaRPr lang="en-US" b="1" dirty="0" smtClean="0">
              <a:solidFill>
                <a:schemeClr val="bg1"/>
              </a:solidFill>
            </a:endParaRPr>
          </a:p>
        </p:txBody>
      </p:sp>
      <p:sp>
        <p:nvSpPr>
          <p:cNvPr id="3" name="Text Placeholder 2"/>
          <p:cNvSpPr>
            <a:spLocks noGrp="1"/>
          </p:cNvSpPr>
          <p:nvPr>
            <p:ph type="body" idx="1"/>
          </p:nvPr>
        </p:nvSpPr>
        <p:spPr>
          <a:xfrm>
            <a:off x="457200" y="1600200"/>
            <a:ext cx="8229600" cy="4724400"/>
          </a:xfrm>
          <a:solidFill>
            <a:schemeClr val="bg1"/>
          </a:solidFill>
        </p:spPr>
        <p:txBody>
          <a:bodyPr>
            <a:noAutofit/>
          </a:bodyPr>
          <a:lstStyle/>
          <a:p>
            <a:pPr>
              <a:buFont typeface="Wingdings" pitchFamily="2" charset="2"/>
              <a:buChar char="Ø"/>
            </a:pPr>
            <a:r>
              <a:rPr lang="en-IN" sz="2400" b="1" dirty="0">
                <a:solidFill>
                  <a:srgbClr val="C00000"/>
                </a:solidFill>
              </a:rPr>
              <a:t>Most crucial turning point in American history</a:t>
            </a:r>
          </a:p>
          <a:p>
            <a:pPr>
              <a:buFont typeface="Wingdings" pitchFamily="2" charset="2"/>
              <a:buChar char="Ø"/>
            </a:pPr>
            <a:r>
              <a:rPr lang="en-IN" sz="2400" b="1" dirty="0">
                <a:solidFill>
                  <a:srgbClr val="C00000"/>
                </a:solidFill>
              </a:rPr>
              <a:t>America was </a:t>
            </a:r>
            <a:r>
              <a:rPr lang="en-IN" sz="2400" b="1" dirty="0" smtClean="0">
                <a:solidFill>
                  <a:srgbClr val="C00000"/>
                </a:solidFill>
              </a:rPr>
              <a:t>a confederation </a:t>
            </a:r>
            <a:r>
              <a:rPr lang="en-IN" sz="2400" b="1" dirty="0" smtClean="0">
                <a:solidFill>
                  <a:srgbClr val="C00000"/>
                </a:solidFill>
              </a:rPr>
              <a:t>with </a:t>
            </a:r>
            <a:r>
              <a:rPr lang="en-IN" sz="2400" b="1" dirty="0">
                <a:solidFill>
                  <a:srgbClr val="C00000"/>
                </a:solidFill>
              </a:rPr>
              <a:t>weak central </a:t>
            </a:r>
            <a:r>
              <a:rPr lang="en-IN" sz="2400" b="1" dirty="0" err="1" smtClean="0">
                <a:solidFill>
                  <a:srgbClr val="C00000"/>
                </a:solidFill>
              </a:rPr>
              <a:t>govt</a:t>
            </a:r>
            <a:endParaRPr lang="en-IN" sz="2400" b="1" dirty="0">
              <a:solidFill>
                <a:srgbClr val="C00000"/>
              </a:solidFill>
            </a:endParaRPr>
          </a:p>
          <a:p>
            <a:pPr>
              <a:buFont typeface="Wingdings" pitchFamily="2" charset="2"/>
              <a:buChar char="Ø"/>
            </a:pPr>
            <a:r>
              <a:rPr lang="en-IN" sz="2400" b="1" dirty="0">
                <a:solidFill>
                  <a:srgbClr val="002060"/>
                </a:solidFill>
              </a:rPr>
              <a:t>Ideal of equality </a:t>
            </a:r>
            <a:r>
              <a:rPr lang="en-IN" sz="2400" b="1" dirty="0" smtClean="0">
                <a:solidFill>
                  <a:srgbClr val="002060"/>
                </a:solidFill>
              </a:rPr>
              <a:t>remained </a:t>
            </a:r>
            <a:r>
              <a:rPr lang="en-IN" sz="2400" b="1" dirty="0">
                <a:solidFill>
                  <a:srgbClr val="002060"/>
                </a:solidFill>
              </a:rPr>
              <a:t>a </a:t>
            </a:r>
            <a:r>
              <a:rPr lang="en-IN" sz="2400" b="1" dirty="0" smtClean="0">
                <a:solidFill>
                  <a:srgbClr val="002060"/>
                </a:solidFill>
              </a:rPr>
              <a:t>dream on paper</a:t>
            </a:r>
          </a:p>
          <a:p>
            <a:pPr>
              <a:buFont typeface="Wingdings" pitchFamily="2" charset="2"/>
              <a:buChar char="Ø"/>
            </a:pPr>
            <a:r>
              <a:rPr lang="en-US" sz="2400" b="1" dirty="0" smtClean="0">
                <a:solidFill>
                  <a:srgbClr val="002060"/>
                </a:solidFill>
              </a:rPr>
              <a:t>Few Americans favored </a:t>
            </a:r>
            <a:r>
              <a:rPr lang="en-US" sz="2400" b="1" dirty="0">
                <a:solidFill>
                  <a:srgbClr val="002060"/>
                </a:solidFill>
              </a:rPr>
              <a:t>real racial </a:t>
            </a:r>
            <a:r>
              <a:rPr lang="en-US" sz="2400" b="1" dirty="0" smtClean="0">
                <a:solidFill>
                  <a:srgbClr val="002060"/>
                </a:solidFill>
              </a:rPr>
              <a:t>integration</a:t>
            </a:r>
            <a:endParaRPr lang="en-US" sz="2400" b="1" dirty="0">
              <a:solidFill>
                <a:srgbClr val="002060"/>
              </a:solidFill>
            </a:endParaRPr>
          </a:p>
          <a:p>
            <a:pPr>
              <a:buFont typeface="Wingdings" pitchFamily="2" charset="2"/>
              <a:buChar char="Ø"/>
            </a:pPr>
            <a:r>
              <a:rPr lang="en-IN" sz="2400" b="1" dirty="0" smtClean="0">
                <a:solidFill>
                  <a:srgbClr val="FF0000"/>
                </a:solidFill>
              </a:rPr>
              <a:t>Slavery legal </a:t>
            </a:r>
            <a:r>
              <a:rPr lang="en-IN" sz="2400" b="1" dirty="0">
                <a:solidFill>
                  <a:srgbClr val="FF0000"/>
                </a:solidFill>
              </a:rPr>
              <a:t>in 11 of 33 states </a:t>
            </a:r>
            <a:r>
              <a:rPr lang="en-IN" sz="2400" b="1" dirty="0" smtClean="0">
                <a:solidFill>
                  <a:srgbClr val="FF0000"/>
                </a:solidFill>
              </a:rPr>
              <a:t>with plantation economies dependent on slave </a:t>
            </a:r>
            <a:r>
              <a:rPr lang="en-IN" sz="2400" b="1" dirty="0" err="1" smtClean="0">
                <a:solidFill>
                  <a:srgbClr val="FF0000"/>
                </a:solidFill>
              </a:rPr>
              <a:t>labor</a:t>
            </a:r>
            <a:endParaRPr lang="en-IN" sz="2400" b="1" dirty="0">
              <a:solidFill>
                <a:srgbClr val="FF0000"/>
              </a:solidFill>
            </a:endParaRPr>
          </a:p>
          <a:p>
            <a:pPr>
              <a:buFont typeface="Wingdings" pitchFamily="2" charset="2"/>
              <a:buChar char="Ø"/>
            </a:pPr>
            <a:r>
              <a:rPr lang="en-IN" sz="2400" b="1" dirty="0" smtClean="0">
                <a:solidFill>
                  <a:srgbClr val="002060"/>
                </a:solidFill>
              </a:rPr>
              <a:t>Slavery </a:t>
            </a:r>
            <a:r>
              <a:rPr lang="en-IN" sz="2400" b="1" dirty="0">
                <a:solidFill>
                  <a:srgbClr val="002060"/>
                </a:solidFill>
              </a:rPr>
              <a:t>was in slow retreat throughout Europe </a:t>
            </a:r>
          </a:p>
          <a:p>
            <a:pPr>
              <a:buFont typeface="Wingdings" pitchFamily="2" charset="2"/>
              <a:buChar char="Ø"/>
            </a:pPr>
            <a:r>
              <a:rPr lang="en-US" sz="2400" b="1" dirty="0" smtClean="0">
                <a:solidFill>
                  <a:srgbClr val="002060"/>
                </a:solidFill>
              </a:rPr>
              <a:t>Europe needed Southern cotton for their industry</a:t>
            </a:r>
            <a:endParaRPr lang="en-IN" sz="2400" b="1" dirty="0" smtClean="0">
              <a:solidFill>
                <a:srgbClr val="002060"/>
              </a:solidFill>
            </a:endParaRPr>
          </a:p>
          <a:p>
            <a:pPr>
              <a:buFont typeface="Wingdings" pitchFamily="2" charset="2"/>
              <a:buChar char="Ø"/>
            </a:pPr>
            <a:r>
              <a:rPr lang="en-IN" sz="2400" b="1" dirty="0" smtClean="0">
                <a:solidFill>
                  <a:srgbClr val="C00000"/>
                </a:solidFill>
              </a:rPr>
              <a:t>South </a:t>
            </a:r>
            <a:r>
              <a:rPr lang="en-IN" sz="2400" b="1" dirty="0">
                <a:solidFill>
                  <a:srgbClr val="C00000"/>
                </a:solidFill>
              </a:rPr>
              <a:t>wanted to extend slavery to new </a:t>
            </a:r>
            <a:r>
              <a:rPr lang="en-IN" sz="2400" b="1" dirty="0" smtClean="0">
                <a:solidFill>
                  <a:srgbClr val="C00000"/>
                </a:solidFill>
              </a:rPr>
              <a:t>territories</a:t>
            </a:r>
          </a:p>
          <a:p>
            <a:pPr>
              <a:buFont typeface="Wingdings" pitchFamily="2" charset="2"/>
              <a:buChar char="Ø"/>
            </a:pPr>
            <a:r>
              <a:rPr lang="en-IN" sz="2400" b="1" dirty="0" smtClean="0">
                <a:solidFill>
                  <a:srgbClr val="C00000"/>
                </a:solidFill>
              </a:rPr>
              <a:t>1861 South formed CSA &amp; started the war</a:t>
            </a:r>
            <a:endParaRPr lang="en-IN" sz="2400" b="1" dirty="0">
              <a:solidFill>
                <a:srgbClr val="C00000"/>
              </a:solidFill>
            </a:endParaRPr>
          </a:p>
        </p:txBody>
      </p:sp>
      <p:sp>
        <p:nvSpPr>
          <p:cNvPr id="4" name="Slide Number Placeholder 3"/>
          <p:cNvSpPr>
            <a:spLocks noGrp="1"/>
          </p:cNvSpPr>
          <p:nvPr>
            <p:ph type="sldNum" sz="quarter" idx="12"/>
          </p:nvPr>
        </p:nvSpPr>
        <p:spPr/>
        <p:txBody>
          <a:bodyPr/>
          <a:lstStyle/>
          <a:p>
            <a:fld id="{56F54A0E-556A-43EC-AEF7-250AA293232E}" type="slidenum">
              <a:rPr lang="en-IN" smtClean="0"/>
              <a:t>5</a:t>
            </a:fld>
            <a:endParaRPr lang="en-IN"/>
          </a:p>
        </p:txBody>
      </p:sp>
    </p:spTree>
    <p:extLst>
      <p:ext uri="{BB962C8B-B14F-4D97-AF65-F5344CB8AC3E}">
        <p14:creationId xmlns:p14="http://schemas.microsoft.com/office/powerpoint/2010/main" val="2326650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609600" y="381000"/>
            <a:ext cx="8001000" cy="990600"/>
          </a:xfrm>
          <a:prstGeom prst="flowChartAlternate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normAutofit/>
          </a:bodyPr>
          <a:lstStyle/>
          <a:p>
            <a:r>
              <a:rPr lang="en-US" sz="5400" b="1" dirty="0" smtClean="0">
                <a:solidFill>
                  <a:schemeClr val="bg1"/>
                </a:solidFill>
              </a:rPr>
              <a:t>Lincoln – The Man </a:t>
            </a:r>
          </a:p>
        </p:txBody>
      </p:sp>
      <p:sp>
        <p:nvSpPr>
          <p:cNvPr id="3" name="Text Placeholder 2"/>
          <p:cNvSpPr>
            <a:spLocks noGrp="1"/>
          </p:cNvSpPr>
          <p:nvPr>
            <p:ph type="body" idx="1"/>
          </p:nvPr>
        </p:nvSpPr>
        <p:spPr>
          <a:xfrm>
            <a:off x="609600" y="1600200"/>
            <a:ext cx="8001000" cy="4525963"/>
          </a:xfrm>
        </p:spPr>
        <p:txBody>
          <a:bodyPr>
            <a:normAutofit fontScale="92500"/>
          </a:bodyPr>
          <a:lstStyle/>
          <a:p>
            <a:r>
              <a:rPr lang="en-IN" b="1" dirty="0" smtClean="0">
                <a:solidFill>
                  <a:srgbClr val="C00000"/>
                </a:solidFill>
              </a:rPr>
              <a:t>Born in a log cabin in the wilderness in 1809</a:t>
            </a:r>
          </a:p>
          <a:p>
            <a:r>
              <a:rPr lang="en-IN" b="1" dirty="0" smtClean="0">
                <a:solidFill>
                  <a:srgbClr val="00B050"/>
                </a:solidFill>
              </a:rPr>
              <a:t>Raised in extreme poverty </a:t>
            </a:r>
          </a:p>
          <a:p>
            <a:r>
              <a:rPr lang="en-IN" b="1" dirty="0" smtClean="0">
                <a:solidFill>
                  <a:schemeClr val="bg1">
                    <a:lumMod val="50000"/>
                  </a:schemeClr>
                </a:solidFill>
              </a:rPr>
              <a:t>Self-educated</a:t>
            </a:r>
          </a:p>
          <a:p>
            <a:r>
              <a:rPr lang="en-IN" b="1" dirty="0" smtClean="0">
                <a:solidFill>
                  <a:srgbClr val="7030A0"/>
                </a:solidFill>
              </a:rPr>
              <a:t>Country lawyer, surveyor and post master </a:t>
            </a:r>
          </a:p>
          <a:p>
            <a:r>
              <a:rPr lang="en-IN" b="1" dirty="0" smtClean="0">
                <a:solidFill>
                  <a:srgbClr val="FF0000"/>
                </a:solidFill>
              </a:rPr>
              <a:t>Entered politics opposing the spread of slavery</a:t>
            </a:r>
            <a:r>
              <a:rPr lang="en-IN" dirty="0" smtClean="0"/>
              <a:t> </a:t>
            </a:r>
          </a:p>
          <a:p>
            <a:r>
              <a:rPr lang="en-IN" b="1" dirty="0" smtClean="0">
                <a:solidFill>
                  <a:schemeClr val="accent5">
                    <a:lumMod val="75000"/>
                  </a:schemeClr>
                </a:solidFill>
              </a:rPr>
              <a:t>Elected to Congress for a single term in 1846</a:t>
            </a:r>
            <a:r>
              <a:rPr lang="en-IN" b="1" dirty="0" smtClean="0">
                <a:solidFill>
                  <a:schemeClr val="accent2">
                    <a:lumMod val="75000"/>
                  </a:schemeClr>
                </a:solidFill>
              </a:rPr>
              <a:t> </a:t>
            </a:r>
          </a:p>
          <a:p>
            <a:r>
              <a:rPr lang="en-IN" b="1" dirty="0" smtClean="0">
                <a:solidFill>
                  <a:schemeClr val="accent6">
                    <a:lumMod val="75000"/>
                  </a:schemeClr>
                </a:solidFill>
              </a:rPr>
              <a:t>Ran for Senate and lost</a:t>
            </a:r>
          </a:p>
          <a:p>
            <a:r>
              <a:rPr lang="en-IN" b="1" dirty="0" smtClean="0">
                <a:solidFill>
                  <a:schemeClr val="tx2">
                    <a:lumMod val="75000"/>
                  </a:schemeClr>
                </a:solidFill>
              </a:rPr>
              <a:t>Elected president by minority popular vote</a:t>
            </a:r>
          </a:p>
        </p:txBody>
      </p:sp>
      <p:sp>
        <p:nvSpPr>
          <p:cNvPr id="4" name="Slide Number Placeholder 3"/>
          <p:cNvSpPr>
            <a:spLocks noGrp="1"/>
          </p:cNvSpPr>
          <p:nvPr>
            <p:ph type="sldNum" sz="quarter" idx="12"/>
          </p:nvPr>
        </p:nvSpPr>
        <p:spPr/>
        <p:txBody>
          <a:bodyPr/>
          <a:lstStyle/>
          <a:p>
            <a:fld id="{56F54A0E-556A-43EC-AEF7-250AA293232E}" type="slidenum">
              <a:rPr lang="en-IN" smtClean="0"/>
              <a:t>6</a:t>
            </a:fld>
            <a:endParaRPr lang="en-IN"/>
          </a:p>
        </p:txBody>
      </p:sp>
    </p:spTree>
    <p:extLst>
      <p:ext uri="{BB962C8B-B14F-4D97-AF65-F5344CB8AC3E}">
        <p14:creationId xmlns:p14="http://schemas.microsoft.com/office/powerpoint/2010/main" val="324102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36104"/>
          </a:xfrm>
        </p:spPr>
        <p:txBody>
          <a:bodyPr vert="horz" anchor="ctr">
            <a:normAutofit/>
          </a:bodyPr>
          <a:lstStyle/>
          <a:p>
            <a:pPr algn="r"/>
            <a:r>
              <a:rPr lang="en-US" b="1" dirty="0" smtClean="0">
                <a:solidFill>
                  <a:srgbClr val="C00000"/>
                </a:solidFill>
              </a:rPr>
              <a:t>America in 1861 </a:t>
            </a:r>
            <a:endParaRPr lang="en-US" b="1" dirty="0">
              <a:solidFill>
                <a:srgbClr val="C00000"/>
              </a:solidFill>
            </a:endParaRPr>
          </a:p>
        </p:txBody>
      </p:sp>
      <p:sp>
        <p:nvSpPr>
          <p:cNvPr id="5" name="Content Placeholder 4"/>
          <p:cNvSpPr>
            <a:spLocks noGrp="1"/>
          </p:cNvSpPr>
          <p:nvPr>
            <p:ph idx="1"/>
          </p:nvPr>
        </p:nvSpPr>
        <p:spPr>
          <a:xfrm>
            <a:off x="457200" y="1600200"/>
            <a:ext cx="8686800" cy="5141168"/>
          </a:xfrm>
        </p:spPr>
        <p:txBody>
          <a:bodyPr/>
          <a:lstStyle/>
          <a:p>
            <a:endParaRPr lang="en-US" dirty="0"/>
          </a:p>
        </p:txBody>
      </p:sp>
      <p:sp>
        <p:nvSpPr>
          <p:cNvPr id="3" name="Slide Number Placeholder 2"/>
          <p:cNvSpPr>
            <a:spLocks noGrp="1"/>
          </p:cNvSpPr>
          <p:nvPr>
            <p:ph type="sldNum" sz="quarter" idx="12"/>
          </p:nvPr>
        </p:nvSpPr>
        <p:spPr/>
        <p:txBody>
          <a:bodyPr/>
          <a:lstStyle/>
          <a:p>
            <a:fld id="{355A5095-343A-4B28-B14B-B699A0F983D3}" type="slidenum">
              <a:rPr lang="en-GB" smtClean="0"/>
              <a:t>7</a:t>
            </a:fld>
            <a:endParaRPr lang="en-GB"/>
          </a:p>
        </p:txBody>
      </p:sp>
      <p:pic>
        <p:nvPicPr>
          <p:cNvPr id="1026" name="Picture 2" descr="C:\Users\Garry Jacobs\Desktop\v1-America during Civil W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24744"/>
            <a:ext cx="8964613" cy="569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487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457200" y="457200"/>
            <a:ext cx="8229600" cy="1219200"/>
          </a:xfrm>
          <a:prstGeom prst="flowChartAlternateProcess">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457200" y="457200"/>
            <a:ext cx="8229600" cy="1143000"/>
          </a:xfrm>
        </p:spPr>
        <p:txBody>
          <a:bodyPr>
            <a:normAutofit/>
          </a:bodyPr>
          <a:lstStyle/>
          <a:p>
            <a:r>
              <a:rPr lang="en-US" sz="5400" b="1" dirty="0" smtClean="0">
                <a:solidFill>
                  <a:schemeClr val="bg1"/>
                </a:solidFill>
              </a:rPr>
              <a:t>Lincoln – the President</a:t>
            </a:r>
          </a:p>
        </p:txBody>
      </p:sp>
      <p:sp>
        <p:nvSpPr>
          <p:cNvPr id="3" name="Text Placeholder 2"/>
          <p:cNvSpPr>
            <a:spLocks noGrp="1"/>
          </p:cNvSpPr>
          <p:nvPr>
            <p:ph type="body" idx="1"/>
          </p:nvPr>
        </p:nvSpPr>
        <p:spPr>
          <a:xfrm>
            <a:off x="457200" y="1752600"/>
            <a:ext cx="8229600" cy="4572000"/>
          </a:xfrm>
        </p:spPr>
        <p:txBody>
          <a:bodyPr>
            <a:normAutofit fontScale="25000" lnSpcReduction="20000"/>
          </a:bodyPr>
          <a:lstStyle/>
          <a:p>
            <a:pPr>
              <a:lnSpc>
                <a:spcPct val="120000"/>
              </a:lnSpc>
              <a:buFont typeface="Wingdings" pitchFamily="2" charset="2"/>
              <a:buChar char="ü"/>
            </a:pPr>
            <a:r>
              <a:rPr lang="en-IN" sz="10000" b="1" dirty="0" smtClean="0">
                <a:solidFill>
                  <a:schemeClr val="bg2">
                    <a:lumMod val="25000"/>
                  </a:schemeClr>
                </a:solidFill>
              </a:rPr>
              <a:t>Branded a second-rate country lawyer without experience</a:t>
            </a:r>
          </a:p>
          <a:p>
            <a:pPr>
              <a:lnSpc>
                <a:spcPct val="120000"/>
              </a:lnSpc>
              <a:buFont typeface="Wingdings" pitchFamily="2" charset="2"/>
              <a:buChar char="ü"/>
            </a:pPr>
            <a:r>
              <a:rPr lang="en-IN" sz="10000" b="1" dirty="0" smtClean="0">
                <a:solidFill>
                  <a:schemeClr val="bg2">
                    <a:lumMod val="25000"/>
                  </a:schemeClr>
                </a:solidFill>
              </a:rPr>
              <a:t>Thought to be weak, idealistic (unrealistic) and indecisive</a:t>
            </a:r>
          </a:p>
          <a:p>
            <a:pPr>
              <a:lnSpc>
                <a:spcPct val="120000"/>
              </a:lnSpc>
              <a:buFont typeface="Wingdings" pitchFamily="2" charset="2"/>
              <a:buChar char="ü"/>
            </a:pPr>
            <a:r>
              <a:rPr lang="en-US" sz="10000" b="1" dirty="0" smtClean="0">
                <a:solidFill>
                  <a:schemeClr val="bg2">
                    <a:lumMod val="25000"/>
                  </a:schemeClr>
                </a:solidFill>
              </a:rPr>
              <a:t>New England elite looked down on the ‘commoner’</a:t>
            </a:r>
          </a:p>
          <a:p>
            <a:pPr>
              <a:lnSpc>
                <a:spcPct val="120000"/>
              </a:lnSpc>
              <a:buFont typeface="Wingdings" pitchFamily="2" charset="2"/>
              <a:buChar char="ü"/>
            </a:pPr>
            <a:r>
              <a:rPr lang="en-IN" sz="10000" b="1" dirty="0" smtClean="0">
                <a:solidFill>
                  <a:schemeClr val="bg2">
                    <a:lumMod val="25000"/>
                  </a:schemeClr>
                </a:solidFill>
              </a:rPr>
              <a:t>No support or respect in Washington</a:t>
            </a:r>
          </a:p>
          <a:p>
            <a:pPr>
              <a:lnSpc>
                <a:spcPct val="120000"/>
              </a:lnSpc>
              <a:buFont typeface="Wingdings" pitchFamily="2" charset="2"/>
              <a:buChar char="ü"/>
            </a:pPr>
            <a:r>
              <a:rPr lang="en-US" sz="10000" b="1" dirty="0" smtClean="0">
                <a:solidFill>
                  <a:schemeClr val="bg2">
                    <a:lumMod val="25000"/>
                  </a:schemeClr>
                </a:solidFill>
              </a:rPr>
              <a:t>He formed bipartisan cabinet to preserve unity</a:t>
            </a:r>
          </a:p>
          <a:p>
            <a:pPr>
              <a:lnSpc>
                <a:spcPct val="120000"/>
              </a:lnSpc>
              <a:buFont typeface="Wingdings" pitchFamily="2" charset="2"/>
              <a:buChar char="ü"/>
            </a:pPr>
            <a:r>
              <a:rPr lang="en-IN" sz="10000" b="1" dirty="0" smtClean="0">
                <a:solidFill>
                  <a:schemeClr val="bg2">
                    <a:lumMod val="25000"/>
                  </a:schemeClr>
                </a:solidFill>
              </a:rPr>
              <a:t>Cabinet members thought they could control him</a:t>
            </a:r>
          </a:p>
          <a:p>
            <a:pPr>
              <a:lnSpc>
                <a:spcPct val="120000"/>
              </a:lnSpc>
              <a:buFont typeface="Wingdings" pitchFamily="2" charset="2"/>
              <a:buChar char="ü"/>
            </a:pPr>
            <a:r>
              <a:rPr lang="en-IN" sz="10000" b="1" dirty="0" smtClean="0">
                <a:solidFill>
                  <a:schemeClr val="bg2">
                    <a:lumMod val="25000"/>
                  </a:schemeClr>
                </a:solidFill>
              </a:rPr>
              <a:t>His military commander refused to obey his instructions</a:t>
            </a:r>
          </a:p>
          <a:p>
            <a:pPr>
              <a:lnSpc>
                <a:spcPct val="120000"/>
              </a:lnSpc>
              <a:buFont typeface="Wingdings" pitchFamily="2" charset="2"/>
              <a:buChar char="ü"/>
            </a:pPr>
            <a:r>
              <a:rPr lang="en-IN" sz="10000" b="1" dirty="0" smtClean="0">
                <a:solidFill>
                  <a:schemeClr val="bg2">
                    <a:lumMod val="25000"/>
                  </a:schemeClr>
                </a:solidFill>
              </a:rPr>
              <a:t>Abolitionists pressed for law banning slavery</a:t>
            </a:r>
          </a:p>
          <a:p>
            <a:pPr>
              <a:lnSpc>
                <a:spcPct val="120000"/>
              </a:lnSpc>
              <a:buFont typeface="Wingdings" pitchFamily="2" charset="2"/>
              <a:buChar char="ü"/>
            </a:pPr>
            <a:r>
              <a:rPr lang="en-IN" sz="10000" b="1" dirty="0" smtClean="0">
                <a:solidFill>
                  <a:schemeClr val="bg2">
                    <a:lumMod val="25000"/>
                  </a:schemeClr>
                </a:solidFill>
              </a:rPr>
              <a:t>Congress wanted end of war without abolishing slavery</a:t>
            </a:r>
          </a:p>
          <a:p>
            <a:pPr>
              <a:lnSpc>
                <a:spcPct val="120000"/>
              </a:lnSpc>
              <a:buFont typeface="Wingdings" pitchFamily="2" charset="2"/>
              <a:buChar char="ü"/>
            </a:pPr>
            <a:r>
              <a:rPr lang="en-US" sz="10000" b="1" dirty="0" smtClean="0">
                <a:solidFill>
                  <a:schemeClr val="bg2">
                    <a:lumMod val="25000"/>
                  </a:schemeClr>
                </a:solidFill>
              </a:rPr>
              <a:t>When </a:t>
            </a:r>
            <a:r>
              <a:rPr lang="en-US" sz="10000" b="1" dirty="0">
                <a:solidFill>
                  <a:schemeClr val="bg2">
                    <a:lumMod val="25000"/>
                  </a:schemeClr>
                </a:solidFill>
              </a:rPr>
              <a:t>elected he was given one aide</a:t>
            </a:r>
          </a:p>
          <a:p>
            <a:pPr marL="0" indent="0">
              <a:buNone/>
            </a:pPr>
            <a:endParaRPr lang="en-IN" dirty="0" smtClean="0"/>
          </a:p>
        </p:txBody>
      </p:sp>
      <p:sp>
        <p:nvSpPr>
          <p:cNvPr id="4" name="Slide Number Placeholder 3"/>
          <p:cNvSpPr>
            <a:spLocks noGrp="1"/>
          </p:cNvSpPr>
          <p:nvPr>
            <p:ph type="sldNum" sz="quarter" idx="12"/>
          </p:nvPr>
        </p:nvSpPr>
        <p:spPr/>
        <p:txBody>
          <a:bodyPr/>
          <a:lstStyle/>
          <a:p>
            <a:fld id="{56F54A0E-556A-43EC-AEF7-250AA293232E}" type="slidenum">
              <a:rPr lang="en-IN" smtClean="0"/>
              <a:t>8</a:t>
            </a:fld>
            <a:endParaRPr lang="en-IN"/>
          </a:p>
        </p:txBody>
      </p:sp>
    </p:spTree>
    <p:extLst>
      <p:ext uri="{BB962C8B-B14F-4D97-AF65-F5344CB8AC3E}">
        <p14:creationId xmlns:p14="http://schemas.microsoft.com/office/powerpoint/2010/main" val="385518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874837"/>
            <a:ext cx="8001000" cy="4591685"/>
          </a:xfrm>
        </p:spPr>
        <p:txBody>
          <a:bodyPr>
            <a:noAutofit/>
          </a:bodyPr>
          <a:lstStyle/>
          <a:p>
            <a:pPr>
              <a:spcBef>
                <a:spcPts val="1200"/>
              </a:spcBef>
              <a:buFont typeface="Wingdings" pitchFamily="2" charset="2"/>
              <a:buChar char="Ø"/>
            </a:pPr>
            <a:r>
              <a:rPr lang="en-IN" sz="2200" b="1" dirty="0" smtClean="0">
                <a:solidFill>
                  <a:srgbClr val="C00000"/>
                </a:solidFill>
              </a:rPr>
              <a:t>Confederacy controlled all federal agencies, forts, weapons in </a:t>
            </a:r>
            <a:r>
              <a:rPr lang="en-IN" sz="2200" b="1" dirty="0" smtClean="0">
                <a:solidFill>
                  <a:srgbClr val="C00000"/>
                </a:solidFill>
              </a:rPr>
              <a:t>South and had all the experienced military leaders</a:t>
            </a:r>
            <a:endParaRPr lang="en-IN" sz="2200" b="1" dirty="0" smtClean="0">
              <a:solidFill>
                <a:srgbClr val="C00000"/>
              </a:solidFill>
            </a:endParaRPr>
          </a:p>
          <a:p>
            <a:pPr>
              <a:spcBef>
                <a:spcPts val="1200"/>
              </a:spcBef>
              <a:buFont typeface="Wingdings" pitchFamily="2" charset="2"/>
              <a:buChar char="Ø"/>
            </a:pPr>
            <a:r>
              <a:rPr lang="en-IN" sz="2200" b="1" dirty="0" smtClean="0">
                <a:solidFill>
                  <a:srgbClr val="C00000"/>
                </a:solidFill>
              </a:rPr>
              <a:t>South controlled the Mississippi, lifeblood of nation’s commerce</a:t>
            </a:r>
          </a:p>
          <a:p>
            <a:pPr>
              <a:spcBef>
                <a:spcPts val="1200"/>
              </a:spcBef>
              <a:buFont typeface="Wingdings" pitchFamily="2" charset="2"/>
              <a:buChar char="Ø"/>
            </a:pPr>
            <a:r>
              <a:rPr lang="en-IN" sz="2200" b="1" dirty="0" smtClean="0">
                <a:solidFill>
                  <a:srgbClr val="002060"/>
                </a:solidFill>
              </a:rPr>
              <a:t>Northern army of </a:t>
            </a:r>
            <a:r>
              <a:rPr lang="en-IN" sz="2200" b="1" dirty="0" smtClean="0">
                <a:solidFill>
                  <a:srgbClr val="002060"/>
                </a:solidFill>
              </a:rPr>
              <a:t>only 16,000 </a:t>
            </a:r>
            <a:r>
              <a:rPr lang="en-IN" sz="2200" b="1" dirty="0" smtClean="0">
                <a:solidFill>
                  <a:srgbClr val="002060"/>
                </a:solidFill>
              </a:rPr>
              <a:t>was </a:t>
            </a:r>
            <a:r>
              <a:rPr lang="en-IN" sz="2200" b="1" dirty="0" smtClean="0">
                <a:solidFill>
                  <a:srgbClr val="002060"/>
                </a:solidFill>
              </a:rPr>
              <a:t>scattered, disorganized and </a:t>
            </a:r>
            <a:r>
              <a:rPr lang="en-IN" sz="2200" b="1" dirty="0" smtClean="0">
                <a:solidFill>
                  <a:srgbClr val="002060"/>
                </a:solidFill>
              </a:rPr>
              <a:t>inexperienced, including many Southern sympathizers, and generals who competed with one another. </a:t>
            </a:r>
          </a:p>
          <a:p>
            <a:pPr>
              <a:spcBef>
                <a:spcPts val="1200"/>
              </a:spcBef>
              <a:buFont typeface="Wingdings" pitchFamily="2" charset="2"/>
              <a:buChar char="Ø"/>
            </a:pPr>
            <a:r>
              <a:rPr lang="en-IN" sz="2200" b="1" dirty="0" smtClean="0">
                <a:solidFill>
                  <a:srgbClr val="002060"/>
                </a:solidFill>
              </a:rPr>
              <a:t>Lincoln’s </a:t>
            </a:r>
            <a:r>
              <a:rPr lang="en-IN" sz="2200" b="1" dirty="0" smtClean="0">
                <a:solidFill>
                  <a:srgbClr val="002060"/>
                </a:solidFill>
              </a:rPr>
              <a:t>chief of the army refused to engage the enemy and wanted to be next president</a:t>
            </a:r>
          </a:p>
          <a:p>
            <a:pPr>
              <a:spcBef>
                <a:spcPts val="1200"/>
              </a:spcBef>
              <a:buFont typeface="Wingdings" pitchFamily="2" charset="2"/>
              <a:buChar char="Ø"/>
            </a:pPr>
            <a:r>
              <a:rPr lang="en-IN" sz="2200" b="1" dirty="0" smtClean="0">
                <a:solidFill>
                  <a:srgbClr val="C00000"/>
                </a:solidFill>
              </a:rPr>
              <a:t>England and France secretly armed the South </a:t>
            </a:r>
          </a:p>
          <a:p>
            <a:pPr>
              <a:spcBef>
                <a:spcPts val="1200"/>
              </a:spcBef>
              <a:buFont typeface="Wingdings" pitchFamily="2" charset="2"/>
              <a:buChar char="Ø"/>
            </a:pPr>
            <a:r>
              <a:rPr lang="en-IN" sz="2200" b="1" dirty="0" smtClean="0">
                <a:solidFill>
                  <a:srgbClr val="C00000"/>
                </a:solidFill>
              </a:rPr>
              <a:t>South won all the early victories</a:t>
            </a:r>
          </a:p>
        </p:txBody>
      </p:sp>
      <p:sp>
        <p:nvSpPr>
          <p:cNvPr id="4" name="Slide Number Placeholder 3"/>
          <p:cNvSpPr>
            <a:spLocks noGrp="1"/>
          </p:cNvSpPr>
          <p:nvPr>
            <p:ph type="sldNum" sz="quarter" idx="12"/>
          </p:nvPr>
        </p:nvSpPr>
        <p:spPr>
          <a:xfrm>
            <a:off x="-1524000" y="6466522"/>
            <a:ext cx="2133600" cy="365125"/>
          </a:xfrm>
        </p:spPr>
        <p:txBody>
          <a:bodyPr/>
          <a:lstStyle/>
          <a:p>
            <a:fld id="{56F54A0E-556A-43EC-AEF7-250AA293232E}" type="slidenum">
              <a:rPr lang="en-IN" smtClean="0"/>
              <a:t>9</a:t>
            </a:fld>
            <a:endParaRPr lang="en-IN" dirty="0"/>
          </a:p>
        </p:txBody>
      </p:sp>
      <p:sp>
        <p:nvSpPr>
          <p:cNvPr id="10" name="Title 9"/>
          <p:cNvSpPr>
            <a:spLocks noGrp="1"/>
          </p:cNvSpPr>
          <p:nvPr>
            <p:ph type="title"/>
          </p:nvPr>
        </p:nvSpPr>
        <p:spPr>
          <a:xfrm>
            <a:off x="457200" y="381000"/>
            <a:ext cx="8229600" cy="1143000"/>
          </a:xfrm>
          <a:solidFill>
            <a:srgbClr val="C00000"/>
          </a:solidFill>
        </p:spPr>
        <p:style>
          <a:lnRef idx="1">
            <a:schemeClr val="accent3"/>
          </a:lnRef>
          <a:fillRef idx="3">
            <a:schemeClr val="accent3"/>
          </a:fillRef>
          <a:effectRef idx="2">
            <a:schemeClr val="accent3"/>
          </a:effectRef>
          <a:fontRef idx="minor">
            <a:schemeClr val="lt1"/>
          </a:fontRef>
        </p:style>
        <p:txBody>
          <a:bodyPr>
            <a:normAutofit/>
          </a:bodyPr>
          <a:lstStyle/>
          <a:p>
            <a:r>
              <a:rPr lang="en-US" sz="6000" b="1" dirty="0" smtClean="0"/>
              <a:t>Military Situation</a:t>
            </a:r>
            <a:endParaRPr lang="en-IN" sz="60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545" y="4983797"/>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574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3872</TotalTime>
  <Words>1377</Words>
  <Application>Microsoft Office PowerPoint</Application>
  <PresentationFormat>On-screen Show (4:3)</PresentationFormat>
  <Paragraphs>193</Paragraphs>
  <Slides>25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Office Theme</vt:lpstr>
      <vt:lpstr>INDIVIDUALITY AND SOCIETY</vt:lpstr>
      <vt:lpstr>One Man can Change the World</vt:lpstr>
      <vt:lpstr>America in 1861</vt:lpstr>
      <vt:lpstr>Manifest Destiny: American States</vt:lpstr>
      <vt:lpstr>1861: A Nation divided &amp; in peril</vt:lpstr>
      <vt:lpstr>Lincoln – The Man </vt:lpstr>
      <vt:lpstr>America in 1861 </vt:lpstr>
      <vt:lpstr>Lincoln – the President</vt:lpstr>
      <vt:lpstr>Military Situation</vt:lpstr>
      <vt:lpstr>Turning Point</vt:lpstr>
      <vt:lpstr>Outcome &amp; Consequences </vt:lpstr>
      <vt:lpstr>Questions about Lincoln’s Achievement</vt:lpstr>
      <vt:lpstr>Macrocosm and Microcosm</vt:lpstr>
      <vt:lpstr>Consciousness &amp; Organization</vt:lpstr>
      <vt:lpstr>Living Organizations</vt:lpstr>
      <vt:lpstr>Social Capital </vt:lpstr>
      <vt:lpstr>PowerPoint Presentation</vt:lpstr>
      <vt:lpstr>Complexity of the Individual </vt:lpstr>
      <vt:lpstr>Human Accomplishment</vt:lpstr>
      <vt:lpstr>PowerPoint Presentation</vt:lpstr>
      <vt:lpstr>How do individuals access social power?</vt:lpstr>
      <vt:lpstr>LINCOLN’S PERSONALITY</vt:lpstr>
      <vt:lpstr>What was the source of Lincoln’s power to accomplishment?</vt:lpstr>
      <vt:lpstr>Lincoln’s Accomplishment</vt:lpstr>
      <vt:lpstr>Rosa Parks – a sequel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Garry Jacobs</dc:creator>
  <cp:lastModifiedBy>Garry Jacobs</cp:lastModifiedBy>
  <cp:revision>163</cp:revision>
  <dcterms:created xsi:type="dcterms:W3CDTF">2013-08-25T11:19:32Z</dcterms:created>
  <dcterms:modified xsi:type="dcterms:W3CDTF">2014-08-24T10:30:19Z</dcterms:modified>
</cp:coreProperties>
</file>