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3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06" autoAdjust="0"/>
    <p:restoredTop sz="94660"/>
  </p:normalViewPr>
  <p:slideViewPr>
    <p:cSldViewPr>
      <p:cViewPr varScale="1">
        <p:scale>
          <a:sx n="79" d="100"/>
          <a:sy n="79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69620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4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72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Opportunities that arise from Challenges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 descr="Ice Climbing, Alpinism, Bergsport, Alpine, Cli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334000"/>
            <a:ext cx="1905000" cy="14287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1" y="1371600"/>
            <a:ext cx="7772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Historically, great challenges have become opportunities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Bata Shoes after World War I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Unity and freedom after the American Civil War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Industrialization after World War II</a:t>
            </a:r>
          </a:p>
          <a:p>
            <a:pPr lvl="1">
              <a:lnSpc>
                <a:spcPct val="150000"/>
              </a:lnSpc>
            </a:pPr>
            <a:endParaRPr lang="en-IN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Great people seem to appear on the scene during challenging times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American War of Independence 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George Washington, Benjamin Franklin and Thomas Jefferson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World War II - Roosevelt, Churchill and Stalin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Indian Independence - Mahatma Gandhi, Jawaharlal Nehru,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Sardar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Patel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2209800"/>
            <a:ext cx="69342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Challenges and our response to them release energy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Challenges change attitudes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New situations break resistances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do challenges do?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Opportunity, Directory, Option, Many, Selection, Cha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724400"/>
            <a:ext cx="2514600" cy="1642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differentiates those who tide over a crisis from those who succumb to it?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Track Meet, Race, Racing, Sports, Runner, Competition"/>
          <p:cNvSpPr>
            <a:spLocks noChangeAspect="1" noChangeArrowheads="1"/>
          </p:cNvSpPr>
          <p:nvPr/>
        </p:nvSpPr>
        <p:spPr bwMode="auto">
          <a:xfrm>
            <a:off x="63500" y="-136525"/>
            <a:ext cx="6096000" cy="4552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828800" y="2286000"/>
            <a:ext cx="3663182" cy="34624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winners</a:t>
            </a:r>
          </a:p>
          <a:p>
            <a:pPr>
              <a:lnSpc>
                <a:spcPct val="15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Redirect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energy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Look out for the opportunity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Learn from mistakes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Think creatively and adapt</a:t>
            </a: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IN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Karate, Kick, Sports, Defense, Martial Art, Att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724400"/>
            <a:ext cx="1600200" cy="1939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Toward a Trans-disciplinary Science of Society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5800" y="1445211"/>
            <a:ext cx="8610599" cy="243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Often, it is the greatest challenges that lead to the greatest human achievements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Our response determines the results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Is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it possible that all challenges have concealed opportunities behind them?</a:t>
            </a:r>
          </a:p>
        </p:txBody>
      </p:sp>
      <p:pic>
        <p:nvPicPr>
          <p:cNvPr id="5" name="Picture 2" descr="Wheat Field, Wheat, Cereals, Agriculture, Landscape"/>
          <p:cNvPicPr>
            <a:picLocks noChangeAspect="1" noChangeArrowheads="1"/>
          </p:cNvPicPr>
          <p:nvPr/>
        </p:nvPicPr>
        <p:blipFill>
          <a:blip r:embed="rId3"/>
          <a:srcRect t="15000"/>
          <a:stretch>
            <a:fillRect/>
          </a:stretch>
        </p:blipFill>
        <p:spPr bwMode="auto">
          <a:xfrm>
            <a:off x="5029200" y="4191000"/>
            <a:ext cx="3886200" cy="2477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00B050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1905</TotalTime>
  <Words>244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Jananiharish</cp:lastModifiedBy>
  <cp:revision>206</cp:revision>
  <dcterms:created xsi:type="dcterms:W3CDTF">2013-05-22T11:03:12Z</dcterms:created>
  <dcterms:modified xsi:type="dcterms:W3CDTF">2014-09-02T19:46:37Z</dcterms:modified>
</cp:coreProperties>
</file>