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05" r:id="rId2"/>
    <p:sldId id="338" r:id="rId3"/>
    <p:sldId id="339" r:id="rId4"/>
    <p:sldId id="340" r:id="rId5"/>
    <p:sldId id="330" r:id="rId6"/>
    <p:sldId id="328" r:id="rId7"/>
    <p:sldId id="329" r:id="rId8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0040"/>
    <a:srgbClr val="A50021"/>
    <a:srgbClr val="0000FF"/>
    <a:srgbClr val="FFFF00"/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E53C55-C091-4140-89CA-232728D74C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21E89F-4EA2-40D2-B044-1940173220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D9D1F3-E843-487B-A2D1-33E7A034350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D9D1F3-E843-487B-A2D1-33E7A034350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D9D1F3-E843-487B-A2D1-33E7A03435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47C54-3CDD-4C44-B868-30F5455D1BAE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E467F-5C30-45D8-9E70-2A7F0D856BEF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E467F-5C30-45D8-9E70-2A7F0D856BEF}" type="slidenum">
              <a:rPr lang="en-CA" smtClean="0"/>
              <a:pPr/>
              <a:t>6</a:t>
            </a:fld>
            <a:endParaRPr lang="en-C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0216A-85A9-42F1-A296-3F29507FA19C}" type="slidenum">
              <a:rPr lang="en-CA"/>
              <a:pPr/>
              <a:t>7</a:t>
            </a:fld>
            <a:endParaRPr lang="en-CA" dirty="0"/>
          </a:p>
        </p:txBody>
      </p:sp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8592CF"/>
              </a:gs>
              <a:gs pos="100000">
                <a:srgbClr val="8DCDE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099" name="Freeform 3"/>
          <p:cNvSpPr>
            <a:spLocks noChangeArrowheads="1"/>
          </p:cNvSpPr>
          <p:nvPr/>
        </p:nvSpPr>
        <p:spPr bwMode="auto">
          <a:xfrm>
            <a:off x="4716463" y="255588"/>
            <a:ext cx="1271587" cy="352425"/>
          </a:xfrm>
          <a:custGeom>
            <a:avLst/>
            <a:gdLst/>
            <a:ahLst/>
            <a:cxnLst>
              <a:cxn ang="0">
                <a:pos x="309" y="32"/>
              </a:cxn>
              <a:cxn ang="0">
                <a:pos x="338" y="15"/>
              </a:cxn>
              <a:cxn ang="0">
                <a:pos x="370" y="4"/>
              </a:cxn>
              <a:cxn ang="0">
                <a:pos x="402" y="0"/>
              </a:cxn>
              <a:cxn ang="0">
                <a:pos x="434" y="3"/>
              </a:cxn>
              <a:cxn ang="0">
                <a:pos x="464" y="10"/>
              </a:cxn>
              <a:cxn ang="0">
                <a:pos x="491" y="23"/>
              </a:cxn>
              <a:cxn ang="0">
                <a:pos x="513" y="39"/>
              </a:cxn>
              <a:cxn ang="0">
                <a:pos x="529" y="59"/>
              </a:cxn>
              <a:cxn ang="0">
                <a:pos x="537" y="81"/>
              </a:cxn>
              <a:cxn ang="0">
                <a:pos x="577" y="67"/>
              </a:cxn>
              <a:cxn ang="0">
                <a:pos x="619" y="64"/>
              </a:cxn>
              <a:cxn ang="0">
                <a:pos x="652" y="71"/>
              </a:cxn>
              <a:cxn ang="0">
                <a:pos x="677" y="85"/>
              </a:cxn>
              <a:cxn ang="0">
                <a:pos x="695" y="102"/>
              </a:cxn>
              <a:cxn ang="0">
                <a:pos x="703" y="115"/>
              </a:cxn>
              <a:cxn ang="0">
                <a:pos x="739" y="112"/>
              </a:cxn>
              <a:cxn ang="0">
                <a:pos x="773" y="117"/>
              </a:cxn>
              <a:cxn ang="0">
                <a:pos x="796" y="133"/>
              </a:cxn>
              <a:cxn ang="0">
                <a:pos x="801" y="155"/>
              </a:cxn>
              <a:cxn ang="0">
                <a:pos x="777" y="185"/>
              </a:cxn>
              <a:cxn ang="0">
                <a:pos x="739" y="198"/>
              </a:cxn>
              <a:cxn ang="0">
                <a:pos x="720" y="200"/>
              </a:cxn>
              <a:cxn ang="0">
                <a:pos x="686" y="206"/>
              </a:cxn>
              <a:cxn ang="0">
                <a:pos x="655" y="215"/>
              </a:cxn>
              <a:cxn ang="0">
                <a:pos x="621" y="221"/>
              </a:cxn>
              <a:cxn ang="0">
                <a:pos x="589" y="222"/>
              </a:cxn>
              <a:cxn ang="0">
                <a:pos x="558" y="217"/>
              </a:cxn>
              <a:cxn ang="0">
                <a:pos x="527" y="212"/>
              </a:cxn>
              <a:cxn ang="0">
                <a:pos x="487" y="210"/>
              </a:cxn>
              <a:cxn ang="0">
                <a:pos x="446" y="213"/>
              </a:cxn>
              <a:cxn ang="0">
                <a:pos x="411" y="212"/>
              </a:cxn>
              <a:cxn ang="0">
                <a:pos x="391" y="204"/>
              </a:cxn>
              <a:cxn ang="0">
                <a:pos x="375" y="194"/>
              </a:cxn>
              <a:cxn ang="0">
                <a:pos x="351" y="185"/>
              </a:cxn>
              <a:cxn ang="0">
                <a:pos x="325" y="185"/>
              </a:cxn>
              <a:cxn ang="0">
                <a:pos x="290" y="188"/>
              </a:cxn>
              <a:cxn ang="0">
                <a:pos x="252" y="189"/>
              </a:cxn>
              <a:cxn ang="0">
                <a:pos x="214" y="185"/>
              </a:cxn>
              <a:cxn ang="0">
                <a:pos x="177" y="177"/>
              </a:cxn>
              <a:cxn ang="0">
                <a:pos x="145" y="163"/>
              </a:cxn>
              <a:cxn ang="0">
                <a:pos x="120" y="142"/>
              </a:cxn>
              <a:cxn ang="0">
                <a:pos x="79" y="137"/>
              </a:cxn>
              <a:cxn ang="0">
                <a:pos x="33" y="129"/>
              </a:cxn>
              <a:cxn ang="0">
                <a:pos x="7" y="115"/>
              </a:cxn>
              <a:cxn ang="0">
                <a:pos x="0" y="101"/>
              </a:cxn>
              <a:cxn ang="0">
                <a:pos x="9" y="91"/>
              </a:cxn>
              <a:cxn ang="0">
                <a:pos x="43" y="81"/>
              </a:cxn>
              <a:cxn ang="0">
                <a:pos x="87" y="74"/>
              </a:cxn>
              <a:cxn ang="0">
                <a:pos x="124" y="68"/>
              </a:cxn>
              <a:cxn ang="0">
                <a:pos x="167" y="69"/>
              </a:cxn>
              <a:cxn ang="0">
                <a:pos x="185" y="76"/>
              </a:cxn>
              <a:cxn ang="0">
                <a:pos x="194" y="72"/>
              </a:cxn>
              <a:cxn ang="0">
                <a:pos x="212" y="57"/>
              </a:cxn>
              <a:cxn ang="0">
                <a:pos x="242" y="45"/>
              </a:cxn>
              <a:cxn ang="0">
                <a:pos x="288" y="53"/>
              </a:cxn>
            </a:cxnLst>
            <a:rect l="0" t="0" r="r" b="b"/>
            <a:pathLst>
              <a:path w="801" h="222">
                <a:moveTo>
                  <a:pt x="288" y="53"/>
                </a:moveTo>
                <a:lnTo>
                  <a:pt x="293" y="47"/>
                </a:lnTo>
                <a:lnTo>
                  <a:pt x="298" y="42"/>
                </a:lnTo>
                <a:lnTo>
                  <a:pt x="303" y="37"/>
                </a:lnTo>
                <a:lnTo>
                  <a:pt x="309" y="32"/>
                </a:lnTo>
                <a:lnTo>
                  <a:pt x="314" y="28"/>
                </a:lnTo>
                <a:lnTo>
                  <a:pt x="320" y="24"/>
                </a:lnTo>
                <a:lnTo>
                  <a:pt x="326" y="21"/>
                </a:lnTo>
                <a:lnTo>
                  <a:pt x="332" y="18"/>
                </a:lnTo>
                <a:lnTo>
                  <a:pt x="338" y="15"/>
                </a:lnTo>
                <a:lnTo>
                  <a:pt x="344" y="12"/>
                </a:lnTo>
                <a:lnTo>
                  <a:pt x="350" y="10"/>
                </a:lnTo>
                <a:lnTo>
                  <a:pt x="357" y="7"/>
                </a:lnTo>
                <a:lnTo>
                  <a:pt x="363" y="6"/>
                </a:lnTo>
                <a:lnTo>
                  <a:pt x="370" y="4"/>
                </a:lnTo>
                <a:lnTo>
                  <a:pt x="376" y="3"/>
                </a:lnTo>
                <a:lnTo>
                  <a:pt x="383" y="2"/>
                </a:lnTo>
                <a:lnTo>
                  <a:pt x="389" y="1"/>
                </a:lnTo>
                <a:lnTo>
                  <a:pt x="396" y="1"/>
                </a:lnTo>
                <a:lnTo>
                  <a:pt x="402" y="0"/>
                </a:lnTo>
                <a:lnTo>
                  <a:pt x="409" y="0"/>
                </a:lnTo>
                <a:lnTo>
                  <a:pt x="415" y="0"/>
                </a:lnTo>
                <a:lnTo>
                  <a:pt x="422" y="1"/>
                </a:lnTo>
                <a:lnTo>
                  <a:pt x="428" y="2"/>
                </a:lnTo>
                <a:lnTo>
                  <a:pt x="434" y="3"/>
                </a:lnTo>
                <a:lnTo>
                  <a:pt x="441" y="4"/>
                </a:lnTo>
                <a:lnTo>
                  <a:pt x="447" y="5"/>
                </a:lnTo>
                <a:lnTo>
                  <a:pt x="453" y="7"/>
                </a:lnTo>
                <a:lnTo>
                  <a:pt x="459" y="8"/>
                </a:lnTo>
                <a:lnTo>
                  <a:pt x="464" y="10"/>
                </a:lnTo>
                <a:lnTo>
                  <a:pt x="470" y="12"/>
                </a:lnTo>
                <a:lnTo>
                  <a:pt x="476" y="15"/>
                </a:lnTo>
                <a:lnTo>
                  <a:pt x="481" y="17"/>
                </a:lnTo>
                <a:lnTo>
                  <a:pt x="486" y="20"/>
                </a:lnTo>
                <a:lnTo>
                  <a:pt x="491" y="23"/>
                </a:lnTo>
                <a:lnTo>
                  <a:pt x="496" y="26"/>
                </a:lnTo>
                <a:lnTo>
                  <a:pt x="501" y="29"/>
                </a:lnTo>
                <a:lnTo>
                  <a:pt x="505" y="32"/>
                </a:lnTo>
                <a:lnTo>
                  <a:pt x="509" y="35"/>
                </a:lnTo>
                <a:lnTo>
                  <a:pt x="513" y="39"/>
                </a:lnTo>
                <a:lnTo>
                  <a:pt x="517" y="43"/>
                </a:lnTo>
                <a:lnTo>
                  <a:pt x="520" y="47"/>
                </a:lnTo>
                <a:lnTo>
                  <a:pt x="523" y="51"/>
                </a:lnTo>
                <a:lnTo>
                  <a:pt x="526" y="55"/>
                </a:lnTo>
                <a:lnTo>
                  <a:pt x="529" y="59"/>
                </a:lnTo>
                <a:lnTo>
                  <a:pt x="531" y="63"/>
                </a:lnTo>
                <a:lnTo>
                  <a:pt x="533" y="68"/>
                </a:lnTo>
                <a:lnTo>
                  <a:pt x="535" y="72"/>
                </a:lnTo>
                <a:lnTo>
                  <a:pt x="536" y="77"/>
                </a:lnTo>
                <a:lnTo>
                  <a:pt x="537" y="81"/>
                </a:lnTo>
                <a:lnTo>
                  <a:pt x="537" y="81"/>
                </a:lnTo>
                <a:lnTo>
                  <a:pt x="547" y="77"/>
                </a:lnTo>
                <a:lnTo>
                  <a:pt x="558" y="73"/>
                </a:lnTo>
                <a:lnTo>
                  <a:pt x="568" y="70"/>
                </a:lnTo>
                <a:lnTo>
                  <a:pt x="577" y="67"/>
                </a:lnTo>
                <a:lnTo>
                  <a:pt x="586" y="65"/>
                </a:lnTo>
                <a:lnTo>
                  <a:pt x="595" y="64"/>
                </a:lnTo>
                <a:lnTo>
                  <a:pt x="603" y="63"/>
                </a:lnTo>
                <a:lnTo>
                  <a:pt x="611" y="63"/>
                </a:lnTo>
                <a:lnTo>
                  <a:pt x="619" y="64"/>
                </a:lnTo>
                <a:lnTo>
                  <a:pt x="626" y="64"/>
                </a:lnTo>
                <a:lnTo>
                  <a:pt x="633" y="65"/>
                </a:lnTo>
                <a:lnTo>
                  <a:pt x="640" y="67"/>
                </a:lnTo>
                <a:lnTo>
                  <a:pt x="646" y="69"/>
                </a:lnTo>
                <a:lnTo>
                  <a:pt x="652" y="71"/>
                </a:lnTo>
                <a:lnTo>
                  <a:pt x="658" y="73"/>
                </a:lnTo>
                <a:lnTo>
                  <a:pt x="663" y="76"/>
                </a:lnTo>
                <a:lnTo>
                  <a:pt x="668" y="79"/>
                </a:lnTo>
                <a:lnTo>
                  <a:pt x="673" y="82"/>
                </a:lnTo>
                <a:lnTo>
                  <a:pt x="677" y="85"/>
                </a:lnTo>
                <a:lnTo>
                  <a:pt x="681" y="89"/>
                </a:lnTo>
                <a:lnTo>
                  <a:pt x="685" y="92"/>
                </a:lnTo>
                <a:lnTo>
                  <a:pt x="689" y="95"/>
                </a:lnTo>
                <a:lnTo>
                  <a:pt x="692" y="99"/>
                </a:lnTo>
                <a:lnTo>
                  <a:pt x="695" y="102"/>
                </a:lnTo>
                <a:lnTo>
                  <a:pt x="697" y="105"/>
                </a:lnTo>
                <a:lnTo>
                  <a:pt x="700" y="109"/>
                </a:lnTo>
                <a:lnTo>
                  <a:pt x="702" y="112"/>
                </a:lnTo>
                <a:lnTo>
                  <a:pt x="703" y="115"/>
                </a:lnTo>
                <a:lnTo>
                  <a:pt x="703" y="115"/>
                </a:lnTo>
                <a:lnTo>
                  <a:pt x="710" y="114"/>
                </a:lnTo>
                <a:lnTo>
                  <a:pt x="717" y="113"/>
                </a:lnTo>
                <a:lnTo>
                  <a:pt x="724" y="112"/>
                </a:lnTo>
                <a:lnTo>
                  <a:pt x="732" y="112"/>
                </a:lnTo>
                <a:lnTo>
                  <a:pt x="739" y="112"/>
                </a:lnTo>
                <a:lnTo>
                  <a:pt x="746" y="113"/>
                </a:lnTo>
                <a:lnTo>
                  <a:pt x="753" y="113"/>
                </a:lnTo>
                <a:lnTo>
                  <a:pt x="760" y="114"/>
                </a:lnTo>
                <a:lnTo>
                  <a:pt x="767" y="116"/>
                </a:lnTo>
                <a:lnTo>
                  <a:pt x="773" y="117"/>
                </a:lnTo>
                <a:lnTo>
                  <a:pt x="779" y="120"/>
                </a:lnTo>
                <a:lnTo>
                  <a:pt x="784" y="122"/>
                </a:lnTo>
                <a:lnTo>
                  <a:pt x="789" y="125"/>
                </a:lnTo>
                <a:lnTo>
                  <a:pt x="793" y="129"/>
                </a:lnTo>
                <a:lnTo>
                  <a:pt x="796" y="133"/>
                </a:lnTo>
                <a:lnTo>
                  <a:pt x="799" y="138"/>
                </a:lnTo>
                <a:lnTo>
                  <a:pt x="800" y="143"/>
                </a:lnTo>
                <a:lnTo>
                  <a:pt x="801" y="148"/>
                </a:lnTo>
                <a:lnTo>
                  <a:pt x="801" y="155"/>
                </a:lnTo>
                <a:lnTo>
                  <a:pt x="801" y="155"/>
                </a:lnTo>
                <a:lnTo>
                  <a:pt x="799" y="163"/>
                </a:lnTo>
                <a:lnTo>
                  <a:pt x="795" y="170"/>
                </a:lnTo>
                <a:lnTo>
                  <a:pt x="790" y="176"/>
                </a:lnTo>
                <a:lnTo>
                  <a:pt x="784" y="181"/>
                </a:lnTo>
                <a:lnTo>
                  <a:pt x="777" y="185"/>
                </a:lnTo>
                <a:lnTo>
                  <a:pt x="770" y="189"/>
                </a:lnTo>
                <a:lnTo>
                  <a:pt x="762" y="192"/>
                </a:lnTo>
                <a:lnTo>
                  <a:pt x="754" y="194"/>
                </a:lnTo>
                <a:lnTo>
                  <a:pt x="747" y="196"/>
                </a:lnTo>
                <a:lnTo>
                  <a:pt x="739" y="198"/>
                </a:lnTo>
                <a:lnTo>
                  <a:pt x="733" y="199"/>
                </a:lnTo>
                <a:lnTo>
                  <a:pt x="728" y="199"/>
                </a:lnTo>
                <a:lnTo>
                  <a:pt x="723" y="200"/>
                </a:lnTo>
                <a:lnTo>
                  <a:pt x="721" y="200"/>
                </a:lnTo>
                <a:lnTo>
                  <a:pt x="720" y="200"/>
                </a:lnTo>
                <a:lnTo>
                  <a:pt x="720" y="200"/>
                </a:lnTo>
                <a:lnTo>
                  <a:pt x="710" y="201"/>
                </a:lnTo>
                <a:lnTo>
                  <a:pt x="702" y="203"/>
                </a:lnTo>
                <a:lnTo>
                  <a:pt x="694" y="204"/>
                </a:lnTo>
                <a:lnTo>
                  <a:pt x="686" y="206"/>
                </a:lnTo>
                <a:lnTo>
                  <a:pt x="680" y="208"/>
                </a:lnTo>
                <a:lnTo>
                  <a:pt x="673" y="210"/>
                </a:lnTo>
                <a:lnTo>
                  <a:pt x="667" y="212"/>
                </a:lnTo>
                <a:lnTo>
                  <a:pt x="661" y="214"/>
                </a:lnTo>
                <a:lnTo>
                  <a:pt x="655" y="215"/>
                </a:lnTo>
                <a:lnTo>
                  <a:pt x="649" y="217"/>
                </a:lnTo>
                <a:lnTo>
                  <a:pt x="642" y="218"/>
                </a:lnTo>
                <a:lnTo>
                  <a:pt x="636" y="220"/>
                </a:lnTo>
                <a:lnTo>
                  <a:pt x="628" y="221"/>
                </a:lnTo>
                <a:lnTo>
                  <a:pt x="621" y="221"/>
                </a:lnTo>
                <a:lnTo>
                  <a:pt x="613" y="222"/>
                </a:lnTo>
                <a:lnTo>
                  <a:pt x="604" y="222"/>
                </a:lnTo>
                <a:lnTo>
                  <a:pt x="604" y="222"/>
                </a:lnTo>
                <a:lnTo>
                  <a:pt x="596" y="222"/>
                </a:lnTo>
                <a:lnTo>
                  <a:pt x="589" y="222"/>
                </a:lnTo>
                <a:lnTo>
                  <a:pt x="583" y="221"/>
                </a:lnTo>
                <a:lnTo>
                  <a:pt x="576" y="220"/>
                </a:lnTo>
                <a:lnTo>
                  <a:pt x="570" y="219"/>
                </a:lnTo>
                <a:lnTo>
                  <a:pt x="564" y="218"/>
                </a:lnTo>
                <a:lnTo>
                  <a:pt x="558" y="217"/>
                </a:lnTo>
                <a:lnTo>
                  <a:pt x="552" y="216"/>
                </a:lnTo>
                <a:lnTo>
                  <a:pt x="546" y="215"/>
                </a:lnTo>
                <a:lnTo>
                  <a:pt x="540" y="214"/>
                </a:lnTo>
                <a:lnTo>
                  <a:pt x="533" y="213"/>
                </a:lnTo>
                <a:lnTo>
                  <a:pt x="527" y="212"/>
                </a:lnTo>
                <a:lnTo>
                  <a:pt x="520" y="211"/>
                </a:lnTo>
                <a:lnTo>
                  <a:pt x="512" y="210"/>
                </a:lnTo>
                <a:lnTo>
                  <a:pt x="504" y="210"/>
                </a:lnTo>
                <a:lnTo>
                  <a:pt x="496" y="210"/>
                </a:lnTo>
                <a:lnTo>
                  <a:pt x="487" y="210"/>
                </a:lnTo>
                <a:lnTo>
                  <a:pt x="477" y="210"/>
                </a:lnTo>
                <a:lnTo>
                  <a:pt x="467" y="211"/>
                </a:lnTo>
                <a:lnTo>
                  <a:pt x="455" y="212"/>
                </a:lnTo>
                <a:lnTo>
                  <a:pt x="455" y="212"/>
                </a:lnTo>
                <a:lnTo>
                  <a:pt x="446" y="213"/>
                </a:lnTo>
                <a:lnTo>
                  <a:pt x="437" y="213"/>
                </a:lnTo>
                <a:lnTo>
                  <a:pt x="429" y="213"/>
                </a:lnTo>
                <a:lnTo>
                  <a:pt x="422" y="213"/>
                </a:lnTo>
                <a:lnTo>
                  <a:pt x="416" y="213"/>
                </a:lnTo>
                <a:lnTo>
                  <a:pt x="411" y="212"/>
                </a:lnTo>
                <a:lnTo>
                  <a:pt x="406" y="211"/>
                </a:lnTo>
                <a:lnTo>
                  <a:pt x="402" y="209"/>
                </a:lnTo>
                <a:lnTo>
                  <a:pt x="398" y="208"/>
                </a:lnTo>
                <a:lnTo>
                  <a:pt x="395" y="206"/>
                </a:lnTo>
                <a:lnTo>
                  <a:pt x="391" y="204"/>
                </a:lnTo>
                <a:lnTo>
                  <a:pt x="388" y="202"/>
                </a:lnTo>
                <a:lnTo>
                  <a:pt x="385" y="200"/>
                </a:lnTo>
                <a:lnTo>
                  <a:pt x="382" y="198"/>
                </a:lnTo>
                <a:lnTo>
                  <a:pt x="379" y="196"/>
                </a:lnTo>
                <a:lnTo>
                  <a:pt x="375" y="194"/>
                </a:lnTo>
                <a:lnTo>
                  <a:pt x="372" y="192"/>
                </a:lnTo>
                <a:lnTo>
                  <a:pt x="367" y="190"/>
                </a:lnTo>
                <a:lnTo>
                  <a:pt x="363" y="188"/>
                </a:lnTo>
                <a:lnTo>
                  <a:pt x="357" y="186"/>
                </a:lnTo>
                <a:lnTo>
                  <a:pt x="351" y="185"/>
                </a:lnTo>
                <a:lnTo>
                  <a:pt x="345" y="183"/>
                </a:lnTo>
                <a:lnTo>
                  <a:pt x="337" y="182"/>
                </a:lnTo>
                <a:lnTo>
                  <a:pt x="337" y="182"/>
                </a:lnTo>
                <a:lnTo>
                  <a:pt x="331" y="183"/>
                </a:lnTo>
                <a:lnTo>
                  <a:pt x="325" y="185"/>
                </a:lnTo>
                <a:lnTo>
                  <a:pt x="318" y="186"/>
                </a:lnTo>
                <a:lnTo>
                  <a:pt x="311" y="186"/>
                </a:lnTo>
                <a:lnTo>
                  <a:pt x="304" y="187"/>
                </a:lnTo>
                <a:lnTo>
                  <a:pt x="297" y="188"/>
                </a:lnTo>
                <a:lnTo>
                  <a:pt x="290" y="188"/>
                </a:lnTo>
                <a:lnTo>
                  <a:pt x="282" y="189"/>
                </a:lnTo>
                <a:lnTo>
                  <a:pt x="275" y="189"/>
                </a:lnTo>
                <a:lnTo>
                  <a:pt x="267" y="189"/>
                </a:lnTo>
                <a:lnTo>
                  <a:pt x="260" y="189"/>
                </a:lnTo>
                <a:lnTo>
                  <a:pt x="252" y="189"/>
                </a:lnTo>
                <a:lnTo>
                  <a:pt x="244" y="188"/>
                </a:lnTo>
                <a:lnTo>
                  <a:pt x="237" y="188"/>
                </a:lnTo>
                <a:lnTo>
                  <a:pt x="229" y="187"/>
                </a:lnTo>
                <a:lnTo>
                  <a:pt x="221" y="186"/>
                </a:lnTo>
                <a:lnTo>
                  <a:pt x="214" y="185"/>
                </a:lnTo>
                <a:lnTo>
                  <a:pt x="206" y="184"/>
                </a:lnTo>
                <a:lnTo>
                  <a:pt x="199" y="182"/>
                </a:lnTo>
                <a:lnTo>
                  <a:pt x="192" y="181"/>
                </a:lnTo>
                <a:lnTo>
                  <a:pt x="184" y="179"/>
                </a:lnTo>
                <a:lnTo>
                  <a:pt x="177" y="177"/>
                </a:lnTo>
                <a:lnTo>
                  <a:pt x="171" y="174"/>
                </a:lnTo>
                <a:lnTo>
                  <a:pt x="164" y="172"/>
                </a:lnTo>
                <a:lnTo>
                  <a:pt x="157" y="169"/>
                </a:lnTo>
                <a:lnTo>
                  <a:pt x="151" y="166"/>
                </a:lnTo>
                <a:lnTo>
                  <a:pt x="145" y="163"/>
                </a:lnTo>
                <a:lnTo>
                  <a:pt x="140" y="159"/>
                </a:lnTo>
                <a:lnTo>
                  <a:pt x="134" y="155"/>
                </a:lnTo>
                <a:lnTo>
                  <a:pt x="129" y="151"/>
                </a:lnTo>
                <a:lnTo>
                  <a:pt x="124" y="147"/>
                </a:lnTo>
                <a:lnTo>
                  <a:pt x="120" y="142"/>
                </a:lnTo>
                <a:lnTo>
                  <a:pt x="116" y="138"/>
                </a:lnTo>
                <a:lnTo>
                  <a:pt x="116" y="138"/>
                </a:lnTo>
                <a:lnTo>
                  <a:pt x="103" y="138"/>
                </a:lnTo>
                <a:lnTo>
                  <a:pt x="90" y="138"/>
                </a:lnTo>
                <a:lnTo>
                  <a:pt x="79" y="137"/>
                </a:lnTo>
                <a:lnTo>
                  <a:pt x="68" y="136"/>
                </a:lnTo>
                <a:lnTo>
                  <a:pt x="58" y="134"/>
                </a:lnTo>
                <a:lnTo>
                  <a:pt x="49" y="133"/>
                </a:lnTo>
                <a:lnTo>
                  <a:pt x="41" y="131"/>
                </a:lnTo>
                <a:lnTo>
                  <a:pt x="33" y="129"/>
                </a:lnTo>
                <a:lnTo>
                  <a:pt x="27" y="126"/>
                </a:lnTo>
                <a:lnTo>
                  <a:pt x="21" y="124"/>
                </a:lnTo>
                <a:lnTo>
                  <a:pt x="16" y="121"/>
                </a:lnTo>
                <a:lnTo>
                  <a:pt x="11" y="118"/>
                </a:lnTo>
                <a:lnTo>
                  <a:pt x="7" y="115"/>
                </a:lnTo>
                <a:lnTo>
                  <a:pt x="5" y="112"/>
                </a:lnTo>
                <a:lnTo>
                  <a:pt x="2" y="109"/>
                </a:lnTo>
                <a:lnTo>
                  <a:pt x="1" y="106"/>
                </a:lnTo>
                <a:lnTo>
                  <a:pt x="0" y="104"/>
                </a:lnTo>
                <a:lnTo>
                  <a:pt x="0" y="101"/>
                </a:lnTo>
                <a:lnTo>
                  <a:pt x="1" y="98"/>
                </a:lnTo>
                <a:lnTo>
                  <a:pt x="2" y="96"/>
                </a:lnTo>
                <a:lnTo>
                  <a:pt x="4" y="94"/>
                </a:lnTo>
                <a:lnTo>
                  <a:pt x="4" y="94"/>
                </a:lnTo>
                <a:lnTo>
                  <a:pt x="9" y="91"/>
                </a:lnTo>
                <a:lnTo>
                  <a:pt x="14" y="88"/>
                </a:lnTo>
                <a:lnTo>
                  <a:pt x="20" y="86"/>
                </a:lnTo>
                <a:lnTo>
                  <a:pt x="27" y="84"/>
                </a:lnTo>
                <a:lnTo>
                  <a:pt x="35" y="82"/>
                </a:lnTo>
                <a:lnTo>
                  <a:pt x="43" y="81"/>
                </a:lnTo>
                <a:lnTo>
                  <a:pt x="51" y="79"/>
                </a:lnTo>
                <a:lnTo>
                  <a:pt x="60" y="78"/>
                </a:lnTo>
                <a:lnTo>
                  <a:pt x="69" y="77"/>
                </a:lnTo>
                <a:lnTo>
                  <a:pt x="78" y="75"/>
                </a:lnTo>
                <a:lnTo>
                  <a:pt x="87" y="74"/>
                </a:lnTo>
                <a:lnTo>
                  <a:pt x="96" y="72"/>
                </a:lnTo>
                <a:lnTo>
                  <a:pt x="96" y="72"/>
                </a:lnTo>
                <a:lnTo>
                  <a:pt x="105" y="70"/>
                </a:lnTo>
                <a:lnTo>
                  <a:pt x="115" y="69"/>
                </a:lnTo>
                <a:lnTo>
                  <a:pt x="124" y="68"/>
                </a:lnTo>
                <a:lnTo>
                  <a:pt x="134" y="67"/>
                </a:lnTo>
                <a:lnTo>
                  <a:pt x="143" y="67"/>
                </a:lnTo>
                <a:lnTo>
                  <a:pt x="151" y="67"/>
                </a:lnTo>
                <a:lnTo>
                  <a:pt x="160" y="68"/>
                </a:lnTo>
                <a:lnTo>
                  <a:pt x="167" y="69"/>
                </a:lnTo>
                <a:lnTo>
                  <a:pt x="173" y="70"/>
                </a:lnTo>
                <a:lnTo>
                  <a:pt x="179" y="72"/>
                </a:lnTo>
                <a:lnTo>
                  <a:pt x="183" y="74"/>
                </a:lnTo>
                <a:lnTo>
                  <a:pt x="185" y="76"/>
                </a:lnTo>
                <a:lnTo>
                  <a:pt x="185" y="76"/>
                </a:lnTo>
                <a:lnTo>
                  <a:pt x="187" y="77"/>
                </a:lnTo>
                <a:lnTo>
                  <a:pt x="188" y="77"/>
                </a:lnTo>
                <a:lnTo>
                  <a:pt x="190" y="76"/>
                </a:lnTo>
                <a:lnTo>
                  <a:pt x="192" y="74"/>
                </a:lnTo>
                <a:lnTo>
                  <a:pt x="194" y="72"/>
                </a:lnTo>
                <a:lnTo>
                  <a:pt x="197" y="70"/>
                </a:lnTo>
                <a:lnTo>
                  <a:pt x="200" y="67"/>
                </a:lnTo>
                <a:lnTo>
                  <a:pt x="203" y="63"/>
                </a:lnTo>
                <a:lnTo>
                  <a:pt x="207" y="60"/>
                </a:lnTo>
                <a:lnTo>
                  <a:pt x="212" y="57"/>
                </a:lnTo>
                <a:lnTo>
                  <a:pt x="216" y="54"/>
                </a:lnTo>
                <a:lnTo>
                  <a:pt x="222" y="51"/>
                </a:lnTo>
                <a:lnTo>
                  <a:pt x="228" y="49"/>
                </a:lnTo>
                <a:lnTo>
                  <a:pt x="234" y="47"/>
                </a:lnTo>
                <a:lnTo>
                  <a:pt x="242" y="45"/>
                </a:lnTo>
                <a:lnTo>
                  <a:pt x="249" y="45"/>
                </a:lnTo>
                <a:lnTo>
                  <a:pt x="258" y="45"/>
                </a:lnTo>
                <a:lnTo>
                  <a:pt x="267" y="46"/>
                </a:lnTo>
                <a:lnTo>
                  <a:pt x="277" y="49"/>
                </a:lnTo>
                <a:lnTo>
                  <a:pt x="288" y="53"/>
                </a:lnTo>
                <a:lnTo>
                  <a:pt x="288" y="53"/>
                </a:lnTo>
                <a:lnTo>
                  <a:pt x="288" y="53"/>
                </a:lnTo>
                <a:close/>
              </a:path>
            </a:pathLst>
          </a:custGeom>
          <a:gradFill rotWithShape="0">
            <a:gsLst>
              <a:gs pos="0">
                <a:srgbClr val="CFC8E4"/>
              </a:gs>
              <a:gs pos="100000">
                <a:srgbClr val="749DC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138113" y="377825"/>
            <a:ext cx="3027362" cy="936625"/>
          </a:xfrm>
          <a:custGeom>
            <a:avLst/>
            <a:gdLst/>
            <a:ahLst/>
            <a:cxnLst>
              <a:cxn ang="0">
                <a:pos x="724" y="105"/>
              </a:cxn>
              <a:cxn ang="0">
                <a:pos x="785" y="55"/>
              </a:cxn>
              <a:cxn ang="0">
                <a:pos x="852" y="21"/>
              </a:cxn>
              <a:cxn ang="0">
                <a:pos x="923" y="4"/>
              </a:cxn>
              <a:cxn ang="0">
                <a:pos x="993" y="0"/>
              </a:cxn>
              <a:cxn ang="0">
                <a:pos x="1062" y="10"/>
              </a:cxn>
              <a:cxn ang="0">
                <a:pos x="1125" y="32"/>
              </a:cxn>
              <a:cxn ang="0">
                <a:pos x="1180" y="65"/>
              </a:cxn>
              <a:cxn ang="0">
                <a:pos x="1225" y="108"/>
              </a:cxn>
              <a:cxn ang="0">
                <a:pos x="1257" y="158"/>
              </a:cxn>
              <a:cxn ang="0">
                <a:pos x="1289" y="190"/>
              </a:cxn>
              <a:cxn ang="0">
                <a:pos x="1390" y="147"/>
              </a:cxn>
              <a:cxn ang="0">
                <a:pos x="1476" y="138"/>
              </a:cxn>
              <a:cxn ang="0">
                <a:pos x="1547" y="154"/>
              </a:cxn>
              <a:cxn ang="0">
                <a:pos x="1602" y="186"/>
              </a:cxn>
              <a:cxn ang="0">
                <a:pos x="1643" y="225"/>
              </a:cxn>
              <a:cxn ang="0">
                <a:pos x="1670" y="263"/>
              </a:cxn>
              <a:cxn ang="0">
                <a:pos x="1741" y="251"/>
              </a:cxn>
              <a:cxn ang="0">
                <a:pos x="1818" y="254"/>
              </a:cxn>
              <a:cxn ang="0">
                <a:pos x="1880" y="282"/>
              </a:cxn>
              <a:cxn ang="0">
                <a:pos x="1907" y="343"/>
              </a:cxn>
              <a:cxn ang="0">
                <a:pos x="1881" y="423"/>
              </a:cxn>
              <a:cxn ang="0">
                <a:pos x="1805" y="474"/>
              </a:cxn>
              <a:cxn ang="0">
                <a:pos x="1736" y="494"/>
              </a:cxn>
              <a:cxn ang="0">
                <a:pos x="1687" y="506"/>
              </a:cxn>
              <a:cxn ang="0">
                <a:pos x="1607" y="536"/>
              </a:cxn>
              <a:cxn ang="0">
                <a:pos x="1538" y="563"/>
              </a:cxn>
              <a:cxn ang="0">
                <a:pos x="1450" y="580"/>
              </a:cxn>
              <a:cxn ang="0">
                <a:pos x="1380" y="579"/>
              </a:cxn>
              <a:cxn ang="0">
                <a:pos x="1312" y="571"/>
              </a:cxn>
              <a:cxn ang="0">
                <a:pos x="1237" y="565"/>
              </a:cxn>
              <a:cxn ang="0">
                <a:pos x="1138" y="572"/>
              </a:cxn>
              <a:cxn ang="0">
                <a:pos x="1041" y="589"/>
              </a:cxn>
              <a:cxn ang="0">
                <a:pos x="977" y="585"/>
              </a:cxn>
              <a:cxn ang="0">
                <a:pos x="938" y="566"/>
              </a:cxn>
              <a:cxn ang="0">
                <a:pos x="901" y="542"/>
              </a:cxn>
              <a:cxn ang="0">
                <a:pos x="846" y="523"/>
              </a:cxn>
              <a:cxn ang="0">
                <a:pos x="778" y="529"/>
              </a:cxn>
              <a:cxn ang="0">
                <a:pos x="700" y="545"/>
              </a:cxn>
              <a:cxn ang="0">
                <a:pos x="616" y="552"/>
              </a:cxn>
              <a:cxn ang="0">
                <a:pos x="530" y="550"/>
              </a:cxn>
              <a:cxn ang="0">
                <a:pos x="447" y="536"/>
              </a:cxn>
              <a:cxn ang="0">
                <a:pos x="371" y="508"/>
              </a:cxn>
              <a:cxn ang="0">
                <a:pos x="307" y="464"/>
              </a:cxn>
              <a:cxn ang="0">
                <a:pos x="222" y="440"/>
              </a:cxn>
              <a:cxn ang="0">
                <a:pos x="109" y="432"/>
              </a:cxn>
              <a:cxn ang="0">
                <a:pos x="37" y="406"/>
              </a:cxn>
              <a:cxn ang="0">
                <a:pos x="3" y="370"/>
              </a:cxn>
              <a:cxn ang="0">
                <a:pos x="7" y="337"/>
              </a:cxn>
              <a:cxn ang="0">
                <a:pos x="57" y="304"/>
              </a:cxn>
              <a:cxn ang="0">
                <a:pos x="143" y="279"/>
              </a:cxn>
              <a:cxn ang="0">
                <a:pos x="232" y="254"/>
              </a:cxn>
              <a:cxn ang="0">
                <a:pos x="338" y="235"/>
              </a:cxn>
              <a:cxn ang="0">
                <a:pos x="420" y="241"/>
              </a:cxn>
              <a:cxn ang="0">
                <a:pos x="443" y="253"/>
              </a:cxn>
              <a:cxn ang="0">
                <a:pos x="466" y="227"/>
              </a:cxn>
              <a:cxn ang="0">
                <a:pos x="505" y="185"/>
              </a:cxn>
              <a:cxn ang="0">
                <a:pos x="569" y="155"/>
              </a:cxn>
              <a:cxn ang="0">
                <a:pos x="665" y="164"/>
              </a:cxn>
            </a:cxnLst>
            <a:rect l="0" t="0" r="r" b="b"/>
            <a:pathLst>
              <a:path w="1907" h="590">
                <a:moveTo>
                  <a:pt x="675" y="168"/>
                </a:moveTo>
                <a:lnTo>
                  <a:pt x="679" y="161"/>
                </a:lnTo>
                <a:lnTo>
                  <a:pt x="683" y="155"/>
                </a:lnTo>
                <a:lnTo>
                  <a:pt x="687" y="149"/>
                </a:lnTo>
                <a:lnTo>
                  <a:pt x="692" y="143"/>
                </a:lnTo>
                <a:lnTo>
                  <a:pt x="696" y="137"/>
                </a:lnTo>
                <a:lnTo>
                  <a:pt x="700" y="132"/>
                </a:lnTo>
                <a:lnTo>
                  <a:pt x="705" y="126"/>
                </a:lnTo>
                <a:lnTo>
                  <a:pt x="710" y="121"/>
                </a:lnTo>
                <a:lnTo>
                  <a:pt x="714" y="115"/>
                </a:lnTo>
                <a:lnTo>
                  <a:pt x="719" y="110"/>
                </a:lnTo>
                <a:lnTo>
                  <a:pt x="724" y="105"/>
                </a:lnTo>
                <a:lnTo>
                  <a:pt x="729" y="100"/>
                </a:lnTo>
                <a:lnTo>
                  <a:pt x="733" y="96"/>
                </a:lnTo>
                <a:lnTo>
                  <a:pt x="738" y="91"/>
                </a:lnTo>
                <a:lnTo>
                  <a:pt x="743" y="86"/>
                </a:lnTo>
                <a:lnTo>
                  <a:pt x="748" y="82"/>
                </a:lnTo>
                <a:lnTo>
                  <a:pt x="754" y="78"/>
                </a:lnTo>
                <a:lnTo>
                  <a:pt x="759" y="74"/>
                </a:lnTo>
                <a:lnTo>
                  <a:pt x="764" y="70"/>
                </a:lnTo>
                <a:lnTo>
                  <a:pt x="769" y="66"/>
                </a:lnTo>
                <a:lnTo>
                  <a:pt x="774" y="62"/>
                </a:lnTo>
                <a:lnTo>
                  <a:pt x="780" y="58"/>
                </a:lnTo>
                <a:lnTo>
                  <a:pt x="785" y="55"/>
                </a:lnTo>
                <a:lnTo>
                  <a:pt x="791" y="51"/>
                </a:lnTo>
                <a:lnTo>
                  <a:pt x="796" y="48"/>
                </a:lnTo>
                <a:lnTo>
                  <a:pt x="802" y="45"/>
                </a:lnTo>
                <a:lnTo>
                  <a:pt x="807" y="42"/>
                </a:lnTo>
                <a:lnTo>
                  <a:pt x="813" y="39"/>
                </a:lnTo>
                <a:lnTo>
                  <a:pt x="818" y="36"/>
                </a:lnTo>
                <a:lnTo>
                  <a:pt x="824" y="33"/>
                </a:lnTo>
                <a:lnTo>
                  <a:pt x="829" y="31"/>
                </a:lnTo>
                <a:lnTo>
                  <a:pt x="835" y="28"/>
                </a:lnTo>
                <a:lnTo>
                  <a:pt x="841" y="26"/>
                </a:lnTo>
                <a:lnTo>
                  <a:pt x="847" y="23"/>
                </a:lnTo>
                <a:lnTo>
                  <a:pt x="852" y="21"/>
                </a:lnTo>
                <a:lnTo>
                  <a:pt x="858" y="19"/>
                </a:lnTo>
                <a:lnTo>
                  <a:pt x="864" y="17"/>
                </a:lnTo>
                <a:lnTo>
                  <a:pt x="870" y="15"/>
                </a:lnTo>
                <a:lnTo>
                  <a:pt x="876" y="14"/>
                </a:lnTo>
                <a:lnTo>
                  <a:pt x="881" y="12"/>
                </a:lnTo>
                <a:lnTo>
                  <a:pt x="887" y="10"/>
                </a:lnTo>
                <a:lnTo>
                  <a:pt x="893" y="9"/>
                </a:lnTo>
                <a:lnTo>
                  <a:pt x="899" y="8"/>
                </a:lnTo>
                <a:lnTo>
                  <a:pt x="905" y="7"/>
                </a:lnTo>
                <a:lnTo>
                  <a:pt x="911" y="5"/>
                </a:lnTo>
                <a:lnTo>
                  <a:pt x="917" y="4"/>
                </a:lnTo>
                <a:lnTo>
                  <a:pt x="923" y="4"/>
                </a:lnTo>
                <a:lnTo>
                  <a:pt x="929" y="3"/>
                </a:lnTo>
                <a:lnTo>
                  <a:pt x="934" y="2"/>
                </a:lnTo>
                <a:lnTo>
                  <a:pt x="940" y="1"/>
                </a:lnTo>
                <a:lnTo>
                  <a:pt x="946" y="1"/>
                </a:lnTo>
                <a:lnTo>
                  <a:pt x="952" y="0"/>
                </a:lnTo>
                <a:lnTo>
                  <a:pt x="958" y="0"/>
                </a:lnTo>
                <a:lnTo>
                  <a:pt x="964" y="0"/>
                </a:lnTo>
                <a:lnTo>
                  <a:pt x="970" y="0"/>
                </a:lnTo>
                <a:lnTo>
                  <a:pt x="976" y="0"/>
                </a:lnTo>
                <a:lnTo>
                  <a:pt x="982" y="0"/>
                </a:lnTo>
                <a:lnTo>
                  <a:pt x="987" y="0"/>
                </a:lnTo>
                <a:lnTo>
                  <a:pt x="993" y="0"/>
                </a:lnTo>
                <a:lnTo>
                  <a:pt x="999" y="1"/>
                </a:lnTo>
                <a:lnTo>
                  <a:pt x="1005" y="1"/>
                </a:lnTo>
                <a:lnTo>
                  <a:pt x="1011" y="2"/>
                </a:lnTo>
                <a:lnTo>
                  <a:pt x="1016" y="2"/>
                </a:lnTo>
                <a:lnTo>
                  <a:pt x="1022" y="3"/>
                </a:lnTo>
                <a:lnTo>
                  <a:pt x="1028" y="4"/>
                </a:lnTo>
                <a:lnTo>
                  <a:pt x="1034" y="5"/>
                </a:lnTo>
                <a:lnTo>
                  <a:pt x="1039" y="6"/>
                </a:lnTo>
                <a:lnTo>
                  <a:pt x="1045" y="7"/>
                </a:lnTo>
                <a:lnTo>
                  <a:pt x="1050" y="8"/>
                </a:lnTo>
                <a:lnTo>
                  <a:pt x="1056" y="9"/>
                </a:lnTo>
                <a:lnTo>
                  <a:pt x="1062" y="10"/>
                </a:lnTo>
                <a:lnTo>
                  <a:pt x="1067" y="12"/>
                </a:lnTo>
                <a:lnTo>
                  <a:pt x="1073" y="13"/>
                </a:lnTo>
                <a:lnTo>
                  <a:pt x="1078" y="15"/>
                </a:lnTo>
                <a:lnTo>
                  <a:pt x="1083" y="16"/>
                </a:lnTo>
                <a:lnTo>
                  <a:pt x="1089" y="18"/>
                </a:lnTo>
                <a:lnTo>
                  <a:pt x="1094" y="20"/>
                </a:lnTo>
                <a:lnTo>
                  <a:pt x="1099" y="22"/>
                </a:lnTo>
                <a:lnTo>
                  <a:pt x="1104" y="24"/>
                </a:lnTo>
                <a:lnTo>
                  <a:pt x="1110" y="26"/>
                </a:lnTo>
                <a:lnTo>
                  <a:pt x="1115" y="28"/>
                </a:lnTo>
                <a:lnTo>
                  <a:pt x="1120" y="30"/>
                </a:lnTo>
                <a:lnTo>
                  <a:pt x="1125" y="32"/>
                </a:lnTo>
                <a:lnTo>
                  <a:pt x="1130" y="35"/>
                </a:lnTo>
                <a:lnTo>
                  <a:pt x="1135" y="37"/>
                </a:lnTo>
                <a:lnTo>
                  <a:pt x="1139" y="40"/>
                </a:lnTo>
                <a:lnTo>
                  <a:pt x="1144" y="42"/>
                </a:lnTo>
                <a:lnTo>
                  <a:pt x="1149" y="45"/>
                </a:lnTo>
                <a:lnTo>
                  <a:pt x="1154" y="48"/>
                </a:lnTo>
                <a:lnTo>
                  <a:pt x="1158" y="50"/>
                </a:lnTo>
                <a:lnTo>
                  <a:pt x="1163" y="53"/>
                </a:lnTo>
                <a:lnTo>
                  <a:pt x="1167" y="56"/>
                </a:lnTo>
                <a:lnTo>
                  <a:pt x="1172" y="59"/>
                </a:lnTo>
                <a:lnTo>
                  <a:pt x="1176" y="62"/>
                </a:lnTo>
                <a:lnTo>
                  <a:pt x="1180" y="65"/>
                </a:lnTo>
                <a:lnTo>
                  <a:pt x="1184" y="68"/>
                </a:lnTo>
                <a:lnTo>
                  <a:pt x="1188" y="72"/>
                </a:lnTo>
                <a:lnTo>
                  <a:pt x="1192" y="75"/>
                </a:lnTo>
                <a:lnTo>
                  <a:pt x="1196" y="78"/>
                </a:lnTo>
                <a:lnTo>
                  <a:pt x="1200" y="82"/>
                </a:lnTo>
                <a:lnTo>
                  <a:pt x="1204" y="85"/>
                </a:lnTo>
                <a:lnTo>
                  <a:pt x="1208" y="89"/>
                </a:lnTo>
                <a:lnTo>
                  <a:pt x="1211" y="93"/>
                </a:lnTo>
                <a:lnTo>
                  <a:pt x="1215" y="96"/>
                </a:lnTo>
                <a:lnTo>
                  <a:pt x="1218" y="100"/>
                </a:lnTo>
                <a:lnTo>
                  <a:pt x="1222" y="104"/>
                </a:lnTo>
                <a:lnTo>
                  <a:pt x="1225" y="108"/>
                </a:lnTo>
                <a:lnTo>
                  <a:pt x="1228" y="112"/>
                </a:lnTo>
                <a:lnTo>
                  <a:pt x="1231" y="116"/>
                </a:lnTo>
                <a:lnTo>
                  <a:pt x="1234" y="120"/>
                </a:lnTo>
                <a:lnTo>
                  <a:pt x="1237" y="124"/>
                </a:lnTo>
                <a:lnTo>
                  <a:pt x="1240" y="128"/>
                </a:lnTo>
                <a:lnTo>
                  <a:pt x="1243" y="132"/>
                </a:lnTo>
                <a:lnTo>
                  <a:pt x="1245" y="136"/>
                </a:lnTo>
                <a:lnTo>
                  <a:pt x="1248" y="141"/>
                </a:lnTo>
                <a:lnTo>
                  <a:pt x="1250" y="145"/>
                </a:lnTo>
                <a:lnTo>
                  <a:pt x="1252" y="149"/>
                </a:lnTo>
                <a:lnTo>
                  <a:pt x="1255" y="154"/>
                </a:lnTo>
                <a:lnTo>
                  <a:pt x="1257" y="158"/>
                </a:lnTo>
                <a:lnTo>
                  <a:pt x="1259" y="163"/>
                </a:lnTo>
                <a:lnTo>
                  <a:pt x="1260" y="168"/>
                </a:lnTo>
                <a:lnTo>
                  <a:pt x="1262" y="172"/>
                </a:lnTo>
                <a:lnTo>
                  <a:pt x="1264" y="177"/>
                </a:lnTo>
                <a:lnTo>
                  <a:pt x="1265" y="182"/>
                </a:lnTo>
                <a:lnTo>
                  <a:pt x="1267" y="187"/>
                </a:lnTo>
                <a:lnTo>
                  <a:pt x="1268" y="191"/>
                </a:lnTo>
                <a:lnTo>
                  <a:pt x="1269" y="196"/>
                </a:lnTo>
                <a:lnTo>
                  <a:pt x="1270" y="201"/>
                </a:lnTo>
                <a:lnTo>
                  <a:pt x="1270" y="201"/>
                </a:lnTo>
                <a:lnTo>
                  <a:pt x="1279" y="195"/>
                </a:lnTo>
                <a:lnTo>
                  <a:pt x="1289" y="190"/>
                </a:lnTo>
                <a:lnTo>
                  <a:pt x="1298" y="185"/>
                </a:lnTo>
                <a:lnTo>
                  <a:pt x="1307" y="180"/>
                </a:lnTo>
                <a:lnTo>
                  <a:pt x="1316" y="176"/>
                </a:lnTo>
                <a:lnTo>
                  <a:pt x="1324" y="171"/>
                </a:lnTo>
                <a:lnTo>
                  <a:pt x="1333" y="167"/>
                </a:lnTo>
                <a:lnTo>
                  <a:pt x="1341" y="164"/>
                </a:lnTo>
                <a:lnTo>
                  <a:pt x="1350" y="160"/>
                </a:lnTo>
                <a:lnTo>
                  <a:pt x="1358" y="157"/>
                </a:lnTo>
                <a:lnTo>
                  <a:pt x="1366" y="154"/>
                </a:lnTo>
                <a:lnTo>
                  <a:pt x="1375" y="151"/>
                </a:lnTo>
                <a:lnTo>
                  <a:pt x="1383" y="149"/>
                </a:lnTo>
                <a:lnTo>
                  <a:pt x="1390" y="147"/>
                </a:lnTo>
                <a:lnTo>
                  <a:pt x="1398" y="145"/>
                </a:lnTo>
                <a:lnTo>
                  <a:pt x="1406" y="143"/>
                </a:lnTo>
                <a:lnTo>
                  <a:pt x="1413" y="142"/>
                </a:lnTo>
                <a:lnTo>
                  <a:pt x="1421" y="141"/>
                </a:lnTo>
                <a:lnTo>
                  <a:pt x="1428" y="139"/>
                </a:lnTo>
                <a:lnTo>
                  <a:pt x="1435" y="139"/>
                </a:lnTo>
                <a:lnTo>
                  <a:pt x="1442" y="138"/>
                </a:lnTo>
                <a:lnTo>
                  <a:pt x="1449" y="138"/>
                </a:lnTo>
                <a:lnTo>
                  <a:pt x="1456" y="137"/>
                </a:lnTo>
                <a:lnTo>
                  <a:pt x="1463" y="137"/>
                </a:lnTo>
                <a:lnTo>
                  <a:pt x="1470" y="137"/>
                </a:lnTo>
                <a:lnTo>
                  <a:pt x="1476" y="138"/>
                </a:lnTo>
                <a:lnTo>
                  <a:pt x="1483" y="138"/>
                </a:lnTo>
                <a:lnTo>
                  <a:pt x="1489" y="139"/>
                </a:lnTo>
                <a:lnTo>
                  <a:pt x="1495" y="140"/>
                </a:lnTo>
                <a:lnTo>
                  <a:pt x="1502" y="141"/>
                </a:lnTo>
                <a:lnTo>
                  <a:pt x="1508" y="142"/>
                </a:lnTo>
                <a:lnTo>
                  <a:pt x="1514" y="143"/>
                </a:lnTo>
                <a:lnTo>
                  <a:pt x="1519" y="145"/>
                </a:lnTo>
                <a:lnTo>
                  <a:pt x="1525" y="146"/>
                </a:lnTo>
                <a:lnTo>
                  <a:pt x="1531" y="148"/>
                </a:lnTo>
                <a:lnTo>
                  <a:pt x="1536" y="150"/>
                </a:lnTo>
                <a:lnTo>
                  <a:pt x="1542" y="152"/>
                </a:lnTo>
                <a:lnTo>
                  <a:pt x="1547" y="154"/>
                </a:lnTo>
                <a:lnTo>
                  <a:pt x="1552" y="156"/>
                </a:lnTo>
                <a:lnTo>
                  <a:pt x="1557" y="158"/>
                </a:lnTo>
                <a:lnTo>
                  <a:pt x="1562" y="161"/>
                </a:lnTo>
                <a:lnTo>
                  <a:pt x="1567" y="163"/>
                </a:lnTo>
                <a:lnTo>
                  <a:pt x="1572" y="166"/>
                </a:lnTo>
                <a:lnTo>
                  <a:pt x="1576" y="169"/>
                </a:lnTo>
                <a:lnTo>
                  <a:pt x="1581" y="171"/>
                </a:lnTo>
                <a:lnTo>
                  <a:pt x="1585" y="174"/>
                </a:lnTo>
                <a:lnTo>
                  <a:pt x="1590" y="177"/>
                </a:lnTo>
                <a:lnTo>
                  <a:pt x="1594" y="180"/>
                </a:lnTo>
                <a:lnTo>
                  <a:pt x="1598" y="183"/>
                </a:lnTo>
                <a:lnTo>
                  <a:pt x="1602" y="186"/>
                </a:lnTo>
                <a:lnTo>
                  <a:pt x="1606" y="189"/>
                </a:lnTo>
                <a:lnTo>
                  <a:pt x="1610" y="192"/>
                </a:lnTo>
                <a:lnTo>
                  <a:pt x="1614" y="196"/>
                </a:lnTo>
                <a:lnTo>
                  <a:pt x="1618" y="199"/>
                </a:lnTo>
                <a:lnTo>
                  <a:pt x="1621" y="202"/>
                </a:lnTo>
                <a:lnTo>
                  <a:pt x="1625" y="205"/>
                </a:lnTo>
                <a:lnTo>
                  <a:pt x="1628" y="209"/>
                </a:lnTo>
                <a:lnTo>
                  <a:pt x="1631" y="212"/>
                </a:lnTo>
                <a:lnTo>
                  <a:pt x="1634" y="215"/>
                </a:lnTo>
                <a:lnTo>
                  <a:pt x="1637" y="219"/>
                </a:lnTo>
                <a:lnTo>
                  <a:pt x="1640" y="222"/>
                </a:lnTo>
                <a:lnTo>
                  <a:pt x="1643" y="225"/>
                </a:lnTo>
                <a:lnTo>
                  <a:pt x="1646" y="229"/>
                </a:lnTo>
                <a:lnTo>
                  <a:pt x="1649" y="232"/>
                </a:lnTo>
                <a:lnTo>
                  <a:pt x="1651" y="235"/>
                </a:lnTo>
                <a:lnTo>
                  <a:pt x="1654" y="238"/>
                </a:lnTo>
                <a:lnTo>
                  <a:pt x="1656" y="242"/>
                </a:lnTo>
                <a:lnTo>
                  <a:pt x="1659" y="245"/>
                </a:lnTo>
                <a:lnTo>
                  <a:pt x="1661" y="248"/>
                </a:lnTo>
                <a:lnTo>
                  <a:pt x="1663" y="251"/>
                </a:lnTo>
                <a:lnTo>
                  <a:pt x="1665" y="254"/>
                </a:lnTo>
                <a:lnTo>
                  <a:pt x="1667" y="257"/>
                </a:lnTo>
                <a:lnTo>
                  <a:pt x="1669" y="260"/>
                </a:lnTo>
                <a:lnTo>
                  <a:pt x="1670" y="263"/>
                </a:lnTo>
                <a:lnTo>
                  <a:pt x="1670" y="263"/>
                </a:lnTo>
                <a:lnTo>
                  <a:pt x="1676" y="261"/>
                </a:lnTo>
                <a:lnTo>
                  <a:pt x="1682" y="260"/>
                </a:lnTo>
                <a:lnTo>
                  <a:pt x="1689" y="258"/>
                </a:lnTo>
                <a:lnTo>
                  <a:pt x="1695" y="257"/>
                </a:lnTo>
                <a:lnTo>
                  <a:pt x="1701" y="256"/>
                </a:lnTo>
                <a:lnTo>
                  <a:pt x="1708" y="255"/>
                </a:lnTo>
                <a:lnTo>
                  <a:pt x="1714" y="254"/>
                </a:lnTo>
                <a:lnTo>
                  <a:pt x="1721" y="253"/>
                </a:lnTo>
                <a:lnTo>
                  <a:pt x="1728" y="252"/>
                </a:lnTo>
                <a:lnTo>
                  <a:pt x="1734" y="251"/>
                </a:lnTo>
                <a:lnTo>
                  <a:pt x="1741" y="251"/>
                </a:lnTo>
                <a:lnTo>
                  <a:pt x="1747" y="250"/>
                </a:lnTo>
                <a:lnTo>
                  <a:pt x="1754" y="250"/>
                </a:lnTo>
                <a:lnTo>
                  <a:pt x="1761" y="250"/>
                </a:lnTo>
                <a:lnTo>
                  <a:pt x="1767" y="250"/>
                </a:lnTo>
                <a:lnTo>
                  <a:pt x="1774" y="250"/>
                </a:lnTo>
                <a:lnTo>
                  <a:pt x="1781" y="250"/>
                </a:lnTo>
                <a:lnTo>
                  <a:pt x="1787" y="250"/>
                </a:lnTo>
                <a:lnTo>
                  <a:pt x="1793" y="250"/>
                </a:lnTo>
                <a:lnTo>
                  <a:pt x="1800" y="251"/>
                </a:lnTo>
                <a:lnTo>
                  <a:pt x="1806" y="252"/>
                </a:lnTo>
                <a:lnTo>
                  <a:pt x="1812" y="253"/>
                </a:lnTo>
                <a:lnTo>
                  <a:pt x="1818" y="254"/>
                </a:lnTo>
                <a:lnTo>
                  <a:pt x="1824" y="255"/>
                </a:lnTo>
                <a:lnTo>
                  <a:pt x="1830" y="257"/>
                </a:lnTo>
                <a:lnTo>
                  <a:pt x="1836" y="258"/>
                </a:lnTo>
                <a:lnTo>
                  <a:pt x="1841" y="260"/>
                </a:lnTo>
                <a:lnTo>
                  <a:pt x="1847" y="262"/>
                </a:lnTo>
                <a:lnTo>
                  <a:pt x="1852" y="264"/>
                </a:lnTo>
                <a:lnTo>
                  <a:pt x="1857" y="267"/>
                </a:lnTo>
                <a:lnTo>
                  <a:pt x="1862" y="269"/>
                </a:lnTo>
                <a:lnTo>
                  <a:pt x="1867" y="272"/>
                </a:lnTo>
                <a:lnTo>
                  <a:pt x="1871" y="275"/>
                </a:lnTo>
                <a:lnTo>
                  <a:pt x="1876" y="278"/>
                </a:lnTo>
                <a:lnTo>
                  <a:pt x="1880" y="282"/>
                </a:lnTo>
                <a:lnTo>
                  <a:pt x="1883" y="286"/>
                </a:lnTo>
                <a:lnTo>
                  <a:pt x="1887" y="289"/>
                </a:lnTo>
                <a:lnTo>
                  <a:pt x="1890" y="294"/>
                </a:lnTo>
                <a:lnTo>
                  <a:pt x="1893" y="298"/>
                </a:lnTo>
                <a:lnTo>
                  <a:pt x="1896" y="303"/>
                </a:lnTo>
                <a:lnTo>
                  <a:pt x="1899" y="308"/>
                </a:lnTo>
                <a:lnTo>
                  <a:pt x="1901" y="313"/>
                </a:lnTo>
                <a:lnTo>
                  <a:pt x="1903" y="318"/>
                </a:lnTo>
                <a:lnTo>
                  <a:pt x="1904" y="324"/>
                </a:lnTo>
                <a:lnTo>
                  <a:pt x="1905" y="330"/>
                </a:lnTo>
                <a:lnTo>
                  <a:pt x="1906" y="336"/>
                </a:lnTo>
                <a:lnTo>
                  <a:pt x="1907" y="343"/>
                </a:lnTo>
                <a:lnTo>
                  <a:pt x="1907" y="350"/>
                </a:lnTo>
                <a:lnTo>
                  <a:pt x="1907" y="357"/>
                </a:lnTo>
                <a:lnTo>
                  <a:pt x="1907" y="357"/>
                </a:lnTo>
                <a:lnTo>
                  <a:pt x="1906" y="365"/>
                </a:lnTo>
                <a:lnTo>
                  <a:pt x="1905" y="374"/>
                </a:lnTo>
                <a:lnTo>
                  <a:pt x="1903" y="382"/>
                </a:lnTo>
                <a:lnTo>
                  <a:pt x="1900" y="389"/>
                </a:lnTo>
                <a:lnTo>
                  <a:pt x="1897" y="397"/>
                </a:lnTo>
                <a:lnTo>
                  <a:pt x="1894" y="404"/>
                </a:lnTo>
                <a:lnTo>
                  <a:pt x="1890" y="410"/>
                </a:lnTo>
                <a:lnTo>
                  <a:pt x="1885" y="417"/>
                </a:lnTo>
                <a:lnTo>
                  <a:pt x="1881" y="423"/>
                </a:lnTo>
                <a:lnTo>
                  <a:pt x="1876" y="429"/>
                </a:lnTo>
                <a:lnTo>
                  <a:pt x="1870" y="434"/>
                </a:lnTo>
                <a:lnTo>
                  <a:pt x="1864" y="439"/>
                </a:lnTo>
                <a:lnTo>
                  <a:pt x="1858" y="444"/>
                </a:lnTo>
                <a:lnTo>
                  <a:pt x="1852" y="449"/>
                </a:lnTo>
                <a:lnTo>
                  <a:pt x="1846" y="453"/>
                </a:lnTo>
                <a:lnTo>
                  <a:pt x="1839" y="457"/>
                </a:lnTo>
                <a:lnTo>
                  <a:pt x="1833" y="461"/>
                </a:lnTo>
                <a:lnTo>
                  <a:pt x="1826" y="465"/>
                </a:lnTo>
                <a:lnTo>
                  <a:pt x="1819" y="468"/>
                </a:lnTo>
                <a:lnTo>
                  <a:pt x="1812" y="471"/>
                </a:lnTo>
                <a:lnTo>
                  <a:pt x="1805" y="474"/>
                </a:lnTo>
                <a:lnTo>
                  <a:pt x="1798" y="477"/>
                </a:lnTo>
                <a:lnTo>
                  <a:pt x="1792" y="479"/>
                </a:lnTo>
                <a:lnTo>
                  <a:pt x="1785" y="481"/>
                </a:lnTo>
                <a:lnTo>
                  <a:pt x="1779" y="483"/>
                </a:lnTo>
                <a:lnTo>
                  <a:pt x="1772" y="485"/>
                </a:lnTo>
                <a:lnTo>
                  <a:pt x="1766" y="487"/>
                </a:lnTo>
                <a:lnTo>
                  <a:pt x="1761" y="489"/>
                </a:lnTo>
                <a:lnTo>
                  <a:pt x="1755" y="490"/>
                </a:lnTo>
                <a:lnTo>
                  <a:pt x="1750" y="491"/>
                </a:lnTo>
                <a:lnTo>
                  <a:pt x="1745" y="492"/>
                </a:lnTo>
                <a:lnTo>
                  <a:pt x="1740" y="493"/>
                </a:lnTo>
                <a:lnTo>
                  <a:pt x="1736" y="494"/>
                </a:lnTo>
                <a:lnTo>
                  <a:pt x="1733" y="495"/>
                </a:lnTo>
                <a:lnTo>
                  <a:pt x="1729" y="495"/>
                </a:lnTo>
                <a:lnTo>
                  <a:pt x="1727" y="496"/>
                </a:lnTo>
                <a:lnTo>
                  <a:pt x="1725" y="496"/>
                </a:lnTo>
                <a:lnTo>
                  <a:pt x="1723" y="496"/>
                </a:lnTo>
                <a:lnTo>
                  <a:pt x="1722" y="496"/>
                </a:lnTo>
                <a:lnTo>
                  <a:pt x="1722" y="496"/>
                </a:lnTo>
                <a:lnTo>
                  <a:pt x="1722" y="496"/>
                </a:lnTo>
                <a:lnTo>
                  <a:pt x="1713" y="499"/>
                </a:lnTo>
                <a:lnTo>
                  <a:pt x="1704" y="501"/>
                </a:lnTo>
                <a:lnTo>
                  <a:pt x="1695" y="503"/>
                </a:lnTo>
                <a:lnTo>
                  <a:pt x="1687" y="506"/>
                </a:lnTo>
                <a:lnTo>
                  <a:pt x="1679" y="508"/>
                </a:lnTo>
                <a:lnTo>
                  <a:pt x="1672" y="511"/>
                </a:lnTo>
                <a:lnTo>
                  <a:pt x="1665" y="513"/>
                </a:lnTo>
                <a:lnTo>
                  <a:pt x="1658" y="516"/>
                </a:lnTo>
                <a:lnTo>
                  <a:pt x="1651" y="518"/>
                </a:lnTo>
                <a:lnTo>
                  <a:pt x="1644" y="521"/>
                </a:lnTo>
                <a:lnTo>
                  <a:pt x="1638" y="523"/>
                </a:lnTo>
                <a:lnTo>
                  <a:pt x="1631" y="526"/>
                </a:lnTo>
                <a:lnTo>
                  <a:pt x="1625" y="528"/>
                </a:lnTo>
                <a:lnTo>
                  <a:pt x="1619" y="531"/>
                </a:lnTo>
                <a:lnTo>
                  <a:pt x="1613" y="533"/>
                </a:lnTo>
                <a:lnTo>
                  <a:pt x="1607" y="536"/>
                </a:lnTo>
                <a:lnTo>
                  <a:pt x="1602" y="539"/>
                </a:lnTo>
                <a:lnTo>
                  <a:pt x="1596" y="541"/>
                </a:lnTo>
                <a:lnTo>
                  <a:pt x="1590" y="543"/>
                </a:lnTo>
                <a:lnTo>
                  <a:pt x="1585" y="546"/>
                </a:lnTo>
                <a:lnTo>
                  <a:pt x="1579" y="548"/>
                </a:lnTo>
                <a:lnTo>
                  <a:pt x="1573" y="551"/>
                </a:lnTo>
                <a:lnTo>
                  <a:pt x="1568" y="553"/>
                </a:lnTo>
                <a:lnTo>
                  <a:pt x="1562" y="555"/>
                </a:lnTo>
                <a:lnTo>
                  <a:pt x="1556" y="557"/>
                </a:lnTo>
                <a:lnTo>
                  <a:pt x="1550" y="559"/>
                </a:lnTo>
                <a:lnTo>
                  <a:pt x="1545" y="561"/>
                </a:lnTo>
                <a:lnTo>
                  <a:pt x="1538" y="563"/>
                </a:lnTo>
                <a:lnTo>
                  <a:pt x="1532" y="565"/>
                </a:lnTo>
                <a:lnTo>
                  <a:pt x="1526" y="567"/>
                </a:lnTo>
                <a:lnTo>
                  <a:pt x="1519" y="569"/>
                </a:lnTo>
                <a:lnTo>
                  <a:pt x="1513" y="571"/>
                </a:lnTo>
                <a:lnTo>
                  <a:pt x="1506" y="572"/>
                </a:lnTo>
                <a:lnTo>
                  <a:pt x="1499" y="574"/>
                </a:lnTo>
                <a:lnTo>
                  <a:pt x="1491" y="575"/>
                </a:lnTo>
                <a:lnTo>
                  <a:pt x="1483" y="576"/>
                </a:lnTo>
                <a:lnTo>
                  <a:pt x="1476" y="577"/>
                </a:lnTo>
                <a:lnTo>
                  <a:pt x="1467" y="578"/>
                </a:lnTo>
                <a:lnTo>
                  <a:pt x="1459" y="579"/>
                </a:lnTo>
                <a:lnTo>
                  <a:pt x="1450" y="580"/>
                </a:lnTo>
                <a:lnTo>
                  <a:pt x="1450" y="580"/>
                </a:lnTo>
                <a:lnTo>
                  <a:pt x="1443" y="580"/>
                </a:lnTo>
                <a:lnTo>
                  <a:pt x="1436" y="581"/>
                </a:lnTo>
                <a:lnTo>
                  <a:pt x="1429" y="581"/>
                </a:lnTo>
                <a:lnTo>
                  <a:pt x="1423" y="581"/>
                </a:lnTo>
                <a:lnTo>
                  <a:pt x="1416" y="581"/>
                </a:lnTo>
                <a:lnTo>
                  <a:pt x="1410" y="581"/>
                </a:lnTo>
                <a:lnTo>
                  <a:pt x="1404" y="581"/>
                </a:lnTo>
                <a:lnTo>
                  <a:pt x="1398" y="581"/>
                </a:lnTo>
                <a:lnTo>
                  <a:pt x="1392" y="580"/>
                </a:lnTo>
                <a:lnTo>
                  <a:pt x="1386" y="580"/>
                </a:lnTo>
                <a:lnTo>
                  <a:pt x="1380" y="579"/>
                </a:lnTo>
                <a:lnTo>
                  <a:pt x="1374" y="579"/>
                </a:lnTo>
                <a:lnTo>
                  <a:pt x="1369" y="578"/>
                </a:lnTo>
                <a:lnTo>
                  <a:pt x="1363" y="578"/>
                </a:lnTo>
                <a:lnTo>
                  <a:pt x="1357" y="577"/>
                </a:lnTo>
                <a:lnTo>
                  <a:pt x="1352" y="576"/>
                </a:lnTo>
                <a:lnTo>
                  <a:pt x="1346" y="576"/>
                </a:lnTo>
                <a:lnTo>
                  <a:pt x="1340" y="575"/>
                </a:lnTo>
                <a:lnTo>
                  <a:pt x="1335" y="574"/>
                </a:lnTo>
                <a:lnTo>
                  <a:pt x="1329" y="573"/>
                </a:lnTo>
                <a:lnTo>
                  <a:pt x="1324" y="572"/>
                </a:lnTo>
                <a:lnTo>
                  <a:pt x="1318" y="572"/>
                </a:lnTo>
                <a:lnTo>
                  <a:pt x="1312" y="571"/>
                </a:lnTo>
                <a:lnTo>
                  <a:pt x="1306" y="570"/>
                </a:lnTo>
                <a:lnTo>
                  <a:pt x="1301" y="569"/>
                </a:lnTo>
                <a:lnTo>
                  <a:pt x="1295" y="569"/>
                </a:lnTo>
                <a:lnTo>
                  <a:pt x="1289" y="568"/>
                </a:lnTo>
                <a:lnTo>
                  <a:pt x="1283" y="567"/>
                </a:lnTo>
                <a:lnTo>
                  <a:pt x="1276" y="567"/>
                </a:lnTo>
                <a:lnTo>
                  <a:pt x="1270" y="566"/>
                </a:lnTo>
                <a:lnTo>
                  <a:pt x="1264" y="566"/>
                </a:lnTo>
                <a:lnTo>
                  <a:pt x="1257" y="565"/>
                </a:lnTo>
                <a:lnTo>
                  <a:pt x="1251" y="565"/>
                </a:lnTo>
                <a:lnTo>
                  <a:pt x="1244" y="565"/>
                </a:lnTo>
                <a:lnTo>
                  <a:pt x="1237" y="565"/>
                </a:lnTo>
                <a:lnTo>
                  <a:pt x="1230" y="565"/>
                </a:lnTo>
                <a:lnTo>
                  <a:pt x="1222" y="565"/>
                </a:lnTo>
                <a:lnTo>
                  <a:pt x="1215" y="565"/>
                </a:lnTo>
                <a:lnTo>
                  <a:pt x="1207" y="565"/>
                </a:lnTo>
                <a:lnTo>
                  <a:pt x="1199" y="565"/>
                </a:lnTo>
                <a:lnTo>
                  <a:pt x="1191" y="566"/>
                </a:lnTo>
                <a:lnTo>
                  <a:pt x="1183" y="567"/>
                </a:lnTo>
                <a:lnTo>
                  <a:pt x="1174" y="567"/>
                </a:lnTo>
                <a:lnTo>
                  <a:pt x="1166" y="568"/>
                </a:lnTo>
                <a:lnTo>
                  <a:pt x="1157" y="570"/>
                </a:lnTo>
                <a:lnTo>
                  <a:pt x="1147" y="571"/>
                </a:lnTo>
                <a:lnTo>
                  <a:pt x="1138" y="572"/>
                </a:lnTo>
                <a:lnTo>
                  <a:pt x="1128" y="574"/>
                </a:lnTo>
                <a:lnTo>
                  <a:pt x="1118" y="576"/>
                </a:lnTo>
                <a:lnTo>
                  <a:pt x="1107" y="578"/>
                </a:lnTo>
                <a:lnTo>
                  <a:pt x="1097" y="580"/>
                </a:lnTo>
                <a:lnTo>
                  <a:pt x="1097" y="580"/>
                </a:lnTo>
                <a:lnTo>
                  <a:pt x="1088" y="582"/>
                </a:lnTo>
                <a:lnTo>
                  <a:pt x="1079" y="583"/>
                </a:lnTo>
                <a:lnTo>
                  <a:pt x="1071" y="585"/>
                </a:lnTo>
                <a:lnTo>
                  <a:pt x="1063" y="586"/>
                </a:lnTo>
                <a:lnTo>
                  <a:pt x="1055" y="587"/>
                </a:lnTo>
                <a:lnTo>
                  <a:pt x="1048" y="588"/>
                </a:lnTo>
                <a:lnTo>
                  <a:pt x="1041" y="589"/>
                </a:lnTo>
                <a:lnTo>
                  <a:pt x="1034" y="589"/>
                </a:lnTo>
                <a:lnTo>
                  <a:pt x="1028" y="590"/>
                </a:lnTo>
                <a:lnTo>
                  <a:pt x="1022" y="590"/>
                </a:lnTo>
                <a:lnTo>
                  <a:pt x="1016" y="590"/>
                </a:lnTo>
                <a:lnTo>
                  <a:pt x="1010" y="590"/>
                </a:lnTo>
                <a:lnTo>
                  <a:pt x="1005" y="589"/>
                </a:lnTo>
                <a:lnTo>
                  <a:pt x="1000" y="589"/>
                </a:lnTo>
                <a:lnTo>
                  <a:pt x="995" y="588"/>
                </a:lnTo>
                <a:lnTo>
                  <a:pt x="990" y="588"/>
                </a:lnTo>
                <a:lnTo>
                  <a:pt x="986" y="587"/>
                </a:lnTo>
                <a:lnTo>
                  <a:pt x="981" y="586"/>
                </a:lnTo>
                <a:lnTo>
                  <a:pt x="977" y="585"/>
                </a:lnTo>
                <a:lnTo>
                  <a:pt x="973" y="584"/>
                </a:lnTo>
                <a:lnTo>
                  <a:pt x="970" y="582"/>
                </a:lnTo>
                <a:lnTo>
                  <a:pt x="966" y="581"/>
                </a:lnTo>
                <a:lnTo>
                  <a:pt x="962" y="580"/>
                </a:lnTo>
                <a:lnTo>
                  <a:pt x="959" y="578"/>
                </a:lnTo>
                <a:lnTo>
                  <a:pt x="956" y="576"/>
                </a:lnTo>
                <a:lnTo>
                  <a:pt x="953" y="575"/>
                </a:lnTo>
                <a:lnTo>
                  <a:pt x="949" y="573"/>
                </a:lnTo>
                <a:lnTo>
                  <a:pt x="946" y="571"/>
                </a:lnTo>
                <a:lnTo>
                  <a:pt x="943" y="569"/>
                </a:lnTo>
                <a:lnTo>
                  <a:pt x="940" y="568"/>
                </a:lnTo>
                <a:lnTo>
                  <a:pt x="938" y="566"/>
                </a:lnTo>
                <a:lnTo>
                  <a:pt x="935" y="564"/>
                </a:lnTo>
                <a:lnTo>
                  <a:pt x="932" y="562"/>
                </a:lnTo>
                <a:lnTo>
                  <a:pt x="929" y="560"/>
                </a:lnTo>
                <a:lnTo>
                  <a:pt x="926" y="558"/>
                </a:lnTo>
                <a:lnTo>
                  <a:pt x="923" y="556"/>
                </a:lnTo>
                <a:lnTo>
                  <a:pt x="920" y="554"/>
                </a:lnTo>
                <a:lnTo>
                  <a:pt x="917" y="552"/>
                </a:lnTo>
                <a:lnTo>
                  <a:pt x="914" y="550"/>
                </a:lnTo>
                <a:lnTo>
                  <a:pt x="911" y="548"/>
                </a:lnTo>
                <a:lnTo>
                  <a:pt x="908" y="546"/>
                </a:lnTo>
                <a:lnTo>
                  <a:pt x="904" y="544"/>
                </a:lnTo>
                <a:lnTo>
                  <a:pt x="901" y="542"/>
                </a:lnTo>
                <a:lnTo>
                  <a:pt x="897" y="540"/>
                </a:lnTo>
                <a:lnTo>
                  <a:pt x="893" y="538"/>
                </a:lnTo>
                <a:lnTo>
                  <a:pt x="890" y="536"/>
                </a:lnTo>
                <a:lnTo>
                  <a:pt x="886" y="534"/>
                </a:lnTo>
                <a:lnTo>
                  <a:pt x="881" y="533"/>
                </a:lnTo>
                <a:lnTo>
                  <a:pt x="877" y="531"/>
                </a:lnTo>
                <a:lnTo>
                  <a:pt x="872" y="529"/>
                </a:lnTo>
                <a:lnTo>
                  <a:pt x="868" y="528"/>
                </a:lnTo>
                <a:lnTo>
                  <a:pt x="863" y="526"/>
                </a:lnTo>
                <a:lnTo>
                  <a:pt x="857" y="525"/>
                </a:lnTo>
                <a:lnTo>
                  <a:pt x="852" y="524"/>
                </a:lnTo>
                <a:lnTo>
                  <a:pt x="846" y="523"/>
                </a:lnTo>
                <a:lnTo>
                  <a:pt x="840" y="522"/>
                </a:lnTo>
                <a:lnTo>
                  <a:pt x="834" y="521"/>
                </a:lnTo>
                <a:lnTo>
                  <a:pt x="827" y="520"/>
                </a:lnTo>
                <a:lnTo>
                  <a:pt x="821" y="519"/>
                </a:lnTo>
                <a:lnTo>
                  <a:pt x="813" y="519"/>
                </a:lnTo>
                <a:lnTo>
                  <a:pt x="813" y="519"/>
                </a:lnTo>
                <a:lnTo>
                  <a:pt x="808" y="521"/>
                </a:lnTo>
                <a:lnTo>
                  <a:pt x="802" y="522"/>
                </a:lnTo>
                <a:lnTo>
                  <a:pt x="796" y="524"/>
                </a:lnTo>
                <a:lnTo>
                  <a:pt x="790" y="526"/>
                </a:lnTo>
                <a:lnTo>
                  <a:pt x="784" y="527"/>
                </a:lnTo>
                <a:lnTo>
                  <a:pt x="778" y="529"/>
                </a:lnTo>
                <a:lnTo>
                  <a:pt x="772" y="531"/>
                </a:lnTo>
                <a:lnTo>
                  <a:pt x="766" y="532"/>
                </a:lnTo>
                <a:lnTo>
                  <a:pt x="760" y="534"/>
                </a:lnTo>
                <a:lnTo>
                  <a:pt x="753" y="535"/>
                </a:lnTo>
                <a:lnTo>
                  <a:pt x="747" y="536"/>
                </a:lnTo>
                <a:lnTo>
                  <a:pt x="740" y="538"/>
                </a:lnTo>
                <a:lnTo>
                  <a:pt x="734" y="539"/>
                </a:lnTo>
                <a:lnTo>
                  <a:pt x="727" y="540"/>
                </a:lnTo>
                <a:lnTo>
                  <a:pt x="721" y="541"/>
                </a:lnTo>
                <a:lnTo>
                  <a:pt x="714" y="543"/>
                </a:lnTo>
                <a:lnTo>
                  <a:pt x="707" y="544"/>
                </a:lnTo>
                <a:lnTo>
                  <a:pt x="700" y="545"/>
                </a:lnTo>
                <a:lnTo>
                  <a:pt x="694" y="546"/>
                </a:lnTo>
                <a:lnTo>
                  <a:pt x="687" y="547"/>
                </a:lnTo>
                <a:lnTo>
                  <a:pt x="680" y="547"/>
                </a:lnTo>
                <a:lnTo>
                  <a:pt x="673" y="548"/>
                </a:lnTo>
                <a:lnTo>
                  <a:pt x="666" y="549"/>
                </a:lnTo>
                <a:lnTo>
                  <a:pt x="659" y="550"/>
                </a:lnTo>
                <a:lnTo>
                  <a:pt x="652" y="550"/>
                </a:lnTo>
                <a:lnTo>
                  <a:pt x="645" y="551"/>
                </a:lnTo>
                <a:lnTo>
                  <a:pt x="637" y="551"/>
                </a:lnTo>
                <a:lnTo>
                  <a:pt x="630" y="552"/>
                </a:lnTo>
                <a:lnTo>
                  <a:pt x="623" y="552"/>
                </a:lnTo>
                <a:lnTo>
                  <a:pt x="616" y="552"/>
                </a:lnTo>
                <a:lnTo>
                  <a:pt x="609" y="553"/>
                </a:lnTo>
                <a:lnTo>
                  <a:pt x="602" y="553"/>
                </a:lnTo>
                <a:lnTo>
                  <a:pt x="594" y="553"/>
                </a:lnTo>
                <a:lnTo>
                  <a:pt x="587" y="553"/>
                </a:lnTo>
                <a:lnTo>
                  <a:pt x="580" y="553"/>
                </a:lnTo>
                <a:lnTo>
                  <a:pt x="573" y="553"/>
                </a:lnTo>
                <a:lnTo>
                  <a:pt x="566" y="552"/>
                </a:lnTo>
                <a:lnTo>
                  <a:pt x="558" y="552"/>
                </a:lnTo>
                <a:lnTo>
                  <a:pt x="551" y="552"/>
                </a:lnTo>
                <a:lnTo>
                  <a:pt x="544" y="551"/>
                </a:lnTo>
                <a:lnTo>
                  <a:pt x="537" y="551"/>
                </a:lnTo>
                <a:lnTo>
                  <a:pt x="530" y="550"/>
                </a:lnTo>
                <a:lnTo>
                  <a:pt x="523" y="550"/>
                </a:lnTo>
                <a:lnTo>
                  <a:pt x="516" y="549"/>
                </a:lnTo>
                <a:lnTo>
                  <a:pt x="509" y="548"/>
                </a:lnTo>
                <a:lnTo>
                  <a:pt x="502" y="547"/>
                </a:lnTo>
                <a:lnTo>
                  <a:pt x="495" y="546"/>
                </a:lnTo>
                <a:lnTo>
                  <a:pt x="488" y="545"/>
                </a:lnTo>
                <a:lnTo>
                  <a:pt x="481" y="544"/>
                </a:lnTo>
                <a:lnTo>
                  <a:pt x="474" y="542"/>
                </a:lnTo>
                <a:lnTo>
                  <a:pt x="467" y="541"/>
                </a:lnTo>
                <a:lnTo>
                  <a:pt x="460" y="539"/>
                </a:lnTo>
                <a:lnTo>
                  <a:pt x="453" y="538"/>
                </a:lnTo>
                <a:lnTo>
                  <a:pt x="447" y="536"/>
                </a:lnTo>
                <a:lnTo>
                  <a:pt x="440" y="534"/>
                </a:lnTo>
                <a:lnTo>
                  <a:pt x="433" y="532"/>
                </a:lnTo>
                <a:lnTo>
                  <a:pt x="427" y="530"/>
                </a:lnTo>
                <a:lnTo>
                  <a:pt x="420" y="528"/>
                </a:lnTo>
                <a:lnTo>
                  <a:pt x="414" y="526"/>
                </a:lnTo>
                <a:lnTo>
                  <a:pt x="407" y="524"/>
                </a:lnTo>
                <a:lnTo>
                  <a:pt x="401" y="521"/>
                </a:lnTo>
                <a:lnTo>
                  <a:pt x="395" y="519"/>
                </a:lnTo>
                <a:lnTo>
                  <a:pt x="389" y="516"/>
                </a:lnTo>
                <a:lnTo>
                  <a:pt x="383" y="514"/>
                </a:lnTo>
                <a:lnTo>
                  <a:pt x="377" y="511"/>
                </a:lnTo>
                <a:lnTo>
                  <a:pt x="371" y="508"/>
                </a:lnTo>
                <a:lnTo>
                  <a:pt x="365" y="505"/>
                </a:lnTo>
                <a:lnTo>
                  <a:pt x="359" y="502"/>
                </a:lnTo>
                <a:lnTo>
                  <a:pt x="353" y="498"/>
                </a:lnTo>
                <a:lnTo>
                  <a:pt x="348" y="495"/>
                </a:lnTo>
                <a:lnTo>
                  <a:pt x="342" y="491"/>
                </a:lnTo>
                <a:lnTo>
                  <a:pt x="337" y="488"/>
                </a:lnTo>
                <a:lnTo>
                  <a:pt x="332" y="484"/>
                </a:lnTo>
                <a:lnTo>
                  <a:pt x="327" y="480"/>
                </a:lnTo>
                <a:lnTo>
                  <a:pt x="322" y="476"/>
                </a:lnTo>
                <a:lnTo>
                  <a:pt x="317" y="472"/>
                </a:lnTo>
                <a:lnTo>
                  <a:pt x="312" y="468"/>
                </a:lnTo>
                <a:lnTo>
                  <a:pt x="307" y="464"/>
                </a:lnTo>
                <a:lnTo>
                  <a:pt x="302" y="459"/>
                </a:lnTo>
                <a:lnTo>
                  <a:pt x="298" y="455"/>
                </a:lnTo>
                <a:lnTo>
                  <a:pt x="294" y="450"/>
                </a:lnTo>
                <a:lnTo>
                  <a:pt x="289" y="445"/>
                </a:lnTo>
                <a:lnTo>
                  <a:pt x="285" y="440"/>
                </a:lnTo>
                <a:lnTo>
                  <a:pt x="281" y="435"/>
                </a:lnTo>
                <a:lnTo>
                  <a:pt x="281" y="435"/>
                </a:lnTo>
                <a:lnTo>
                  <a:pt x="269" y="436"/>
                </a:lnTo>
                <a:lnTo>
                  <a:pt x="257" y="438"/>
                </a:lnTo>
                <a:lnTo>
                  <a:pt x="245" y="439"/>
                </a:lnTo>
                <a:lnTo>
                  <a:pt x="233" y="439"/>
                </a:lnTo>
                <a:lnTo>
                  <a:pt x="222" y="440"/>
                </a:lnTo>
                <a:lnTo>
                  <a:pt x="211" y="440"/>
                </a:lnTo>
                <a:lnTo>
                  <a:pt x="200" y="440"/>
                </a:lnTo>
                <a:lnTo>
                  <a:pt x="190" y="440"/>
                </a:lnTo>
                <a:lnTo>
                  <a:pt x="180" y="440"/>
                </a:lnTo>
                <a:lnTo>
                  <a:pt x="170" y="440"/>
                </a:lnTo>
                <a:lnTo>
                  <a:pt x="161" y="439"/>
                </a:lnTo>
                <a:lnTo>
                  <a:pt x="151" y="438"/>
                </a:lnTo>
                <a:lnTo>
                  <a:pt x="142" y="437"/>
                </a:lnTo>
                <a:lnTo>
                  <a:pt x="134" y="436"/>
                </a:lnTo>
                <a:lnTo>
                  <a:pt x="125" y="435"/>
                </a:lnTo>
                <a:lnTo>
                  <a:pt x="117" y="434"/>
                </a:lnTo>
                <a:lnTo>
                  <a:pt x="109" y="432"/>
                </a:lnTo>
                <a:lnTo>
                  <a:pt x="102" y="431"/>
                </a:lnTo>
                <a:lnTo>
                  <a:pt x="95" y="429"/>
                </a:lnTo>
                <a:lnTo>
                  <a:pt x="88" y="427"/>
                </a:lnTo>
                <a:lnTo>
                  <a:pt x="81" y="425"/>
                </a:lnTo>
                <a:lnTo>
                  <a:pt x="74" y="423"/>
                </a:lnTo>
                <a:lnTo>
                  <a:pt x="68" y="421"/>
                </a:lnTo>
                <a:lnTo>
                  <a:pt x="62" y="418"/>
                </a:lnTo>
                <a:lnTo>
                  <a:pt x="57" y="416"/>
                </a:lnTo>
                <a:lnTo>
                  <a:pt x="51" y="413"/>
                </a:lnTo>
                <a:lnTo>
                  <a:pt x="46" y="411"/>
                </a:lnTo>
                <a:lnTo>
                  <a:pt x="42" y="408"/>
                </a:lnTo>
                <a:lnTo>
                  <a:pt x="37" y="406"/>
                </a:lnTo>
                <a:lnTo>
                  <a:pt x="33" y="403"/>
                </a:lnTo>
                <a:lnTo>
                  <a:pt x="29" y="400"/>
                </a:lnTo>
                <a:lnTo>
                  <a:pt x="25" y="397"/>
                </a:lnTo>
                <a:lnTo>
                  <a:pt x="22" y="394"/>
                </a:lnTo>
                <a:lnTo>
                  <a:pt x="18" y="391"/>
                </a:lnTo>
                <a:lnTo>
                  <a:pt x="15" y="388"/>
                </a:lnTo>
                <a:lnTo>
                  <a:pt x="13" y="385"/>
                </a:lnTo>
                <a:lnTo>
                  <a:pt x="10" y="382"/>
                </a:lnTo>
                <a:lnTo>
                  <a:pt x="8" y="379"/>
                </a:lnTo>
                <a:lnTo>
                  <a:pt x="6" y="376"/>
                </a:lnTo>
                <a:lnTo>
                  <a:pt x="5" y="373"/>
                </a:lnTo>
                <a:lnTo>
                  <a:pt x="3" y="370"/>
                </a:lnTo>
                <a:lnTo>
                  <a:pt x="2" y="367"/>
                </a:lnTo>
                <a:lnTo>
                  <a:pt x="1" y="364"/>
                </a:lnTo>
                <a:lnTo>
                  <a:pt x="1" y="361"/>
                </a:lnTo>
                <a:lnTo>
                  <a:pt x="0" y="358"/>
                </a:lnTo>
                <a:lnTo>
                  <a:pt x="0" y="356"/>
                </a:lnTo>
                <a:lnTo>
                  <a:pt x="0" y="353"/>
                </a:lnTo>
                <a:lnTo>
                  <a:pt x="1" y="350"/>
                </a:lnTo>
                <a:lnTo>
                  <a:pt x="1" y="347"/>
                </a:lnTo>
                <a:lnTo>
                  <a:pt x="2" y="345"/>
                </a:lnTo>
                <a:lnTo>
                  <a:pt x="4" y="342"/>
                </a:lnTo>
                <a:lnTo>
                  <a:pt x="5" y="339"/>
                </a:lnTo>
                <a:lnTo>
                  <a:pt x="7" y="337"/>
                </a:lnTo>
                <a:lnTo>
                  <a:pt x="8" y="335"/>
                </a:lnTo>
                <a:lnTo>
                  <a:pt x="9" y="335"/>
                </a:lnTo>
                <a:lnTo>
                  <a:pt x="12" y="331"/>
                </a:lnTo>
                <a:lnTo>
                  <a:pt x="16" y="327"/>
                </a:lnTo>
                <a:lnTo>
                  <a:pt x="20" y="324"/>
                </a:lnTo>
                <a:lnTo>
                  <a:pt x="25" y="321"/>
                </a:lnTo>
                <a:lnTo>
                  <a:pt x="30" y="317"/>
                </a:lnTo>
                <a:lnTo>
                  <a:pt x="35" y="315"/>
                </a:lnTo>
                <a:lnTo>
                  <a:pt x="40" y="312"/>
                </a:lnTo>
                <a:lnTo>
                  <a:pt x="46" y="309"/>
                </a:lnTo>
                <a:lnTo>
                  <a:pt x="51" y="306"/>
                </a:lnTo>
                <a:lnTo>
                  <a:pt x="57" y="304"/>
                </a:lnTo>
                <a:lnTo>
                  <a:pt x="64" y="302"/>
                </a:lnTo>
                <a:lnTo>
                  <a:pt x="70" y="299"/>
                </a:lnTo>
                <a:lnTo>
                  <a:pt x="77" y="297"/>
                </a:lnTo>
                <a:lnTo>
                  <a:pt x="84" y="295"/>
                </a:lnTo>
                <a:lnTo>
                  <a:pt x="91" y="293"/>
                </a:lnTo>
                <a:lnTo>
                  <a:pt x="98" y="291"/>
                </a:lnTo>
                <a:lnTo>
                  <a:pt x="105" y="289"/>
                </a:lnTo>
                <a:lnTo>
                  <a:pt x="112" y="287"/>
                </a:lnTo>
                <a:lnTo>
                  <a:pt x="120" y="285"/>
                </a:lnTo>
                <a:lnTo>
                  <a:pt x="128" y="283"/>
                </a:lnTo>
                <a:lnTo>
                  <a:pt x="135" y="281"/>
                </a:lnTo>
                <a:lnTo>
                  <a:pt x="143" y="279"/>
                </a:lnTo>
                <a:lnTo>
                  <a:pt x="151" y="277"/>
                </a:lnTo>
                <a:lnTo>
                  <a:pt x="159" y="275"/>
                </a:lnTo>
                <a:lnTo>
                  <a:pt x="167" y="273"/>
                </a:lnTo>
                <a:lnTo>
                  <a:pt x="175" y="271"/>
                </a:lnTo>
                <a:lnTo>
                  <a:pt x="183" y="269"/>
                </a:lnTo>
                <a:lnTo>
                  <a:pt x="191" y="266"/>
                </a:lnTo>
                <a:lnTo>
                  <a:pt x="199" y="264"/>
                </a:lnTo>
                <a:lnTo>
                  <a:pt x="207" y="262"/>
                </a:lnTo>
                <a:lnTo>
                  <a:pt x="215" y="259"/>
                </a:lnTo>
                <a:lnTo>
                  <a:pt x="223" y="256"/>
                </a:lnTo>
                <a:lnTo>
                  <a:pt x="223" y="256"/>
                </a:lnTo>
                <a:lnTo>
                  <a:pt x="232" y="254"/>
                </a:lnTo>
                <a:lnTo>
                  <a:pt x="240" y="251"/>
                </a:lnTo>
                <a:lnTo>
                  <a:pt x="249" y="249"/>
                </a:lnTo>
                <a:lnTo>
                  <a:pt x="258" y="246"/>
                </a:lnTo>
                <a:lnTo>
                  <a:pt x="267" y="244"/>
                </a:lnTo>
                <a:lnTo>
                  <a:pt x="276" y="243"/>
                </a:lnTo>
                <a:lnTo>
                  <a:pt x="285" y="241"/>
                </a:lnTo>
                <a:lnTo>
                  <a:pt x="294" y="239"/>
                </a:lnTo>
                <a:lnTo>
                  <a:pt x="303" y="238"/>
                </a:lnTo>
                <a:lnTo>
                  <a:pt x="312" y="237"/>
                </a:lnTo>
                <a:lnTo>
                  <a:pt x="320" y="236"/>
                </a:lnTo>
                <a:lnTo>
                  <a:pt x="329" y="235"/>
                </a:lnTo>
                <a:lnTo>
                  <a:pt x="338" y="235"/>
                </a:lnTo>
                <a:lnTo>
                  <a:pt x="346" y="234"/>
                </a:lnTo>
                <a:lnTo>
                  <a:pt x="354" y="234"/>
                </a:lnTo>
                <a:lnTo>
                  <a:pt x="362" y="234"/>
                </a:lnTo>
                <a:lnTo>
                  <a:pt x="370" y="234"/>
                </a:lnTo>
                <a:lnTo>
                  <a:pt x="377" y="234"/>
                </a:lnTo>
                <a:lnTo>
                  <a:pt x="384" y="235"/>
                </a:lnTo>
                <a:lnTo>
                  <a:pt x="391" y="235"/>
                </a:lnTo>
                <a:lnTo>
                  <a:pt x="398" y="236"/>
                </a:lnTo>
                <a:lnTo>
                  <a:pt x="404" y="237"/>
                </a:lnTo>
                <a:lnTo>
                  <a:pt x="409" y="238"/>
                </a:lnTo>
                <a:lnTo>
                  <a:pt x="415" y="240"/>
                </a:lnTo>
                <a:lnTo>
                  <a:pt x="420" y="241"/>
                </a:lnTo>
                <a:lnTo>
                  <a:pt x="424" y="243"/>
                </a:lnTo>
                <a:lnTo>
                  <a:pt x="428" y="245"/>
                </a:lnTo>
                <a:lnTo>
                  <a:pt x="431" y="247"/>
                </a:lnTo>
                <a:lnTo>
                  <a:pt x="434" y="249"/>
                </a:lnTo>
                <a:lnTo>
                  <a:pt x="436" y="252"/>
                </a:lnTo>
                <a:lnTo>
                  <a:pt x="436" y="252"/>
                </a:lnTo>
                <a:lnTo>
                  <a:pt x="437" y="253"/>
                </a:lnTo>
                <a:lnTo>
                  <a:pt x="438" y="254"/>
                </a:lnTo>
                <a:lnTo>
                  <a:pt x="440" y="254"/>
                </a:lnTo>
                <a:lnTo>
                  <a:pt x="441" y="254"/>
                </a:lnTo>
                <a:lnTo>
                  <a:pt x="442" y="254"/>
                </a:lnTo>
                <a:lnTo>
                  <a:pt x="443" y="253"/>
                </a:lnTo>
                <a:lnTo>
                  <a:pt x="445" y="252"/>
                </a:lnTo>
                <a:lnTo>
                  <a:pt x="446" y="251"/>
                </a:lnTo>
                <a:lnTo>
                  <a:pt x="448" y="250"/>
                </a:lnTo>
                <a:lnTo>
                  <a:pt x="449" y="248"/>
                </a:lnTo>
                <a:lnTo>
                  <a:pt x="451" y="246"/>
                </a:lnTo>
                <a:lnTo>
                  <a:pt x="453" y="244"/>
                </a:lnTo>
                <a:lnTo>
                  <a:pt x="455" y="242"/>
                </a:lnTo>
                <a:lnTo>
                  <a:pt x="457" y="239"/>
                </a:lnTo>
                <a:lnTo>
                  <a:pt x="459" y="236"/>
                </a:lnTo>
                <a:lnTo>
                  <a:pt x="461" y="233"/>
                </a:lnTo>
                <a:lnTo>
                  <a:pt x="463" y="230"/>
                </a:lnTo>
                <a:lnTo>
                  <a:pt x="466" y="227"/>
                </a:lnTo>
                <a:lnTo>
                  <a:pt x="468" y="224"/>
                </a:lnTo>
                <a:lnTo>
                  <a:pt x="471" y="221"/>
                </a:lnTo>
                <a:lnTo>
                  <a:pt x="474" y="217"/>
                </a:lnTo>
                <a:lnTo>
                  <a:pt x="477" y="214"/>
                </a:lnTo>
                <a:lnTo>
                  <a:pt x="480" y="210"/>
                </a:lnTo>
                <a:lnTo>
                  <a:pt x="483" y="206"/>
                </a:lnTo>
                <a:lnTo>
                  <a:pt x="486" y="203"/>
                </a:lnTo>
                <a:lnTo>
                  <a:pt x="490" y="199"/>
                </a:lnTo>
                <a:lnTo>
                  <a:pt x="493" y="196"/>
                </a:lnTo>
                <a:lnTo>
                  <a:pt x="497" y="192"/>
                </a:lnTo>
                <a:lnTo>
                  <a:pt x="501" y="189"/>
                </a:lnTo>
                <a:lnTo>
                  <a:pt x="505" y="185"/>
                </a:lnTo>
                <a:lnTo>
                  <a:pt x="509" y="182"/>
                </a:lnTo>
                <a:lnTo>
                  <a:pt x="514" y="179"/>
                </a:lnTo>
                <a:lnTo>
                  <a:pt x="519" y="176"/>
                </a:lnTo>
                <a:lnTo>
                  <a:pt x="523" y="173"/>
                </a:lnTo>
                <a:lnTo>
                  <a:pt x="528" y="170"/>
                </a:lnTo>
                <a:lnTo>
                  <a:pt x="534" y="167"/>
                </a:lnTo>
                <a:lnTo>
                  <a:pt x="539" y="164"/>
                </a:lnTo>
                <a:lnTo>
                  <a:pt x="545" y="162"/>
                </a:lnTo>
                <a:lnTo>
                  <a:pt x="550" y="160"/>
                </a:lnTo>
                <a:lnTo>
                  <a:pt x="556" y="158"/>
                </a:lnTo>
                <a:lnTo>
                  <a:pt x="563" y="156"/>
                </a:lnTo>
                <a:lnTo>
                  <a:pt x="569" y="155"/>
                </a:lnTo>
                <a:lnTo>
                  <a:pt x="576" y="154"/>
                </a:lnTo>
                <a:lnTo>
                  <a:pt x="583" y="153"/>
                </a:lnTo>
                <a:lnTo>
                  <a:pt x="590" y="153"/>
                </a:lnTo>
                <a:lnTo>
                  <a:pt x="597" y="152"/>
                </a:lnTo>
                <a:lnTo>
                  <a:pt x="605" y="152"/>
                </a:lnTo>
                <a:lnTo>
                  <a:pt x="613" y="153"/>
                </a:lnTo>
                <a:lnTo>
                  <a:pt x="621" y="154"/>
                </a:lnTo>
                <a:lnTo>
                  <a:pt x="629" y="155"/>
                </a:lnTo>
                <a:lnTo>
                  <a:pt x="638" y="157"/>
                </a:lnTo>
                <a:lnTo>
                  <a:pt x="647" y="159"/>
                </a:lnTo>
                <a:lnTo>
                  <a:pt x="656" y="161"/>
                </a:lnTo>
                <a:lnTo>
                  <a:pt x="665" y="164"/>
                </a:lnTo>
                <a:lnTo>
                  <a:pt x="675" y="168"/>
                </a:lnTo>
                <a:lnTo>
                  <a:pt x="675" y="168"/>
                </a:lnTo>
                <a:lnTo>
                  <a:pt x="675" y="168"/>
                </a:lnTo>
                <a:close/>
              </a:path>
            </a:pathLst>
          </a:custGeom>
          <a:gradFill rotWithShape="0">
            <a:gsLst>
              <a:gs pos="0">
                <a:srgbClr val="CFC8E4"/>
              </a:gs>
              <a:gs pos="100000">
                <a:srgbClr val="749DC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101" name="Freeform 5"/>
          <p:cNvSpPr>
            <a:spLocks noChangeArrowheads="1"/>
          </p:cNvSpPr>
          <p:nvPr/>
        </p:nvSpPr>
        <p:spPr bwMode="auto">
          <a:xfrm>
            <a:off x="1289050" y="885825"/>
            <a:ext cx="2532063" cy="679450"/>
          </a:xfrm>
          <a:custGeom>
            <a:avLst/>
            <a:gdLst/>
            <a:ahLst/>
            <a:cxnLst>
              <a:cxn ang="0">
                <a:pos x="577" y="72"/>
              </a:cxn>
              <a:cxn ang="0">
                <a:pos x="630" y="28"/>
              </a:cxn>
              <a:cxn ang="0">
                <a:pos x="684" y="5"/>
              </a:cxn>
              <a:cxn ang="0">
                <a:pos x="752" y="1"/>
              </a:cxn>
              <a:cxn ang="0">
                <a:pos x="821" y="20"/>
              </a:cxn>
              <a:cxn ang="0">
                <a:pos x="865" y="67"/>
              </a:cxn>
              <a:cxn ang="0">
                <a:pos x="900" y="54"/>
              </a:cxn>
              <a:cxn ang="0">
                <a:pos x="965" y="49"/>
              </a:cxn>
              <a:cxn ang="0">
                <a:pos x="1035" y="61"/>
              </a:cxn>
              <a:cxn ang="0">
                <a:pos x="1086" y="96"/>
              </a:cxn>
              <a:cxn ang="0">
                <a:pos x="1131" y="104"/>
              </a:cxn>
              <a:cxn ang="0">
                <a:pos x="1204" y="82"/>
              </a:cxn>
              <a:cxn ang="0">
                <a:pos x="1263" y="89"/>
              </a:cxn>
              <a:cxn ang="0">
                <a:pos x="1321" y="109"/>
              </a:cxn>
              <a:cxn ang="0">
                <a:pos x="1356" y="130"/>
              </a:cxn>
              <a:cxn ang="0">
                <a:pos x="1369" y="160"/>
              </a:cxn>
              <a:cxn ang="0">
                <a:pos x="1384" y="186"/>
              </a:cxn>
              <a:cxn ang="0">
                <a:pos x="1429" y="196"/>
              </a:cxn>
              <a:cxn ang="0">
                <a:pos x="1509" y="190"/>
              </a:cxn>
              <a:cxn ang="0">
                <a:pos x="1572" y="205"/>
              </a:cxn>
              <a:cxn ang="0">
                <a:pos x="1595" y="238"/>
              </a:cxn>
              <a:cxn ang="0">
                <a:pos x="1579" y="276"/>
              </a:cxn>
              <a:cxn ang="0">
                <a:pos x="1518" y="305"/>
              </a:cxn>
              <a:cxn ang="0">
                <a:pos x="1457" y="333"/>
              </a:cxn>
              <a:cxn ang="0">
                <a:pos x="1416" y="358"/>
              </a:cxn>
              <a:cxn ang="0">
                <a:pos x="1388" y="378"/>
              </a:cxn>
              <a:cxn ang="0">
                <a:pos x="1368" y="392"/>
              </a:cxn>
              <a:cxn ang="0">
                <a:pos x="1348" y="399"/>
              </a:cxn>
              <a:cxn ang="0">
                <a:pos x="1321" y="397"/>
              </a:cxn>
              <a:cxn ang="0">
                <a:pos x="1282" y="385"/>
              </a:cxn>
              <a:cxn ang="0">
                <a:pos x="1223" y="363"/>
              </a:cxn>
              <a:cxn ang="0">
                <a:pos x="1143" y="393"/>
              </a:cxn>
              <a:cxn ang="0">
                <a:pos x="1076" y="403"/>
              </a:cxn>
              <a:cxn ang="0">
                <a:pos x="1022" y="388"/>
              </a:cxn>
              <a:cxn ang="0">
                <a:pos x="973" y="349"/>
              </a:cxn>
              <a:cxn ang="0">
                <a:pos x="919" y="377"/>
              </a:cxn>
              <a:cxn ang="0">
                <a:pos x="852" y="411"/>
              </a:cxn>
              <a:cxn ang="0">
                <a:pos x="785" y="426"/>
              </a:cxn>
              <a:cxn ang="0">
                <a:pos x="720" y="428"/>
              </a:cxn>
              <a:cxn ang="0">
                <a:pos x="665" y="423"/>
              </a:cxn>
              <a:cxn ang="0">
                <a:pos x="592" y="401"/>
              </a:cxn>
              <a:cxn ang="0">
                <a:pos x="519" y="372"/>
              </a:cxn>
              <a:cxn ang="0">
                <a:pos x="454" y="352"/>
              </a:cxn>
              <a:cxn ang="0">
                <a:pos x="408" y="351"/>
              </a:cxn>
              <a:cxn ang="0">
                <a:pos x="363" y="359"/>
              </a:cxn>
              <a:cxn ang="0">
                <a:pos x="299" y="374"/>
              </a:cxn>
              <a:cxn ang="0">
                <a:pos x="195" y="394"/>
              </a:cxn>
              <a:cxn ang="0">
                <a:pos x="136" y="398"/>
              </a:cxn>
              <a:cxn ang="0">
                <a:pos x="104" y="392"/>
              </a:cxn>
              <a:cxn ang="0">
                <a:pos x="70" y="383"/>
              </a:cxn>
              <a:cxn ang="0">
                <a:pos x="38" y="371"/>
              </a:cxn>
              <a:cxn ang="0">
                <a:pos x="13" y="358"/>
              </a:cxn>
              <a:cxn ang="0">
                <a:pos x="1" y="342"/>
              </a:cxn>
              <a:cxn ang="0">
                <a:pos x="5" y="325"/>
              </a:cxn>
              <a:cxn ang="0">
                <a:pos x="30" y="306"/>
              </a:cxn>
              <a:cxn ang="0">
                <a:pos x="81" y="286"/>
              </a:cxn>
              <a:cxn ang="0">
                <a:pos x="163" y="265"/>
              </a:cxn>
              <a:cxn ang="0">
                <a:pos x="225" y="237"/>
              </a:cxn>
              <a:cxn ang="0">
                <a:pos x="260" y="194"/>
              </a:cxn>
              <a:cxn ang="0">
                <a:pos x="310" y="156"/>
              </a:cxn>
              <a:cxn ang="0">
                <a:pos x="372" y="129"/>
              </a:cxn>
              <a:cxn ang="0">
                <a:pos x="442" y="117"/>
              </a:cxn>
              <a:cxn ang="0">
                <a:pos x="516" y="126"/>
              </a:cxn>
            </a:cxnLst>
            <a:rect l="0" t="0" r="r" b="b"/>
            <a:pathLst>
              <a:path w="1595" h="428">
                <a:moveTo>
                  <a:pt x="546" y="137"/>
                </a:moveTo>
                <a:lnTo>
                  <a:pt x="549" y="128"/>
                </a:lnTo>
                <a:lnTo>
                  <a:pt x="551" y="120"/>
                </a:lnTo>
                <a:lnTo>
                  <a:pt x="554" y="112"/>
                </a:lnTo>
                <a:lnTo>
                  <a:pt x="557" y="104"/>
                </a:lnTo>
                <a:lnTo>
                  <a:pt x="560" y="97"/>
                </a:lnTo>
                <a:lnTo>
                  <a:pt x="564" y="90"/>
                </a:lnTo>
                <a:lnTo>
                  <a:pt x="568" y="84"/>
                </a:lnTo>
                <a:lnTo>
                  <a:pt x="572" y="78"/>
                </a:lnTo>
                <a:lnTo>
                  <a:pt x="577" y="72"/>
                </a:lnTo>
                <a:lnTo>
                  <a:pt x="581" y="66"/>
                </a:lnTo>
                <a:lnTo>
                  <a:pt x="586" y="61"/>
                </a:lnTo>
                <a:lnTo>
                  <a:pt x="591" y="56"/>
                </a:lnTo>
                <a:lnTo>
                  <a:pt x="596" y="51"/>
                </a:lnTo>
                <a:lnTo>
                  <a:pt x="602" y="47"/>
                </a:lnTo>
                <a:lnTo>
                  <a:pt x="607" y="43"/>
                </a:lnTo>
                <a:lnTo>
                  <a:pt x="613" y="39"/>
                </a:lnTo>
                <a:lnTo>
                  <a:pt x="619" y="35"/>
                </a:lnTo>
                <a:lnTo>
                  <a:pt x="624" y="31"/>
                </a:lnTo>
                <a:lnTo>
                  <a:pt x="630" y="28"/>
                </a:lnTo>
                <a:lnTo>
                  <a:pt x="637" y="25"/>
                </a:lnTo>
                <a:lnTo>
                  <a:pt x="643" y="21"/>
                </a:lnTo>
                <a:lnTo>
                  <a:pt x="649" y="19"/>
                </a:lnTo>
                <a:lnTo>
                  <a:pt x="655" y="16"/>
                </a:lnTo>
                <a:lnTo>
                  <a:pt x="661" y="13"/>
                </a:lnTo>
                <a:lnTo>
                  <a:pt x="668" y="10"/>
                </a:lnTo>
                <a:lnTo>
                  <a:pt x="668" y="10"/>
                </a:lnTo>
                <a:lnTo>
                  <a:pt x="673" y="8"/>
                </a:lnTo>
                <a:lnTo>
                  <a:pt x="678" y="7"/>
                </a:lnTo>
                <a:lnTo>
                  <a:pt x="684" y="5"/>
                </a:lnTo>
                <a:lnTo>
                  <a:pt x="690" y="4"/>
                </a:lnTo>
                <a:lnTo>
                  <a:pt x="696" y="3"/>
                </a:lnTo>
                <a:lnTo>
                  <a:pt x="702" y="2"/>
                </a:lnTo>
                <a:lnTo>
                  <a:pt x="709" y="1"/>
                </a:lnTo>
                <a:lnTo>
                  <a:pt x="716" y="0"/>
                </a:lnTo>
                <a:lnTo>
                  <a:pt x="723" y="0"/>
                </a:lnTo>
                <a:lnTo>
                  <a:pt x="730" y="0"/>
                </a:lnTo>
                <a:lnTo>
                  <a:pt x="737" y="0"/>
                </a:lnTo>
                <a:lnTo>
                  <a:pt x="744" y="0"/>
                </a:lnTo>
                <a:lnTo>
                  <a:pt x="752" y="1"/>
                </a:lnTo>
                <a:lnTo>
                  <a:pt x="759" y="1"/>
                </a:lnTo>
                <a:lnTo>
                  <a:pt x="766" y="2"/>
                </a:lnTo>
                <a:lnTo>
                  <a:pt x="774" y="4"/>
                </a:lnTo>
                <a:lnTo>
                  <a:pt x="781" y="5"/>
                </a:lnTo>
                <a:lnTo>
                  <a:pt x="788" y="7"/>
                </a:lnTo>
                <a:lnTo>
                  <a:pt x="795" y="9"/>
                </a:lnTo>
                <a:lnTo>
                  <a:pt x="802" y="11"/>
                </a:lnTo>
                <a:lnTo>
                  <a:pt x="808" y="14"/>
                </a:lnTo>
                <a:lnTo>
                  <a:pt x="815" y="17"/>
                </a:lnTo>
                <a:lnTo>
                  <a:pt x="821" y="20"/>
                </a:lnTo>
                <a:lnTo>
                  <a:pt x="827" y="23"/>
                </a:lnTo>
                <a:lnTo>
                  <a:pt x="833" y="27"/>
                </a:lnTo>
                <a:lnTo>
                  <a:pt x="838" y="31"/>
                </a:lnTo>
                <a:lnTo>
                  <a:pt x="843" y="35"/>
                </a:lnTo>
                <a:lnTo>
                  <a:pt x="848" y="40"/>
                </a:lnTo>
                <a:lnTo>
                  <a:pt x="852" y="44"/>
                </a:lnTo>
                <a:lnTo>
                  <a:pt x="856" y="50"/>
                </a:lnTo>
                <a:lnTo>
                  <a:pt x="859" y="55"/>
                </a:lnTo>
                <a:lnTo>
                  <a:pt x="862" y="61"/>
                </a:lnTo>
                <a:lnTo>
                  <a:pt x="865" y="67"/>
                </a:lnTo>
                <a:lnTo>
                  <a:pt x="865" y="67"/>
                </a:lnTo>
                <a:lnTo>
                  <a:pt x="867" y="65"/>
                </a:lnTo>
                <a:lnTo>
                  <a:pt x="870" y="64"/>
                </a:lnTo>
                <a:lnTo>
                  <a:pt x="873" y="62"/>
                </a:lnTo>
                <a:lnTo>
                  <a:pt x="876" y="61"/>
                </a:lnTo>
                <a:lnTo>
                  <a:pt x="880" y="59"/>
                </a:lnTo>
                <a:lnTo>
                  <a:pt x="885" y="58"/>
                </a:lnTo>
                <a:lnTo>
                  <a:pt x="889" y="56"/>
                </a:lnTo>
                <a:lnTo>
                  <a:pt x="894" y="55"/>
                </a:lnTo>
                <a:lnTo>
                  <a:pt x="900" y="54"/>
                </a:lnTo>
                <a:lnTo>
                  <a:pt x="905" y="53"/>
                </a:lnTo>
                <a:lnTo>
                  <a:pt x="911" y="52"/>
                </a:lnTo>
                <a:lnTo>
                  <a:pt x="917" y="51"/>
                </a:lnTo>
                <a:lnTo>
                  <a:pt x="924" y="51"/>
                </a:lnTo>
                <a:lnTo>
                  <a:pt x="930" y="50"/>
                </a:lnTo>
                <a:lnTo>
                  <a:pt x="937" y="50"/>
                </a:lnTo>
                <a:lnTo>
                  <a:pt x="944" y="49"/>
                </a:lnTo>
                <a:lnTo>
                  <a:pt x="951" y="49"/>
                </a:lnTo>
                <a:lnTo>
                  <a:pt x="958" y="49"/>
                </a:lnTo>
                <a:lnTo>
                  <a:pt x="965" y="49"/>
                </a:lnTo>
                <a:lnTo>
                  <a:pt x="972" y="50"/>
                </a:lnTo>
                <a:lnTo>
                  <a:pt x="980" y="50"/>
                </a:lnTo>
                <a:lnTo>
                  <a:pt x="987" y="51"/>
                </a:lnTo>
                <a:lnTo>
                  <a:pt x="994" y="52"/>
                </a:lnTo>
                <a:lnTo>
                  <a:pt x="1001" y="53"/>
                </a:lnTo>
                <a:lnTo>
                  <a:pt x="1008" y="54"/>
                </a:lnTo>
                <a:lnTo>
                  <a:pt x="1015" y="55"/>
                </a:lnTo>
                <a:lnTo>
                  <a:pt x="1022" y="57"/>
                </a:lnTo>
                <a:lnTo>
                  <a:pt x="1029" y="59"/>
                </a:lnTo>
                <a:lnTo>
                  <a:pt x="1035" y="61"/>
                </a:lnTo>
                <a:lnTo>
                  <a:pt x="1041" y="63"/>
                </a:lnTo>
                <a:lnTo>
                  <a:pt x="1048" y="66"/>
                </a:lnTo>
                <a:lnTo>
                  <a:pt x="1053" y="69"/>
                </a:lnTo>
                <a:lnTo>
                  <a:pt x="1059" y="72"/>
                </a:lnTo>
                <a:lnTo>
                  <a:pt x="1064" y="75"/>
                </a:lnTo>
                <a:lnTo>
                  <a:pt x="1069" y="79"/>
                </a:lnTo>
                <a:lnTo>
                  <a:pt x="1074" y="83"/>
                </a:lnTo>
                <a:lnTo>
                  <a:pt x="1078" y="87"/>
                </a:lnTo>
                <a:lnTo>
                  <a:pt x="1082" y="91"/>
                </a:lnTo>
                <a:lnTo>
                  <a:pt x="1086" y="96"/>
                </a:lnTo>
                <a:lnTo>
                  <a:pt x="1089" y="101"/>
                </a:lnTo>
                <a:lnTo>
                  <a:pt x="1091" y="106"/>
                </a:lnTo>
                <a:lnTo>
                  <a:pt x="1093" y="112"/>
                </a:lnTo>
                <a:lnTo>
                  <a:pt x="1095" y="118"/>
                </a:lnTo>
                <a:lnTo>
                  <a:pt x="1096" y="124"/>
                </a:lnTo>
                <a:lnTo>
                  <a:pt x="1096" y="124"/>
                </a:lnTo>
                <a:lnTo>
                  <a:pt x="1105" y="118"/>
                </a:lnTo>
                <a:lnTo>
                  <a:pt x="1114" y="113"/>
                </a:lnTo>
                <a:lnTo>
                  <a:pt x="1123" y="108"/>
                </a:lnTo>
                <a:lnTo>
                  <a:pt x="1131" y="104"/>
                </a:lnTo>
                <a:lnTo>
                  <a:pt x="1140" y="100"/>
                </a:lnTo>
                <a:lnTo>
                  <a:pt x="1148" y="97"/>
                </a:lnTo>
                <a:lnTo>
                  <a:pt x="1155" y="94"/>
                </a:lnTo>
                <a:lnTo>
                  <a:pt x="1163" y="91"/>
                </a:lnTo>
                <a:lnTo>
                  <a:pt x="1170" y="89"/>
                </a:lnTo>
                <a:lnTo>
                  <a:pt x="1177" y="87"/>
                </a:lnTo>
                <a:lnTo>
                  <a:pt x="1184" y="85"/>
                </a:lnTo>
                <a:lnTo>
                  <a:pt x="1191" y="84"/>
                </a:lnTo>
                <a:lnTo>
                  <a:pt x="1197" y="83"/>
                </a:lnTo>
                <a:lnTo>
                  <a:pt x="1204" y="82"/>
                </a:lnTo>
                <a:lnTo>
                  <a:pt x="1210" y="82"/>
                </a:lnTo>
                <a:lnTo>
                  <a:pt x="1216" y="82"/>
                </a:lnTo>
                <a:lnTo>
                  <a:pt x="1223" y="82"/>
                </a:lnTo>
                <a:lnTo>
                  <a:pt x="1229" y="82"/>
                </a:lnTo>
                <a:lnTo>
                  <a:pt x="1234" y="83"/>
                </a:lnTo>
                <a:lnTo>
                  <a:pt x="1240" y="84"/>
                </a:lnTo>
                <a:lnTo>
                  <a:pt x="1246" y="85"/>
                </a:lnTo>
                <a:lnTo>
                  <a:pt x="1252" y="86"/>
                </a:lnTo>
                <a:lnTo>
                  <a:pt x="1257" y="87"/>
                </a:lnTo>
                <a:lnTo>
                  <a:pt x="1263" y="89"/>
                </a:lnTo>
                <a:lnTo>
                  <a:pt x="1269" y="90"/>
                </a:lnTo>
                <a:lnTo>
                  <a:pt x="1274" y="92"/>
                </a:lnTo>
                <a:lnTo>
                  <a:pt x="1280" y="94"/>
                </a:lnTo>
                <a:lnTo>
                  <a:pt x="1286" y="96"/>
                </a:lnTo>
                <a:lnTo>
                  <a:pt x="1292" y="98"/>
                </a:lnTo>
                <a:lnTo>
                  <a:pt x="1297" y="100"/>
                </a:lnTo>
                <a:lnTo>
                  <a:pt x="1303" y="102"/>
                </a:lnTo>
                <a:lnTo>
                  <a:pt x="1309" y="104"/>
                </a:lnTo>
                <a:lnTo>
                  <a:pt x="1315" y="107"/>
                </a:lnTo>
                <a:lnTo>
                  <a:pt x="1321" y="109"/>
                </a:lnTo>
                <a:lnTo>
                  <a:pt x="1327" y="111"/>
                </a:lnTo>
                <a:lnTo>
                  <a:pt x="1327" y="111"/>
                </a:lnTo>
                <a:lnTo>
                  <a:pt x="1332" y="113"/>
                </a:lnTo>
                <a:lnTo>
                  <a:pt x="1337" y="115"/>
                </a:lnTo>
                <a:lnTo>
                  <a:pt x="1341" y="117"/>
                </a:lnTo>
                <a:lnTo>
                  <a:pt x="1345" y="119"/>
                </a:lnTo>
                <a:lnTo>
                  <a:pt x="1348" y="122"/>
                </a:lnTo>
                <a:lnTo>
                  <a:pt x="1351" y="124"/>
                </a:lnTo>
                <a:lnTo>
                  <a:pt x="1353" y="127"/>
                </a:lnTo>
                <a:lnTo>
                  <a:pt x="1356" y="130"/>
                </a:lnTo>
                <a:lnTo>
                  <a:pt x="1358" y="133"/>
                </a:lnTo>
                <a:lnTo>
                  <a:pt x="1360" y="136"/>
                </a:lnTo>
                <a:lnTo>
                  <a:pt x="1361" y="139"/>
                </a:lnTo>
                <a:lnTo>
                  <a:pt x="1363" y="142"/>
                </a:lnTo>
                <a:lnTo>
                  <a:pt x="1364" y="145"/>
                </a:lnTo>
                <a:lnTo>
                  <a:pt x="1365" y="148"/>
                </a:lnTo>
                <a:lnTo>
                  <a:pt x="1366" y="151"/>
                </a:lnTo>
                <a:lnTo>
                  <a:pt x="1367" y="154"/>
                </a:lnTo>
                <a:lnTo>
                  <a:pt x="1368" y="157"/>
                </a:lnTo>
                <a:lnTo>
                  <a:pt x="1369" y="160"/>
                </a:lnTo>
                <a:lnTo>
                  <a:pt x="1370" y="163"/>
                </a:lnTo>
                <a:lnTo>
                  <a:pt x="1371" y="166"/>
                </a:lnTo>
                <a:lnTo>
                  <a:pt x="1372" y="168"/>
                </a:lnTo>
                <a:lnTo>
                  <a:pt x="1373" y="171"/>
                </a:lnTo>
                <a:lnTo>
                  <a:pt x="1374" y="174"/>
                </a:lnTo>
                <a:lnTo>
                  <a:pt x="1376" y="177"/>
                </a:lnTo>
                <a:lnTo>
                  <a:pt x="1377" y="179"/>
                </a:lnTo>
                <a:lnTo>
                  <a:pt x="1379" y="181"/>
                </a:lnTo>
                <a:lnTo>
                  <a:pt x="1381" y="184"/>
                </a:lnTo>
                <a:lnTo>
                  <a:pt x="1384" y="186"/>
                </a:lnTo>
                <a:lnTo>
                  <a:pt x="1386" y="188"/>
                </a:lnTo>
                <a:lnTo>
                  <a:pt x="1390" y="189"/>
                </a:lnTo>
                <a:lnTo>
                  <a:pt x="1393" y="191"/>
                </a:lnTo>
                <a:lnTo>
                  <a:pt x="1397" y="192"/>
                </a:lnTo>
                <a:lnTo>
                  <a:pt x="1401" y="193"/>
                </a:lnTo>
                <a:lnTo>
                  <a:pt x="1405" y="194"/>
                </a:lnTo>
                <a:lnTo>
                  <a:pt x="1411" y="195"/>
                </a:lnTo>
                <a:lnTo>
                  <a:pt x="1416" y="196"/>
                </a:lnTo>
                <a:lnTo>
                  <a:pt x="1422" y="196"/>
                </a:lnTo>
                <a:lnTo>
                  <a:pt x="1429" y="196"/>
                </a:lnTo>
                <a:lnTo>
                  <a:pt x="1436" y="195"/>
                </a:lnTo>
                <a:lnTo>
                  <a:pt x="1444" y="195"/>
                </a:lnTo>
                <a:lnTo>
                  <a:pt x="1453" y="194"/>
                </a:lnTo>
                <a:lnTo>
                  <a:pt x="1462" y="193"/>
                </a:lnTo>
                <a:lnTo>
                  <a:pt x="1462" y="193"/>
                </a:lnTo>
                <a:lnTo>
                  <a:pt x="1472" y="191"/>
                </a:lnTo>
                <a:lnTo>
                  <a:pt x="1482" y="190"/>
                </a:lnTo>
                <a:lnTo>
                  <a:pt x="1491" y="190"/>
                </a:lnTo>
                <a:lnTo>
                  <a:pt x="1500" y="190"/>
                </a:lnTo>
                <a:lnTo>
                  <a:pt x="1509" y="190"/>
                </a:lnTo>
                <a:lnTo>
                  <a:pt x="1517" y="190"/>
                </a:lnTo>
                <a:lnTo>
                  <a:pt x="1525" y="191"/>
                </a:lnTo>
                <a:lnTo>
                  <a:pt x="1532" y="191"/>
                </a:lnTo>
                <a:lnTo>
                  <a:pt x="1539" y="193"/>
                </a:lnTo>
                <a:lnTo>
                  <a:pt x="1546" y="194"/>
                </a:lnTo>
                <a:lnTo>
                  <a:pt x="1552" y="196"/>
                </a:lnTo>
                <a:lnTo>
                  <a:pt x="1558" y="198"/>
                </a:lnTo>
                <a:lnTo>
                  <a:pt x="1563" y="200"/>
                </a:lnTo>
                <a:lnTo>
                  <a:pt x="1568" y="202"/>
                </a:lnTo>
                <a:lnTo>
                  <a:pt x="1572" y="205"/>
                </a:lnTo>
                <a:lnTo>
                  <a:pt x="1576" y="207"/>
                </a:lnTo>
                <a:lnTo>
                  <a:pt x="1580" y="210"/>
                </a:lnTo>
                <a:lnTo>
                  <a:pt x="1583" y="213"/>
                </a:lnTo>
                <a:lnTo>
                  <a:pt x="1586" y="216"/>
                </a:lnTo>
                <a:lnTo>
                  <a:pt x="1589" y="220"/>
                </a:lnTo>
                <a:lnTo>
                  <a:pt x="1591" y="223"/>
                </a:lnTo>
                <a:lnTo>
                  <a:pt x="1592" y="227"/>
                </a:lnTo>
                <a:lnTo>
                  <a:pt x="1594" y="230"/>
                </a:lnTo>
                <a:lnTo>
                  <a:pt x="1594" y="234"/>
                </a:lnTo>
                <a:lnTo>
                  <a:pt x="1595" y="238"/>
                </a:lnTo>
                <a:lnTo>
                  <a:pt x="1595" y="241"/>
                </a:lnTo>
                <a:lnTo>
                  <a:pt x="1595" y="245"/>
                </a:lnTo>
                <a:lnTo>
                  <a:pt x="1594" y="249"/>
                </a:lnTo>
                <a:lnTo>
                  <a:pt x="1593" y="253"/>
                </a:lnTo>
                <a:lnTo>
                  <a:pt x="1592" y="257"/>
                </a:lnTo>
                <a:lnTo>
                  <a:pt x="1590" y="261"/>
                </a:lnTo>
                <a:lnTo>
                  <a:pt x="1588" y="265"/>
                </a:lnTo>
                <a:lnTo>
                  <a:pt x="1585" y="268"/>
                </a:lnTo>
                <a:lnTo>
                  <a:pt x="1582" y="272"/>
                </a:lnTo>
                <a:lnTo>
                  <a:pt x="1579" y="276"/>
                </a:lnTo>
                <a:lnTo>
                  <a:pt x="1575" y="280"/>
                </a:lnTo>
                <a:lnTo>
                  <a:pt x="1571" y="283"/>
                </a:lnTo>
                <a:lnTo>
                  <a:pt x="1567" y="287"/>
                </a:lnTo>
                <a:lnTo>
                  <a:pt x="1567" y="287"/>
                </a:lnTo>
                <a:lnTo>
                  <a:pt x="1558" y="290"/>
                </a:lnTo>
                <a:lnTo>
                  <a:pt x="1549" y="293"/>
                </a:lnTo>
                <a:lnTo>
                  <a:pt x="1541" y="296"/>
                </a:lnTo>
                <a:lnTo>
                  <a:pt x="1533" y="299"/>
                </a:lnTo>
                <a:lnTo>
                  <a:pt x="1525" y="302"/>
                </a:lnTo>
                <a:lnTo>
                  <a:pt x="1518" y="305"/>
                </a:lnTo>
                <a:lnTo>
                  <a:pt x="1510" y="308"/>
                </a:lnTo>
                <a:lnTo>
                  <a:pt x="1504" y="311"/>
                </a:lnTo>
                <a:lnTo>
                  <a:pt x="1497" y="314"/>
                </a:lnTo>
                <a:lnTo>
                  <a:pt x="1490" y="317"/>
                </a:lnTo>
                <a:lnTo>
                  <a:pt x="1484" y="319"/>
                </a:lnTo>
                <a:lnTo>
                  <a:pt x="1478" y="322"/>
                </a:lnTo>
                <a:lnTo>
                  <a:pt x="1472" y="325"/>
                </a:lnTo>
                <a:lnTo>
                  <a:pt x="1467" y="328"/>
                </a:lnTo>
                <a:lnTo>
                  <a:pt x="1462" y="331"/>
                </a:lnTo>
                <a:lnTo>
                  <a:pt x="1457" y="333"/>
                </a:lnTo>
                <a:lnTo>
                  <a:pt x="1452" y="336"/>
                </a:lnTo>
                <a:lnTo>
                  <a:pt x="1447" y="339"/>
                </a:lnTo>
                <a:lnTo>
                  <a:pt x="1442" y="341"/>
                </a:lnTo>
                <a:lnTo>
                  <a:pt x="1438" y="344"/>
                </a:lnTo>
                <a:lnTo>
                  <a:pt x="1434" y="346"/>
                </a:lnTo>
                <a:lnTo>
                  <a:pt x="1430" y="349"/>
                </a:lnTo>
                <a:lnTo>
                  <a:pt x="1426" y="351"/>
                </a:lnTo>
                <a:lnTo>
                  <a:pt x="1422" y="353"/>
                </a:lnTo>
                <a:lnTo>
                  <a:pt x="1419" y="356"/>
                </a:lnTo>
                <a:lnTo>
                  <a:pt x="1416" y="358"/>
                </a:lnTo>
                <a:lnTo>
                  <a:pt x="1412" y="360"/>
                </a:lnTo>
                <a:lnTo>
                  <a:pt x="1409" y="363"/>
                </a:lnTo>
                <a:lnTo>
                  <a:pt x="1406" y="365"/>
                </a:lnTo>
                <a:lnTo>
                  <a:pt x="1403" y="367"/>
                </a:lnTo>
                <a:lnTo>
                  <a:pt x="1401" y="369"/>
                </a:lnTo>
                <a:lnTo>
                  <a:pt x="1398" y="371"/>
                </a:lnTo>
                <a:lnTo>
                  <a:pt x="1395" y="373"/>
                </a:lnTo>
                <a:lnTo>
                  <a:pt x="1393" y="375"/>
                </a:lnTo>
                <a:lnTo>
                  <a:pt x="1390" y="376"/>
                </a:lnTo>
                <a:lnTo>
                  <a:pt x="1388" y="378"/>
                </a:lnTo>
                <a:lnTo>
                  <a:pt x="1386" y="380"/>
                </a:lnTo>
                <a:lnTo>
                  <a:pt x="1384" y="381"/>
                </a:lnTo>
                <a:lnTo>
                  <a:pt x="1382" y="383"/>
                </a:lnTo>
                <a:lnTo>
                  <a:pt x="1379" y="384"/>
                </a:lnTo>
                <a:lnTo>
                  <a:pt x="1377" y="386"/>
                </a:lnTo>
                <a:lnTo>
                  <a:pt x="1375" y="387"/>
                </a:lnTo>
                <a:lnTo>
                  <a:pt x="1373" y="389"/>
                </a:lnTo>
                <a:lnTo>
                  <a:pt x="1371" y="390"/>
                </a:lnTo>
                <a:lnTo>
                  <a:pt x="1370" y="391"/>
                </a:lnTo>
                <a:lnTo>
                  <a:pt x="1368" y="392"/>
                </a:lnTo>
                <a:lnTo>
                  <a:pt x="1366" y="393"/>
                </a:lnTo>
                <a:lnTo>
                  <a:pt x="1364" y="394"/>
                </a:lnTo>
                <a:lnTo>
                  <a:pt x="1362" y="395"/>
                </a:lnTo>
                <a:lnTo>
                  <a:pt x="1360" y="396"/>
                </a:lnTo>
                <a:lnTo>
                  <a:pt x="1358" y="396"/>
                </a:lnTo>
                <a:lnTo>
                  <a:pt x="1356" y="397"/>
                </a:lnTo>
                <a:lnTo>
                  <a:pt x="1354" y="398"/>
                </a:lnTo>
                <a:lnTo>
                  <a:pt x="1352" y="398"/>
                </a:lnTo>
                <a:lnTo>
                  <a:pt x="1350" y="398"/>
                </a:lnTo>
                <a:lnTo>
                  <a:pt x="1348" y="399"/>
                </a:lnTo>
                <a:lnTo>
                  <a:pt x="1345" y="399"/>
                </a:lnTo>
                <a:lnTo>
                  <a:pt x="1343" y="399"/>
                </a:lnTo>
                <a:lnTo>
                  <a:pt x="1341" y="399"/>
                </a:lnTo>
                <a:lnTo>
                  <a:pt x="1338" y="399"/>
                </a:lnTo>
                <a:lnTo>
                  <a:pt x="1336" y="399"/>
                </a:lnTo>
                <a:lnTo>
                  <a:pt x="1333" y="399"/>
                </a:lnTo>
                <a:lnTo>
                  <a:pt x="1330" y="398"/>
                </a:lnTo>
                <a:lnTo>
                  <a:pt x="1327" y="398"/>
                </a:lnTo>
                <a:lnTo>
                  <a:pt x="1324" y="398"/>
                </a:lnTo>
                <a:lnTo>
                  <a:pt x="1321" y="397"/>
                </a:lnTo>
                <a:lnTo>
                  <a:pt x="1318" y="396"/>
                </a:lnTo>
                <a:lnTo>
                  <a:pt x="1315" y="395"/>
                </a:lnTo>
                <a:lnTo>
                  <a:pt x="1311" y="395"/>
                </a:lnTo>
                <a:lnTo>
                  <a:pt x="1307" y="394"/>
                </a:lnTo>
                <a:lnTo>
                  <a:pt x="1304" y="392"/>
                </a:lnTo>
                <a:lnTo>
                  <a:pt x="1300" y="391"/>
                </a:lnTo>
                <a:lnTo>
                  <a:pt x="1295" y="390"/>
                </a:lnTo>
                <a:lnTo>
                  <a:pt x="1291" y="388"/>
                </a:lnTo>
                <a:lnTo>
                  <a:pt x="1287" y="387"/>
                </a:lnTo>
                <a:lnTo>
                  <a:pt x="1282" y="385"/>
                </a:lnTo>
                <a:lnTo>
                  <a:pt x="1277" y="384"/>
                </a:lnTo>
                <a:lnTo>
                  <a:pt x="1272" y="382"/>
                </a:lnTo>
                <a:lnTo>
                  <a:pt x="1267" y="380"/>
                </a:lnTo>
                <a:lnTo>
                  <a:pt x="1261" y="378"/>
                </a:lnTo>
                <a:lnTo>
                  <a:pt x="1255" y="375"/>
                </a:lnTo>
                <a:lnTo>
                  <a:pt x="1249" y="373"/>
                </a:lnTo>
                <a:lnTo>
                  <a:pt x="1243" y="371"/>
                </a:lnTo>
                <a:lnTo>
                  <a:pt x="1237" y="368"/>
                </a:lnTo>
                <a:lnTo>
                  <a:pt x="1230" y="365"/>
                </a:lnTo>
                <a:lnTo>
                  <a:pt x="1223" y="363"/>
                </a:lnTo>
                <a:lnTo>
                  <a:pt x="1223" y="363"/>
                </a:lnTo>
                <a:lnTo>
                  <a:pt x="1213" y="367"/>
                </a:lnTo>
                <a:lnTo>
                  <a:pt x="1203" y="371"/>
                </a:lnTo>
                <a:lnTo>
                  <a:pt x="1194" y="375"/>
                </a:lnTo>
                <a:lnTo>
                  <a:pt x="1185" y="379"/>
                </a:lnTo>
                <a:lnTo>
                  <a:pt x="1176" y="382"/>
                </a:lnTo>
                <a:lnTo>
                  <a:pt x="1167" y="386"/>
                </a:lnTo>
                <a:lnTo>
                  <a:pt x="1159" y="388"/>
                </a:lnTo>
                <a:lnTo>
                  <a:pt x="1151" y="391"/>
                </a:lnTo>
                <a:lnTo>
                  <a:pt x="1143" y="393"/>
                </a:lnTo>
                <a:lnTo>
                  <a:pt x="1135" y="396"/>
                </a:lnTo>
                <a:lnTo>
                  <a:pt x="1128" y="397"/>
                </a:lnTo>
                <a:lnTo>
                  <a:pt x="1121" y="399"/>
                </a:lnTo>
                <a:lnTo>
                  <a:pt x="1114" y="400"/>
                </a:lnTo>
                <a:lnTo>
                  <a:pt x="1107" y="402"/>
                </a:lnTo>
                <a:lnTo>
                  <a:pt x="1100" y="402"/>
                </a:lnTo>
                <a:lnTo>
                  <a:pt x="1094" y="403"/>
                </a:lnTo>
                <a:lnTo>
                  <a:pt x="1088" y="403"/>
                </a:lnTo>
                <a:lnTo>
                  <a:pt x="1082" y="403"/>
                </a:lnTo>
                <a:lnTo>
                  <a:pt x="1076" y="403"/>
                </a:lnTo>
                <a:lnTo>
                  <a:pt x="1070" y="403"/>
                </a:lnTo>
                <a:lnTo>
                  <a:pt x="1064" y="402"/>
                </a:lnTo>
                <a:lnTo>
                  <a:pt x="1058" y="401"/>
                </a:lnTo>
                <a:lnTo>
                  <a:pt x="1053" y="400"/>
                </a:lnTo>
                <a:lnTo>
                  <a:pt x="1048" y="399"/>
                </a:lnTo>
                <a:lnTo>
                  <a:pt x="1042" y="397"/>
                </a:lnTo>
                <a:lnTo>
                  <a:pt x="1037" y="395"/>
                </a:lnTo>
                <a:lnTo>
                  <a:pt x="1032" y="393"/>
                </a:lnTo>
                <a:lnTo>
                  <a:pt x="1027" y="391"/>
                </a:lnTo>
                <a:lnTo>
                  <a:pt x="1022" y="388"/>
                </a:lnTo>
                <a:lnTo>
                  <a:pt x="1017" y="385"/>
                </a:lnTo>
                <a:lnTo>
                  <a:pt x="1012" y="382"/>
                </a:lnTo>
                <a:lnTo>
                  <a:pt x="1007" y="379"/>
                </a:lnTo>
                <a:lnTo>
                  <a:pt x="1002" y="375"/>
                </a:lnTo>
                <a:lnTo>
                  <a:pt x="997" y="371"/>
                </a:lnTo>
                <a:lnTo>
                  <a:pt x="993" y="367"/>
                </a:lnTo>
                <a:lnTo>
                  <a:pt x="988" y="363"/>
                </a:lnTo>
                <a:lnTo>
                  <a:pt x="983" y="359"/>
                </a:lnTo>
                <a:lnTo>
                  <a:pt x="978" y="354"/>
                </a:lnTo>
                <a:lnTo>
                  <a:pt x="973" y="349"/>
                </a:lnTo>
                <a:lnTo>
                  <a:pt x="968" y="344"/>
                </a:lnTo>
                <a:lnTo>
                  <a:pt x="963" y="338"/>
                </a:lnTo>
                <a:lnTo>
                  <a:pt x="963" y="338"/>
                </a:lnTo>
                <a:lnTo>
                  <a:pt x="957" y="345"/>
                </a:lnTo>
                <a:lnTo>
                  <a:pt x="951" y="351"/>
                </a:lnTo>
                <a:lnTo>
                  <a:pt x="945" y="356"/>
                </a:lnTo>
                <a:lnTo>
                  <a:pt x="938" y="362"/>
                </a:lnTo>
                <a:lnTo>
                  <a:pt x="932" y="367"/>
                </a:lnTo>
                <a:lnTo>
                  <a:pt x="925" y="372"/>
                </a:lnTo>
                <a:lnTo>
                  <a:pt x="919" y="377"/>
                </a:lnTo>
                <a:lnTo>
                  <a:pt x="912" y="381"/>
                </a:lnTo>
                <a:lnTo>
                  <a:pt x="906" y="386"/>
                </a:lnTo>
                <a:lnTo>
                  <a:pt x="899" y="390"/>
                </a:lnTo>
                <a:lnTo>
                  <a:pt x="893" y="393"/>
                </a:lnTo>
                <a:lnTo>
                  <a:pt x="886" y="397"/>
                </a:lnTo>
                <a:lnTo>
                  <a:pt x="879" y="400"/>
                </a:lnTo>
                <a:lnTo>
                  <a:pt x="873" y="403"/>
                </a:lnTo>
                <a:lnTo>
                  <a:pt x="866" y="406"/>
                </a:lnTo>
                <a:lnTo>
                  <a:pt x="859" y="409"/>
                </a:lnTo>
                <a:lnTo>
                  <a:pt x="852" y="411"/>
                </a:lnTo>
                <a:lnTo>
                  <a:pt x="845" y="413"/>
                </a:lnTo>
                <a:lnTo>
                  <a:pt x="839" y="415"/>
                </a:lnTo>
                <a:lnTo>
                  <a:pt x="832" y="417"/>
                </a:lnTo>
                <a:lnTo>
                  <a:pt x="825" y="419"/>
                </a:lnTo>
                <a:lnTo>
                  <a:pt x="818" y="420"/>
                </a:lnTo>
                <a:lnTo>
                  <a:pt x="812" y="422"/>
                </a:lnTo>
                <a:lnTo>
                  <a:pt x="805" y="423"/>
                </a:lnTo>
                <a:lnTo>
                  <a:pt x="798" y="424"/>
                </a:lnTo>
                <a:lnTo>
                  <a:pt x="791" y="425"/>
                </a:lnTo>
                <a:lnTo>
                  <a:pt x="785" y="426"/>
                </a:lnTo>
                <a:lnTo>
                  <a:pt x="778" y="427"/>
                </a:lnTo>
                <a:lnTo>
                  <a:pt x="771" y="427"/>
                </a:lnTo>
                <a:lnTo>
                  <a:pt x="765" y="428"/>
                </a:lnTo>
                <a:lnTo>
                  <a:pt x="758" y="428"/>
                </a:lnTo>
                <a:lnTo>
                  <a:pt x="752" y="428"/>
                </a:lnTo>
                <a:lnTo>
                  <a:pt x="746" y="428"/>
                </a:lnTo>
                <a:lnTo>
                  <a:pt x="739" y="428"/>
                </a:lnTo>
                <a:lnTo>
                  <a:pt x="733" y="428"/>
                </a:lnTo>
                <a:lnTo>
                  <a:pt x="727" y="428"/>
                </a:lnTo>
                <a:lnTo>
                  <a:pt x="720" y="428"/>
                </a:lnTo>
                <a:lnTo>
                  <a:pt x="714" y="428"/>
                </a:lnTo>
                <a:lnTo>
                  <a:pt x="708" y="427"/>
                </a:lnTo>
                <a:lnTo>
                  <a:pt x="702" y="427"/>
                </a:lnTo>
                <a:lnTo>
                  <a:pt x="697" y="427"/>
                </a:lnTo>
                <a:lnTo>
                  <a:pt x="691" y="426"/>
                </a:lnTo>
                <a:lnTo>
                  <a:pt x="685" y="426"/>
                </a:lnTo>
                <a:lnTo>
                  <a:pt x="685" y="426"/>
                </a:lnTo>
                <a:lnTo>
                  <a:pt x="678" y="425"/>
                </a:lnTo>
                <a:lnTo>
                  <a:pt x="671" y="424"/>
                </a:lnTo>
                <a:lnTo>
                  <a:pt x="665" y="423"/>
                </a:lnTo>
                <a:lnTo>
                  <a:pt x="658" y="422"/>
                </a:lnTo>
                <a:lnTo>
                  <a:pt x="650" y="420"/>
                </a:lnTo>
                <a:lnTo>
                  <a:pt x="643" y="418"/>
                </a:lnTo>
                <a:lnTo>
                  <a:pt x="636" y="416"/>
                </a:lnTo>
                <a:lnTo>
                  <a:pt x="629" y="414"/>
                </a:lnTo>
                <a:lnTo>
                  <a:pt x="622" y="412"/>
                </a:lnTo>
                <a:lnTo>
                  <a:pt x="614" y="409"/>
                </a:lnTo>
                <a:lnTo>
                  <a:pt x="607" y="406"/>
                </a:lnTo>
                <a:lnTo>
                  <a:pt x="600" y="404"/>
                </a:lnTo>
                <a:lnTo>
                  <a:pt x="592" y="401"/>
                </a:lnTo>
                <a:lnTo>
                  <a:pt x="585" y="398"/>
                </a:lnTo>
                <a:lnTo>
                  <a:pt x="577" y="395"/>
                </a:lnTo>
                <a:lnTo>
                  <a:pt x="570" y="392"/>
                </a:lnTo>
                <a:lnTo>
                  <a:pt x="563" y="389"/>
                </a:lnTo>
                <a:lnTo>
                  <a:pt x="555" y="386"/>
                </a:lnTo>
                <a:lnTo>
                  <a:pt x="548" y="383"/>
                </a:lnTo>
                <a:lnTo>
                  <a:pt x="541" y="380"/>
                </a:lnTo>
                <a:lnTo>
                  <a:pt x="534" y="377"/>
                </a:lnTo>
                <a:lnTo>
                  <a:pt x="527" y="374"/>
                </a:lnTo>
                <a:lnTo>
                  <a:pt x="519" y="372"/>
                </a:lnTo>
                <a:lnTo>
                  <a:pt x="512" y="369"/>
                </a:lnTo>
                <a:lnTo>
                  <a:pt x="506" y="366"/>
                </a:lnTo>
                <a:lnTo>
                  <a:pt x="499" y="364"/>
                </a:lnTo>
                <a:lnTo>
                  <a:pt x="492" y="362"/>
                </a:lnTo>
                <a:lnTo>
                  <a:pt x="485" y="359"/>
                </a:lnTo>
                <a:lnTo>
                  <a:pt x="479" y="357"/>
                </a:lnTo>
                <a:lnTo>
                  <a:pt x="472" y="356"/>
                </a:lnTo>
                <a:lnTo>
                  <a:pt x="466" y="354"/>
                </a:lnTo>
                <a:lnTo>
                  <a:pt x="460" y="353"/>
                </a:lnTo>
                <a:lnTo>
                  <a:pt x="454" y="352"/>
                </a:lnTo>
                <a:lnTo>
                  <a:pt x="448" y="351"/>
                </a:lnTo>
                <a:lnTo>
                  <a:pt x="442" y="350"/>
                </a:lnTo>
                <a:lnTo>
                  <a:pt x="436" y="350"/>
                </a:lnTo>
                <a:lnTo>
                  <a:pt x="436" y="350"/>
                </a:lnTo>
                <a:lnTo>
                  <a:pt x="431" y="350"/>
                </a:lnTo>
                <a:lnTo>
                  <a:pt x="427" y="350"/>
                </a:lnTo>
                <a:lnTo>
                  <a:pt x="422" y="350"/>
                </a:lnTo>
                <a:lnTo>
                  <a:pt x="417" y="351"/>
                </a:lnTo>
                <a:lnTo>
                  <a:pt x="413" y="351"/>
                </a:lnTo>
                <a:lnTo>
                  <a:pt x="408" y="351"/>
                </a:lnTo>
                <a:lnTo>
                  <a:pt x="404" y="352"/>
                </a:lnTo>
                <a:lnTo>
                  <a:pt x="400" y="352"/>
                </a:lnTo>
                <a:lnTo>
                  <a:pt x="395" y="353"/>
                </a:lnTo>
                <a:lnTo>
                  <a:pt x="391" y="353"/>
                </a:lnTo>
                <a:lnTo>
                  <a:pt x="386" y="354"/>
                </a:lnTo>
                <a:lnTo>
                  <a:pt x="382" y="355"/>
                </a:lnTo>
                <a:lnTo>
                  <a:pt x="377" y="356"/>
                </a:lnTo>
                <a:lnTo>
                  <a:pt x="372" y="357"/>
                </a:lnTo>
                <a:lnTo>
                  <a:pt x="368" y="358"/>
                </a:lnTo>
                <a:lnTo>
                  <a:pt x="363" y="359"/>
                </a:lnTo>
                <a:lnTo>
                  <a:pt x="357" y="360"/>
                </a:lnTo>
                <a:lnTo>
                  <a:pt x="352" y="361"/>
                </a:lnTo>
                <a:lnTo>
                  <a:pt x="346" y="363"/>
                </a:lnTo>
                <a:lnTo>
                  <a:pt x="341" y="364"/>
                </a:lnTo>
                <a:lnTo>
                  <a:pt x="334" y="365"/>
                </a:lnTo>
                <a:lnTo>
                  <a:pt x="328" y="367"/>
                </a:lnTo>
                <a:lnTo>
                  <a:pt x="321" y="369"/>
                </a:lnTo>
                <a:lnTo>
                  <a:pt x="314" y="370"/>
                </a:lnTo>
                <a:lnTo>
                  <a:pt x="307" y="372"/>
                </a:lnTo>
                <a:lnTo>
                  <a:pt x="299" y="374"/>
                </a:lnTo>
                <a:lnTo>
                  <a:pt x="291" y="375"/>
                </a:lnTo>
                <a:lnTo>
                  <a:pt x="282" y="377"/>
                </a:lnTo>
                <a:lnTo>
                  <a:pt x="273" y="379"/>
                </a:lnTo>
                <a:lnTo>
                  <a:pt x="264" y="381"/>
                </a:lnTo>
                <a:lnTo>
                  <a:pt x="254" y="383"/>
                </a:lnTo>
                <a:lnTo>
                  <a:pt x="243" y="385"/>
                </a:lnTo>
                <a:lnTo>
                  <a:pt x="232" y="387"/>
                </a:lnTo>
                <a:lnTo>
                  <a:pt x="220" y="389"/>
                </a:lnTo>
                <a:lnTo>
                  <a:pt x="208" y="392"/>
                </a:lnTo>
                <a:lnTo>
                  <a:pt x="195" y="394"/>
                </a:lnTo>
                <a:lnTo>
                  <a:pt x="182" y="396"/>
                </a:lnTo>
                <a:lnTo>
                  <a:pt x="168" y="399"/>
                </a:lnTo>
                <a:lnTo>
                  <a:pt x="153" y="401"/>
                </a:lnTo>
                <a:lnTo>
                  <a:pt x="153" y="401"/>
                </a:lnTo>
                <a:lnTo>
                  <a:pt x="150" y="401"/>
                </a:lnTo>
                <a:lnTo>
                  <a:pt x="148" y="400"/>
                </a:lnTo>
                <a:lnTo>
                  <a:pt x="145" y="400"/>
                </a:lnTo>
                <a:lnTo>
                  <a:pt x="142" y="399"/>
                </a:lnTo>
                <a:lnTo>
                  <a:pt x="139" y="399"/>
                </a:lnTo>
                <a:lnTo>
                  <a:pt x="136" y="398"/>
                </a:lnTo>
                <a:lnTo>
                  <a:pt x="134" y="398"/>
                </a:lnTo>
                <a:lnTo>
                  <a:pt x="130" y="397"/>
                </a:lnTo>
                <a:lnTo>
                  <a:pt x="127" y="397"/>
                </a:lnTo>
                <a:lnTo>
                  <a:pt x="124" y="396"/>
                </a:lnTo>
                <a:lnTo>
                  <a:pt x="121" y="396"/>
                </a:lnTo>
                <a:lnTo>
                  <a:pt x="118" y="395"/>
                </a:lnTo>
                <a:lnTo>
                  <a:pt x="114" y="394"/>
                </a:lnTo>
                <a:lnTo>
                  <a:pt x="111" y="393"/>
                </a:lnTo>
                <a:lnTo>
                  <a:pt x="108" y="393"/>
                </a:lnTo>
                <a:lnTo>
                  <a:pt x="104" y="392"/>
                </a:lnTo>
                <a:lnTo>
                  <a:pt x="101" y="391"/>
                </a:lnTo>
                <a:lnTo>
                  <a:pt x="97" y="390"/>
                </a:lnTo>
                <a:lnTo>
                  <a:pt x="94" y="389"/>
                </a:lnTo>
                <a:lnTo>
                  <a:pt x="91" y="389"/>
                </a:lnTo>
                <a:lnTo>
                  <a:pt x="87" y="388"/>
                </a:lnTo>
                <a:lnTo>
                  <a:pt x="84" y="387"/>
                </a:lnTo>
                <a:lnTo>
                  <a:pt x="80" y="386"/>
                </a:lnTo>
                <a:lnTo>
                  <a:pt x="77" y="385"/>
                </a:lnTo>
                <a:lnTo>
                  <a:pt x="73" y="384"/>
                </a:lnTo>
                <a:lnTo>
                  <a:pt x="70" y="383"/>
                </a:lnTo>
                <a:lnTo>
                  <a:pt x="67" y="382"/>
                </a:lnTo>
                <a:lnTo>
                  <a:pt x="63" y="381"/>
                </a:lnTo>
                <a:lnTo>
                  <a:pt x="60" y="380"/>
                </a:lnTo>
                <a:lnTo>
                  <a:pt x="57" y="379"/>
                </a:lnTo>
                <a:lnTo>
                  <a:pt x="53" y="377"/>
                </a:lnTo>
                <a:lnTo>
                  <a:pt x="50" y="376"/>
                </a:lnTo>
                <a:lnTo>
                  <a:pt x="47" y="375"/>
                </a:lnTo>
                <a:lnTo>
                  <a:pt x="44" y="374"/>
                </a:lnTo>
                <a:lnTo>
                  <a:pt x="41" y="373"/>
                </a:lnTo>
                <a:lnTo>
                  <a:pt x="38" y="371"/>
                </a:lnTo>
                <a:lnTo>
                  <a:pt x="35" y="370"/>
                </a:lnTo>
                <a:lnTo>
                  <a:pt x="32" y="369"/>
                </a:lnTo>
                <a:lnTo>
                  <a:pt x="30" y="367"/>
                </a:lnTo>
                <a:lnTo>
                  <a:pt x="27" y="366"/>
                </a:lnTo>
                <a:lnTo>
                  <a:pt x="25" y="365"/>
                </a:lnTo>
                <a:lnTo>
                  <a:pt x="22" y="363"/>
                </a:lnTo>
                <a:lnTo>
                  <a:pt x="20" y="362"/>
                </a:lnTo>
                <a:lnTo>
                  <a:pt x="18" y="361"/>
                </a:lnTo>
                <a:lnTo>
                  <a:pt x="15" y="359"/>
                </a:lnTo>
                <a:lnTo>
                  <a:pt x="13" y="358"/>
                </a:lnTo>
                <a:lnTo>
                  <a:pt x="12" y="356"/>
                </a:lnTo>
                <a:lnTo>
                  <a:pt x="10" y="355"/>
                </a:lnTo>
                <a:lnTo>
                  <a:pt x="8" y="353"/>
                </a:lnTo>
                <a:lnTo>
                  <a:pt x="7" y="352"/>
                </a:lnTo>
                <a:lnTo>
                  <a:pt x="5" y="350"/>
                </a:lnTo>
                <a:lnTo>
                  <a:pt x="4" y="349"/>
                </a:lnTo>
                <a:lnTo>
                  <a:pt x="3" y="347"/>
                </a:lnTo>
                <a:lnTo>
                  <a:pt x="2" y="345"/>
                </a:lnTo>
                <a:lnTo>
                  <a:pt x="1" y="344"/>
                </a:lnTo>
                <a:lnTo>
                  <a:pt x="1" y="342"/>
                </a:lnTo>
                <a:lnTo>
                  <a:pt x="0" y="340"/>
                </a:lnTo>
                <a:lnTo>
                  <a:pt x="0" y="339"/>
                </a:lnTo>
                <a:lnTo>
                  <a:pt x="0" y="337"/>
                </a:lnTo>
                <a:lnTo>
                  <a:pt x="0" y="335"/>
                </a:lnTo>
                <a:lnTo>
                  <a:pt x="0" y="334"/>
                </a:lnTo>
                <a:lnTo>
                  <a:pt x="1" y="332"/>
                </a:lnTo>
                <a:lnTo>
                  <a:pt x="1" y="330"/>
                </a:lnTo>
                <a:lnTo>
                  <a:pt x="2" y="328"/>
                </a:lnTo>
                <a:lnTo>
                  <a:pt x="3" y="327"/>
                </a:lnTo>
                <a:lnTo>
                  <a:pt x="5" y="325"/>
                </a:lnTo>
                <a:lnTo>
                  <a:pt x="6" y="323"/>
                </a:lnTo>
                <a:lnTo>
                  <a:pt x="8" y="321"/>
                </a:lnTo>
                <a:lnTo>
                  <a:pt x="10" y="319"/>
                </a:lnTo>
                <a:lnTo>
                  <a:pt x="12" y="317"/>
                </a:lnTo>
                <a:lnTo>
                  <a:pt x="14" y="316"/>
                </a:lnTo>
                <a:lnTo>
                  <a:pt x="17" y="314"/>
                </a:lnTo>
                <a:lnTo>
                  <a:pt x="20" y="312"/>
                </a:lnTo>
                <a:lnTo>
                  <a:pt x="23" y="310"/>
                </a:lnTo>
                <a:lnTo>
                  <a:pt x="26" y="308"/>
                </a:lnTo>
                <a:lnTo>
                  <a:pt x="30" y="306"/>
                </a:lnTo>
                <a:lnTo>
                  <a:pt x="34" y="304"/>
                </a:lnTo>
                <a:lnTo>
                  <a:pt x="38" y="302"/>
                </a:lnTo>
                <a:lnTo>
                  <a:pt x="42" y="300"/>
                </a:lnTo>
                <a:lnTo>
                  <a:pt x="47" y="298"/>
                </a:lnTo>
                <a:lnTo>
                  <a:pt x="52" y="296"/>
                </a:lnTo>
                <a:lnTo>
                  <a:pt x="57" y="294"/>
                </a:lnTo>
                <a:lnTo>
                  <a:pt x="63" y="292"/>
                </a:lnTo>
                <a:lnTo>
                  <a:pt x="68" y="290"/>
                </a:lnTo>
                <a:lnTo>
                  <a:pt x="74" y="288"/>
                </a:lnTo>
                <a:lnTo>
                  <a:pt x="81" y="286"/>
                </a:lnTo>
                <a:lnTo>
                  <a:pt x="88" y="284"/>
                </a:lnTo>
                <a:lnTo>
                  <a:pt x="95" y="282"/>
                </a:lnTo>
                <a:lnTo>
                  <a:pt x="102" y="280"/>
                </a:lnTo>
                <a:lnTo>
                  <a:pt x="110" y="277"/>
                </a:lnTo>
                <a:lnTo>
                  <a:pt x="118" y="275"/>
                </a:lnTo>
                <a:lnTo>
                  <a:pt x="126" y="273"/>
                </a:lnTo>
                <a:lnTo>
                  <a:pt x="135" y="271"/>
                </a:lnTo>
                <a:lnTo>
                  <a:pt x="144" y="269"/>
                </a:lnTo>
                <a:lnTo>
                  <a:pt x="153" y="267"/>
                </a:lnTo>
                <a:lnTo>
                  <a:pt x="163" y="265"/>
                </a:lnTo>
                <a:lnTo>
                  <a:pt x="173" y="262"/>
                </a:lnTo>
                <a:lnTo>
                  <a:pt x="183" y="260"/>
                </a:lnTo>
                <a:lnTo>
                  <a:pt x="194" y="258"/>
                </a:lnTo>
                <a:lnTo>
                  <a:pt x="205" y="256"/>
                </a:lnTo>
                <a:lnTo>
                  <a:pt x="217" y="254"/>
                </a:lnTo>
                <a:lnTo>
                  <a:pt x="217" y="254"/>
                </a:lnTo>
                <a:lnTo>
                  <a:pt x="218" y="249"/>
                </a:lnTo>
                <a:lnTo>
                  <a:pt x="221" y="245"/>
                </a:lnTo>
                <a:lnTo>
                  <a:pt x="223" y="241"/>
                </a:lnTo>
                <a:lnTo>
                  <a:pt x="225" y="237"/>
                </a:lnTo>
                <a:lnTo>
                  <a:pt x="228" y="232"/>
                </a:lnTo>
                <a:lnTo>
                  <a:pt x="231" y="228"/>
                </a:lnTo>
                <a:lnTo>
                  <a:pt x="234" y="224"/>
                </a:lnTo>
                <a:lnTo>
                  <a:pt x="237" y="219"/>
                </a:lnTo>
                <a:lnTo>
                  <a:pt x="240" y="215"/>
                </a:lnTo>
                <a:lnTo>
                  <a:pt x="244" y="211"/>
                </a:lnTo>
                <a:lnTo>
                  <a:pt x="248" y="207"/>
                </a:lnTo>
                <a:lnTo>
                  <a:pt x="252" y="202"/>
                </a:lnTo>
                <a:lnTo>
                  <a:pt x="256" y="198"/>
                </a:lnTo>
                <a:lnTo>
                  <a:pt x="260" y="194"/>
                </a:lnTo>
                <a:lnTo>
                  <a:pt x="264" y="190"/>
                </a:lnTo>
                <a:lnTo>
                  <a:pt x="269" y="186"/>
                </a:lnTo>
                <a:lnTo>
                  <a:pt x="273" y="182"/>
                </a:lnTo>
                <a:lnTo>
                  <a:pt x="278" y="178"/>
                </a:lnTo>
                <a:lnTo>
                  <a:pt x="283" y="174"/>
                </a:lnTo>
                <a:lnTo>
                  <a:pt x="288" y="171"/>
                </a:lnTo>
                <a:lnTo>
                  <a:pt x="294" y="167"/>
                </a:lnTo>
                <a:lnTo>
                  <a:pt x="299" y="163"/>
                </a:lnTo>
                <a:lnTo>
                  <a:pt x="304" y="160"/>
                </a:lnTo>
                <a:lnTo>
                  <a:pt x="310" y="156"/>
                </a:lnTo>
                <a:lnTo>
                  <a:pt x="316" y="153"/>
                </a:lnTo>
                <a:lnTo>
                  <a:pt x="322" y="150"/>
                </a:lnTo>
                <a:lnTo>
                  <a:pt x="328" y="147"/>
                </a:lnTo>
                <a:lnTo>
                  <a:pt x="334" y="144"/>
                </a:lnTo>
                <a:lnTo>
                  <a:pt x="340" y="141"/>
                </a:lnTo>
                <a:lnTo>
                  <a:pt x="346" y="138"/>
                </a:lnTo>
                <a:lnTo>
                  <a:pt x="352" y="136"/>
                </a:lnTo>
                <a:lnTo>
                  <a:pt x="359" y="133"/>
                </a:lnTo>
                <a:lnTo>
                  <a:pt x="365" y="131"/>
                </a:lnTo>
                <a:lnTo>
                  <a:pt x="372" y="129"/>
                </a:lnTo>
                <a:lnTo>
                  <a:pt x="379" y="127"/>
                </a:lnTo>
                <a:lnTo>
                  <a:pt x="385" y="125"/>
                </a:lnTo>
                <a:lnTo>
                  <a:pt x="392" y="123"/>
                </a:lnTo>
                <a:lnTo>
                  <a:pt x="399" y="122"/>
                </a:lnTo>
                <a:lnTo>
                  <a:pt x="406" y="120"/>
                </a:lnTo>
                <a:lnTo>
                  <a:pt x="413" y="119"/>
                </a:lnTo>
                <a:lnTo>
                  <a:pt x="420" y="118"/>
                </a:lnTo>
                <a:lnTo>
                  <a:pt x="427" y="118"/>
                </a:lnTo>
                <a:lnTo>
                  <a:pt x="435" y="117"/>
                </a:lnTo>
                <a:lnTo>
                  <a:pt x="442" y="117"/>
                </a:lnTo>
                <a:lnTo>
                  <a:pt x="449" y="117"/>
                </a:lnTo>
                <a:lnTo>
                  <a:pt x="457" y="117"/>
                </a:lnTo>
                <a:lnTo>
                  <a:pt x="464" y="117"/>
                </a:lnTo>
                <a:lnTo>
                  <a:pt x="471" y="117"/>
                </a:lnTo>
                <a:lnTo>
                  <a:pt x="479" y="118"/>
                </a:lnTo>
                <a:lnTo>
                  <a:pt x="486" y="119"/>
                </a:lnTo>
                <a:lnTo>
                  <a:pt x="494" y="121"/>
                </a:lnTo>
                <a:lnTo>
                  <a:pt x="501" y="122"/>
                </a:lnTo>
                <a:lnTo>
                  <a:pt x="509" y="124"/>
                </a:lnTo>
                <a:lnTo>
                  <a:pt x="516" y="126"/>
                </a:lnTo>
                <a:lnTo>
                  <a:pt x="524" y="128"/>
                </a:lnTo>
                <a:lnTo>
                  <a:pt x="531" y="131"/>
                </a:lnTo>
                <a:lnTo>
                  <a:pt x="539" y="133"/>
                </a:lnTo>
                <a:lnTo>
                  <a:pt x="546" y="137"/>
                </a:lnTo>
                <a:lnTo>
                  <a:pt x="546" y="137"/>
                </a:lnTo>
                <a:lnTo>
                  <a:pt x="546" y="137"/>
                </a:lnTo>
                <a:close/>
              </a:path>
            </a:pathLst>
          </a:custGeom>
          <a:gradFill rotWithShape="0">
            <a:gsLst>
              <a:gs pos="0">
                <a:srgbClr val="CFC8E4"/>
              </a:gs>
              <a:gs pos="100000">
                <a:srgbClr val="749DC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102" name="Freeform 6"/>
          <p:cNvSpPr>
            <a:spLocks noChangeArrowheads="1"/>
          </p:cNvSpPr>
          <p:nvPr/>
        </p:nvSpPr>
        <p:spPr bwMode="auto">
          <a:xfrm>
            <a:off x="4956175" y="830263"/>
            <a:ext cx="1754188" cy="528637"/>
          </a:xfrm>
          <a:custGeom>
            <a:avLst/>
            <a:gdLst/>
            <a:ahLst/>
            <a:cxnLst>
              <a:cxn ang="0">
                <a:pos x="29" y="162"/>
              </a:cxn>
              <a:cxn ang="0">
                <a:pos x="58" y="146"/>
              </a:cxn>
              <a:cxn ang="0">
                <a:pos x="98" y="131"/>
              </a:cxn>
              <a:cxn ang="0">
                <a:pos x="145" y="119"/>
              </a:cxn>
              <a:cxn ang="0">
                <a:pos x="196" y="112"/>
              </a:cxn>
              <a:cxn ang="0">
                <a:pos x="247" y="113"/>
              </a:cxn>
              <a:cxn ang="0">
                <a:pos x="280" y="117"/>
              </a:cxn>
              <a:cxn ang="0">
                <a:pos x="294" y="101"/>
              </a:cxn>
              <a:cxn ang="0">
                <a:pos x="329" y="71"/>
              </a:cxn>
              <a:cxn ang="0">
                <a:pos x="390" y="45"/>
              </a:cxn>
              <a:cxn ang="0">
                <a:pos x="443" y="38"/>
              </a:cxn>
              <a:cxn ang="0">
                <a:pos x="501" y="46"/>
              </a:cxn>
              <a:cxn ang="0">
                <a:pos x="550" y="61"/>
              </a:cxn>
              <a:cxn ang="0">
                <a:pos x="580" y="74"/>
              </a:cxn>
              <a:cxn ang="0">
                <a:pos x="587" y="77"/>
              </a:cxn>
              <a:cxn ang="0">
                <a:pos x="595" y="62"/>
              </a:cxn>
              <a:cxn ang="0">
                <a:pos x="617" y="35"/>
              </a:cxn>
              <a:cxn ang="0">
                <a:pos x="653" y="10"/>
              </a:cxn>
              <a:cxn ang="0">
                <a:pos x="705" y="0"/>
              </a:cxn>
              <a:cxn ang="0">
                <a:pos x="757" y="11"/>
              </a:cxn>
              <a:cxn ang="0">
                <a:pos x="800" y="42"/>
              </a:cxn>
              <a:cxn ang="0">
                <a:pos x="822" y="78"/>
              </a:cxn>
              <a:cxn ang="0">
                <a:pos x="829" y="105"/>
              </a:cxn>
              <a:cxn ang="0">
                <a:pos x="837" y="114"/>
              </a:cxn>
              <a:cxn ang="0">
                <a:pos x="882" y="116"/>
              </a:cxn>
              <a:cxn ang="0">
                <a:pos x="926" y="109"/>
              </a:cxn>
              <a:cxn ang="0">
                <a:pos x="960" y="117"/>
              </a:cxn>
              <a:cxn ang="0">
                <a:pos x="998" y="146"/>
              </a:cxn>
              <a:cxn ang="0">
                <a:pos x="1027" y="170"/>
              </a:cxn>
              <a:cxn ang="0">
                <a:pos x="1075" y="189"/>
              </a:cxn>
              <a:cxn ang="0">
                <a:pos x="1098" y="209"/>
              </a:cxn>
              <a:cxn ang="0">
                <a:pos x="1104" y="244"/>
              </a:cxn>
              <a:cxn ang="0">
                <a:pos x="1079" y="268"/>
              </a:cxn>
              <a:cxn ang="0">
                <a:pos x="1045" y="273"/>
              </a:cxn>
              <a:cxn ang="0">
                <a:pos x="998" y="275"/>
              </a:cxn>
              <a:cxn ang="0">
                <a:pos x="946" y="275"/>
              </a:cxn>
              <a:cxn ang="0">
                <a:pos x="897" y="276"/>
              </a:cxn>
              <a:cxn ang="0">
                <a:pos x="865" y="280"/>
              </a:cxn>
              <a:cxn ang="0">
                <a:pos x="819" y="298"/>
              </a:cxn>
              <a:cxn ang="0">
                <a:pos x="789" y="319"/>
              </a:cxn>
              <a:cxn ang="0">
                <a:pos x="758" y="329"/>
              </a:cxn>
              <a:cxn ang="0">
                <a:pos x="714" y="333"/>
              </a:cxn>
              <a:cxn ang="0">
                <a:pos x="674" y="326"/>
              </a:cxn>
              <a:cxn ang="0">
                <a:pos x="639" y="307"/>
              </a:cxn>
              <a:cxn ang="0">
                <a:pos x="601" y="281"/>
              </a:cxn>
              <a:cxn ang="0">
                <a:pos x="560" y="260"/>
              </a:cxn>
              <a:cxn ang="0">
                <a:pos x="526" y="256"/>
              </a:cxn>
              <a:cxn ang="0">
                <a:pos x="479" y="267"/>
              </a:cxn>
              <a:cxn ang="0">
                <a:pos x="434" y="281"/>
              </a:cxn>
              <a:cxn ang="0">
                <a:pos x="396" y="285"/>
              </a:cxn>
              <a:cxn ang="0">
                <a:pos x="378" y="275"/>
              </a:cxn>
              <a:cxn ang="0">
                <a:pos x="369" y="253"/>
              </a:cxn>
              <a:cxn ang="0">
                <a:pos x="349" y="232"/>
              </a:cxn>
              <a:cxn ang="0">
                <a:pos x="317" y="227"/>
              </a:cxn>
              <a:cxn ang="0">
                <a:pos x="283" y="230"/>
              </a:cxn>
              <a:cxn ang="0">
                <a:pos x="241" y="235"/>
              </a:cxn>
              <a:cxn ang="0">
                <a:pos x="195" y="242"/>
              </a:cxn>
              <a:cxn ang="0">
                <a:pos x="146" y="247"/>
              </a:cxn>
              <a:cxn ang="0">
                <a:pos x="98" y="249"/>
              </a:cxn>
              <a:cxn ang="0">
                <a:pos x="53" y="244"/>
              </a:cxn>
              <a:cxn ang="0">
                <a:pos x="16" y="232"/>
              </a:cxn>
              <a:cxn ang="0">
                <a:pos x="0" y="204"/>
              </a:cxn>
              <a:cxn ang="0">
                <a:pos x="14" y="176"/>
              </a:cxn>
            </a:cxnLst>
            <a:rect l="0" t="0" r="r" b="b"/>
            <a:pathLst>
              <a:path w="1105" h="333">
                <a:moveTo>
                  <a:pt x="14" y="176"/>
                </a:moveTo>
                <a:lnTo>
                  <a:pt x="16" y="173"/>
                </a:lnTo>
                <a:lnTo>
                  <a:pt x="19" y="171"/>
                </a:lnTo>
                <a:lnTo>
                  <a:pt x="22" y="168"/>
                </a:lnTo>
                <a:lnTo>
                  <a:pt x="25" y="165"/>
                </a:lnTo>
                <a:lnTo>
                  <a:pt x="29" y="162"/>
                </a:lnTo>
                <a:lnTo>
                  <a:pt x="33" y="159"/>
                </a:lnTo>
                <a:lnTo>
                  <a:pt x="37" y="157"/>
                </a:lnTo>
                <a:lnTo>
                  <a:pt x="42" y="154"/>
                </a:lnTo>
                <a:lnTo>
                  <a:pt x="47" y="151"/>
                </a:lnTo>
                <a:lnTo>
                  <a:pt x="52" y="148"/>
                </a:lnTo>
                <a:lnTo>
                  <a:pt x="58" y="146"/>
                </a:lnTo>
                <a:lnTo>
                  <a:pt x="64" y="143"/>
                </a:lnTo>
                <a:lnTo>
                  <a:pt x="70" y="140"/>
                </a:lnTo>
                <a:lnTo>
                  <a:pt x="77" y="138"/>
                </a:lnTo>
                <a:lnTo>
                  <a:pt x="84" y="135"/>
                </a:lnTo>
                <a:lnTo>
                  <a:pt x="91" y="133"/>
                </a:lnTo>
                <a:lnTo>
                  <a:pt x="98" y="131"/>
                </a:lnTo>
                <a:lnTo>
                  <a:pt x="106" y="128"/>
                </a:lnTo>
                <a:lnTo>
                  <a:pt x="113" y="126"/>
                </a:lnTo>
                <a:lnTo>
                  <a:pt x="121" y="124"/>
                </a:lnTo>
                <a:lnTo>
                  <a:pt x="129" y="122"/>
                </a:lnTo>
                <a:lnTo>
                  <a:pt x="137" y="121"/>
                </a:lnTo>
                <a:lnTo>
                  <a:pt x="145" y="119"/>
                </a:lnTo>
                <a:lnTo>
                  <a:pt x="153" y="117"/>
                </a:lnTo>
                <a:lnTo>
                  <a:pt x="162" y="116"/>
                </a:lnTo>
                <a:lnTo>
                  <a:pt x="170" y="115"/>
                </a:lnTo>
                <a:lnTo>
                  <a:pt x="179" y="114"/>
                </a:lnTo>
                <a:lnTo>
                  <a:pt x="187" y="113"/>
                </a:lnTo>
                <a:lnTo>
                  <a:pt x="196" y="112"/>
                </a:lnTo>
                <a:lnTo>
                  <a:pt x="205" y="112"/>
                </a:lnTo>
                <a:lnTo>
                  <a:pt x="213" y="112"/>
                </a:lnTo>
                <a:lnTo>
                  <a:pt x="222" y="111"/>
                </a:lnTo>
                <a:lnTo>
                  <a:pt x="230" y="112"/>
                </a:lnTo>
                <a:lnTo>
                  <a:pt x="239" y="112"/>
                </a:lnTo>
                <a:lnTo>
                  <a:pt x="247" y="113"/>
                </a:lnTo>
                <a:lnTo>
                  <a:pt x="256" y="114"/>
                </a:lnTo>
                <a:lnTo>
                  <a:pt x="264" y="115"/>
                </a:lnTo>
                <a:lnTo>
                  <a:pt x="272" y="116"/>
                </a:lnTo>
                <a:lnTo>
                  <a:pt x="280" y="118"/>
                </a:lnTo>
                <a:lnTo>
                  <a:pt x="280" y="118"/>
                </a:lnTo>
                <a:lnTo>
                  <a:pt x="280" y="117"/>
                </a:lnTo>
                <a:lnTo>
                  <a:pt x="281" y="116"/>
                </a:lnTo>
                <a:lnTo>
                  <a:pt x="283" y="114"/>
                </a:lnTo>
                <a:lnTo>
                  <a:pt x="285" y="112"/>
                </a:lnTo>
                <a:lnTo>
                  <a:pt x="287" y="108"/>
                </a:lnTo>
                <a:lnTo>
                  <a:pt x="290" y="105"/>
                </a:lnTo>
                <a:lnTo>
                  <a:pt x="294" y="101"/>
                </a:lnTo>
                <a:lnTo>
                  <a:pt x="298" y="96"/>
                </a:lnTo>
                <a:lnTo>
                  <a:pt x="303" y="91"/>
                </a:lnTo>
                <a:lnTo>
                  <a:pt x="309" y="86"/>
                </a:lnTo>
                <a:lnTo>
                  <a:pt x="315" y="81"/>
                </a:lnTo>
                <a:lnTo>
                  <a:pt x="322" y="76"/>
                </a:lnTo>
                <a:lnTo>
                  <a:pt x="329" y="71"/>
                </a:lnTo>
                <a:lnTo>
                  <a:pt x="338" y="66"/>
                </a:lnTo>
                <a:lnTo>
                  <a:pt x="347" y="61"/>
                </a:lnTo>
                <a:lnTo>
                  <a:pt x="356" y="56"/>
                </a:lnTo>
                <a:lnTo>
                  <a:pt x="367" y="52"/>
                </a:lnTo>
                <a:lnTo>
                  <a:pt x="378" y="48"/>
                </a:lnTo>
                <a:lnTo>
                  <a:pt x="390" y="45"/>
                </a:lnTo>
                <a:lnTo>
                  <a:pt x="403" y="42"/>
                </a:lnTo>
                <a:lnTo>
                  <a:pt x="403" y="42"/>
                </a:lnTo>
                <a:lnTo>
                  <a:pt x="413" y="40"/>
                </a:lnTo>
                <a:lnTo>
                  <a:pt x="423" y="39"/>
                </a:lnTo>
                <a:lnTo>
                  <a:pt x="433" y="39"/>
                </a:lnTo>
                <a:lnTo>
                  <a:pt x="443" y="38"/>
                </a:lnTo>
                <a:lnTo>
                  <a:pt x="453" y="39"/>
                </a:lnTo>
                <a:lnTo>
                  <a:pt x="463" y="40"/>
                </a:lnTo>
                <a:lnTo>
                  <a:pt x="473" y="41"/>
                </a:lnTo>
                <a:lnTo>
                  <a:pt x="483" y="42"/>
                </a:lnTo>
                <a:lnTo>
                  <a:pt x="492" y="44"/>
                </a:lnTo>
                <a:lnTo>
                  <a:pt x="501" y="46"/>
                </a:lnTo>
                <a:lnTo>
                  <a:pt x="510" y="48"/>
                </a:lnTo>
                <a:lnTo>
                  <a:pt x="519" y="51"/>
                </a:lnTo>
                <a:lnTo>
                  <a:pt x="527" y="53"/>
                </a:lnTo>
                <a:lnTo>
                  <a:pt x="535" y="56"/>
                </a:lnTo>
                <a:lnTo>
                  <a:pt x="543" y="58"/>
                </a:lnTo>
                <a:lnTo>
                  <a:pt x="550" y="61"/>
                </a:lnTo>
                <a:lnTo>
                  <a:pt x="556" y="64"/>
                </a:lnTo>
                <a:lnTo>
                  <a:pt x="562" y="66"/>
                </a:lnTo>
                <a:lnTo>
                  <a:pt x="568" y="68"/>
                </a:lnTo>
                <a:lnTo>
                  <a:pt x="572" y="71"/>
                </a:lnTo>
                <a:lnTo>
                  <a:pt x="577" y="72"/>
                </a:lnTo>
                <a:lnTo>
                  <a:pt x="580" y="74"/>
                </a:lnTo>
                <a:lnTo>
                  <a:pt x="583" y="76"/>
                </a:lnTo>
                <a:lnTo>
                  <a:pt x="585" y="77"/>
                </a:lnTo>
                <a:lnTo>
                  <a:pt x="586" y="77"/>
                </a:lnTo>
                <a:lnTo>
                  <a:pt x="586" y="77"/>
                </a:lnTo>
                <a:lnTo>
                  <a:pt x="586" y="77"/>
                </a:lnTo>
                <a:lnTo>
                  <a:pt x="587" y="77"/>
                </a:lnTo>
                <a:lnTo>
                  <a:pt x="587" y="76"/>
                </a:lnTo>
                <a:lnTo>
                  <a:pt x="588" y="74"/>
                </a:lnTo>
                <a:lnTo>
                  <a:pt x="589" y="72"/>
                </a:lnTo>
                <a:lnTo>
                  <a:pt x="591" y="69"/>
                </a:lnTo>
                <a:lnTo>
                  <a:pt x="593" y="66"/>
                </a:lnTo>
                <a:lnTo>
                  <a:pt x="595" y="62"/>
                </a:lnTo>
                <a:lnTo>
                  <a:pt x="598" y="58"/>
                </a:lnTo>
                <a:lnTo>
                  <a:pt x="601" y="54"/>
                </a:lnTo>
                <a:lnTo>
                  <a:pt x="604" y="49"/>
                </a:lnTo>
                <a:lnTo>
                  <a:pt x="608" y="45"/>
                </a:lnTo>
                <a:lnTo>
                  <a:pt x="612" y="40"/>
                </a:lnTo>
                <a:lnTo>
                  <a:pt x="617" y="35"/>
                </a:lnTo>
                <a:lnTo>
                  <a:pt x="622" y="31"/>
                </a:lnTo>
                <a:lnTo>
                  <a:pt x="627" y="26"/>
                </a:lnTo>
                <a:lnTo>
                  <a:pt x="633" y="22"/>
                </a:lnTo>
                <a:lnTo>
                  <a:pt x="639" y="18"/>
                </a:lnTo>
                <a:lnTo>
                  <a:pt x="646" y="14"/>
                </a:lnTo>
                <a:lnTo>
                  <a:pt x="653" y="10"/>
                </a:lnTo>
                <a:lnTo>
                  <a:pt x="660" y="7"/>
                </a:lnTo>
                <a:lnTo>
                  <a:pt x="668" y="4"/>
                </a:lnTo>
                <a:lnTo>
                  <a:pt x="677" y="2"/>
                </a:lnTo>
                <a:lnTo>
                  <a:pt x="686" y="1"/>
                </a:lnTo>
                <a:lnTo>
                  <a:pt x="695" y="0"/>
                </a:lnTo>
                <a:lnTo>
                  <a:pt x="705" y="0"/>
                </a:lnTo>
                <a:lnTo>
                  <a:pt x="715" y="0"/>
                </a:lnTo>
                <a:lnTo>
                  <a:pt x="726" y="2"/>
                </a:lnTo>
                <a:lnTo>
                  <a:pt x="726" y="2"/>
                </a:lnTo>
                <a:lnTo>
                  <a:pt x="737" y="4"/>
                </a:lnTo>
                <a:lnTo>
                  <a:pt x="748" y="7"/>
                </a:lnTo>
                <a:lnTo>
                  <a:pt x="757" y="11"/>
                </a:lnTo>
                <a:lnTo>
                  <a:pt x="766" y="15"/>
                </a:lnTo>
                <a:lnTo>
                  <a:pt x="774" y="20"/>
                </a:lnTo>
                <a:lnTo>
                  <a:pt x="782" y="25"/>
                </a:lnTo>
                <a:lnTo>
                  <a:pt x="789" y="30"/>
                </a:lnTo>
                <a:lnTo>
                  <a:pt x="795" y="36"/>
                </a:lnTo>
                <a:lnTo>
                  <a:pt x="800" y="42"/>
                </a:lnTo>
                <a:lnTo>
                  <a:pt x="805" y="48"/>
                </a:lnTo>
                <a:lnTo>
                  <a:pt x="809" y="54"/>
                </a:lnTo>
                <a:lnTo>
                  <a:pt x="813" y="60"/>
                </a:lnTo>
                <a:lnTo>
                  <a:pt x="816" y="66"/>
                </a:lnTo>
                <a:lnTo>
                  <a:pt x="819" y="72"/>
                </a:lnTo>
                <a:lnTo>
                  <a:pt x="822" y="78"/>
                </a:lnTo>
                <a:lnTo>
                  <a:pt x="824" y="83"/>
                </a:lnTo>
                <a:lnTo>
                  <a:pt x="825" y="89"/>
                </a:lnTo>
                <a:lnTo>
                  <a:pt x="827" y="93"/>
                </a:lnTo>
                <a:lnTo>
                  <a:pt x="828" y="98"/>
                </a:lnTo>
                <a:lnTo>
                  <a:pt x="828" y="102"/>
                </a:lnTo>
                <a:lnTo>
                  <a:pt x="829" y="105"/>
                </a:lnTo>
                <a:lnTo>
                  <a:pt x="829" y="108"/>
                </a:lnTo>
                <a:lnTo>
                  <a:pt x="830" y="110"/>
                </a:lnTo>
                <a:lnTo>
                  <a:pt x="830" y="111"/>
                </a:lnTo>
                <a:lnTo>
                  <a:pt x="830" y="112"/>
                </a:lnTo>
                <a:lnTo>
                  <a:pt x="830" y="112"/>
                </a:lnTo>
                <a:lnTo>
                  <a:pt x="837" y="114"/>
                </a:lnTo>
                <a:lnTo>
                  <a:pt x="844" y="116"/>
                </a:lnTo>
                <a:lnTo>
                  <a:pt x="852" y="117"/>
                </a:lnTo>
                <a:lnTo>
                  <a:pt x="860" y="117"/>
                </a:lnTo>
                <a:lnTo>
                  <a:pt x="867" y="117"/>
                </a:lnTo>
                <a:lnTo>
                  <a:pt x="875" y="117"/>
                </a:lnTo>
                <a:lnTo>
                  <a:pt x="882" y="116"/>
                </a:lnTo>
                <a:lnTo>
                  <a:pt x="890" y="114"/>
                </a:lnTo>
                <a:lnTo>
                  <a:pt x="898" y="113"/>
                </a:lnTo>
                <a:lnTo>
                  <a:pt x="905" y="112"/>
                </a:lnTo>
                <a:lnTo>
                  <a:pt x="912" y="111"/>
                </a:lnTo>
                <a:lnTo>
                  <a:pt x="919" y="110"/>
                </a:lnTo>
                <a:lnTo>
                  <a:pt x="926" y="109"/>
                </a:lnTo>
                <a:lnTo>
                  <a:pt x="933" y="109"/>
                </a:lnTo>
                <a:lnTo>
                  <a:pt x="940" y="110"/>
                </a:lnTo>
                <a:lnTo>
                  <a:pt x="946" y="112"/>
                </a:lnTo>
                <a:lnTo>
                  <a:pt x="946" y="112"/>
                </a:lnTo>
                <a:lnTo>
                  <a:pt x="953" y="114"/>
                </a:lnTo>
                <a:lnTo>
                  <a:pt x="960" y="117"/>
                </a:lnTo>
                <a:lnTo>
                  <a:pt x="967" y="121"/>
                </a:lnTo>
                <a:lnTo>
                  <a:pt x="974" y="126"/>
                </a:lnTo>
                <a:lnTo>
                  <a:pt x="980" y="131"/>
                </a:lnTo>
                <a:lnTo>
                  <a:pt x="986" y="136"/>
                </a:lnTo>
                <a:lnTo>
                  <a:pt x="992" y="141"/>
                </a:lnTo>
                <a:lnTo>
                  <a:pt x="998" y="146"/>
                </a:lnTo>
                <a:lnTo>
                  <a:pt x="1004" y="152"/>
                </a:lnTo>
                <a:lnTo>
                  <a:pt x="1010" y="157"/>
                </a:lnTo>
                <a:lnTo>
                  <a:pt x="1015" y="161"/>
                </a:lnTo>
                <a:lnTo>
                  <a:pt x="1021" y="166"/>
                </a:lnTo>
                <a:lnTo>
                  <a:pt x="1027" y="170"/>
                </a:lnTo>
                <a:lnTo>
                  <a:pt x="1027" y="170"/>
                </a:lnTo>
                <a:lnTo>
                  <a:pt x="1034" y="174"/>
                </a:lnTo>
                <a:lnTo>
                  <a:pt x="1043" y="178"/>
                </a:lnTo>
                <a:lnTo>
                  <a:pt x="1051" y="181"/>
                </a:lnTo>
                <a:lnTo>
                  <a:pt x="1059" y="184"/>
                </a:lnTo>
                <a:lnTo>
                  <a:pt x="1068" y="187"/>
                </a:lnTo>
                <a:lnTo>
                  <a:pt x="1075" y="189"/>
                </a:lnTo>
                <a:lnTo>
                  <a:pt x="1082" y="192"/>
                </a:lnTo>
                <a:lnTo>
                  <a:pt x="1088" y="196"/>
                </a:lnTo>
                <a:lnTo>
                  <a:pt x="1093" y="200"/>
                </a:lnTo>
                <a:lnTo>
                  <a:pt x="1096" y="204"/>
                </a:lnTo>
                <a:lnTo>
                  <a:pt x="1096" y="204"/>
                </a:lnTo>
                <a:lnTo>
                  <a:pt x="1098" y="209"/>
                </a:lnTo>
                <a:lnTo>
                  <a:pt x="1101" y="214"/>
                </a:lnTo>
                <a:lnTo>
                  <a:pt x="1103" y="219"/>
                </a:lnTo>
                <a:lnTo>
                  <a:pt x="1104" y="225"/>
                </a:lnTo>
                <a:lnTo>
                  <a:pt x="1105" y="231"/>
                </a:lnTo>
                <a:lnTo>
                  <a:pt x="1105" y="238"/>
                </a:lnTo>
                <a:lnTo>
                  <a:pt x="1104" y="244"/>
                </a:lnTo>
                <a:lnTo>
                  <a:pt x="1102" y="250"/>
                </a:lnTo>
                <a:lnTo>
                  <a:pt x="1099" y="255"/>
                </a:lnTo>
                <a:lnTo>
                  <a:pt x="1094" y="260"/>
                </a:lnTo>
                <a:lnTo>
                  <a:pt x="1088" y="264"/>
                </a:lnTo>
                <a:lnTo>
                  <a:pt x="1079" y="268"/>
                </a:lnTo>
                <a:lnTo>
                  <a:pt x="1079" y="268"/>
                </a:lnTo>
                <a:lnTo>
                  <a:pt x="1075" y="269"/>
                </a:lnTo>
                <a:lnTo>
                  <a:pt x="1070" y="270"/>
                </a:lnTo>
                <a:lnTo>
                  <a:pt x="1064" y="271"/>
                </a:lnTo>
                <a:lnTo>
                  <a:pt x="1059" y="272"/>
                </a:lnTo>
                <a:lnTo>
                  <a:pt x="1052" y="273"/>
                </a:lnTo>
                <a:lnTo>
                  <a:pt x="1045" y="273"/>
                </a:lnTo>
                <a:lnTo>
                  <a:pt x="1038" y="274"/>
                </a:lnTo>
                <a:lnTo>
                  <a:pt x="1031" y="274"/>
                </a:lnTo>
                <a:lnTo>
                  <a:pt x="1023" y="274"/>
                </a:lnTo>
                <a:lnTo>
                  <a:pt x="1015" y="274"/>
                </a:lnTo>
                <a:lnTo>
                  <a:pt x="1007" y="275"/>
                </a:lnTo>
                <a:lnTo>
                  <a:pt x="998" y="275"/>
                </a:lnTo>
                <a:lnTo>
                  <a:pt x="990" y="275"/>
                </a:lnTo>
                <a:lnTo>
                  <a:pt x="981" y="275"/>
                </a:lnTo>
                <a:lnTo>
                  <a:pt x="972" y="275"/>
                </a:lnTo>
                <a:lnTo>
                  <a:pt x="963" y="275"/>
                </a:lnTo>
                <a:lnTo>
                  <a:pt x="955" y="275"/>
                </a:lnTo>
                <a:lnTo>
                  <a:pt x="946" y="275"/>
                </a:lnTo>
                <a:lnTo>
                  <a:pt x="937" y="275"/>
                </a:lnTo>
                <a:lnTo>
                  <a:pt x="929" y="275"/>
                </a:lnTo>
                <a:lnTo>
                  <a:pt x="920" y="275"/>
                </a:lnTo>
                <a:lnTo>
                  <a:pt x="912" y="276"/>
                </a:lnTo>
                <a:lnTo>
                  <a:pt x="905" y="276"/>
                </a:lnTo>
                <a:lnTo>
                  <a:pt x="897" y="276"/>
                </a:lnTo>
                <a:lnTo>
                  <a:pt x="890" y="277"/>
                </a:lnTo>
                <a:lnTo>
                  <a:pt x="883" y="277"/>
                </a:lnTo>
                <a:lnTo>
                  <a:pt x="876" y="278"/>
                </a:lnTo>
                <a:lnTo>
                  <a:pt x="870" y="279"/>
                </a:lnTo>
                <a:lnTo>
                  <a:pt x="865" y="280"/>
                </a:lnTo>
                <a:lnTo>
                  <a:pt x="865" y="280"/>
                </a:lnTo>
                <a:lnTo>
                  <a:pt x="855" y="282"/>
                </a:lnTo>
                <a:lnTo>
                  <a:pt x="847" y="284"/>
                </a:lnTo>
                <a:lnTo>
                  <a:pt x="839" y="287"/>
                </a:lnTo>
                <a:lnTo>
                  <a:pt x="832" y="291"/>
                </a:lnTo>
                <a:lnTo>
                  <a:pt x="825" y="294"/>
                </a:lnTo>
                <a:lnTo>
                  <a:pt x="819" y="298"/>
                </a:lnTo>
                <a:lnTo>
                  <a:pt x="814" y="302"/>
                </a:lnTo>
                <a:lnTo>
                  <a:pt x="809" y="305"/>
                </a:lnTo>
                <a:lnTo>
                  <a:pt x="804" y="309"/>
                </a:lnTo>
                <a:lnTo>
                  <a:pt x="799" y="313"/>
                </a:lnTo>
                <a:lnTo>
                  <a:pt x="794" y="316"/>
                </a:lnTo>
                <a:lnTo>
                  <a:pt x="789" y="319"/>
                </a:lnTo>
                <a:lnTo>
                  <a:pt x="784" y="322"/>
                </a:lnTo>
                <a:lnTo>
                  <a:pt x="778" y="324"/>
                </a:lnTo>
                <a:lnTo>
                  <a:pt x="772" y="326"/>
                </a:lnTo>
                <a:lnTo>
                  <a:pt x="772" y="326"/>
                </a:lnTo>
                <a:lnTo>
                  <a:pt x="765" y="328"/>
                </a:lnTo>
                <a:lnTo>
                  <a:pt x="758" y="329"/>
                </a:lnTo>
                <a:lnTo>
                  <a:pt x="751" y="331"/>
                </a:lnTo>
                <a:lnTo>
                  <a:pt x="743" y="332"/>
                </a:lnTo>
                <a:lnTo>
                  <a:pt x="736" y="333"/>
                </a:lnTo>
                <a:lnTo>
                  <a:pt x="729" y="333"/>
                </a:lnTo>
                <a:lnTo>
                  <a:pt x="721" y="333"/>
                </a:lnTo>
                <a:lnTo>
                  <a:pt x="714" y="333"/>
                </a:lnTo>
                <a:lnTo>
                  <a:pt x="706" y="333"/>
                </a:lnTo>
                <a:lnTo>
                  <a:pt x="699" y="332"/>
                </a:lnTo>
                <a:lnTo>
                  <a:pt x="691" y="330"/>
                </a:lnTo>
                <a:lnTo>
                  <a:pt x="682" y="328"/>
                </a:lnTo>
                <a:lnTo>
                  <a:pt x="674" y="326"/>
                </a:lnTo>
                <a:lnTo>
                  <a:pt x="674" y="326"/>
                </a:lnTo>
                <a:lnTo>
                  <a:pt x="668" y="324"/>
                </a:lnTo>
                <a:lnTo>
                  <a:pt x="662" y="322"/>
                </a:lnTo>
                <a:lnTo>
                  <a:pt x="657" y="319"/>
                </a:lnTo>
                <a:lnTo>
                  <a:pt x="651" y="315"/>
                </a:lnTo>
                <a:lnTo>
                  <a:pt x="645" y="311"/>
                </a:lnTo>
                <a:lnTo>
                  <a:pt x="639" y="307"/>
                </a:lnTo>
                <a:lnTo>
                  <a:pt x="632" y="303"/>
                </a:lnTo>
                <a:lnTo>
                  <a:pt x="626" y="299"/>
                </a:lnTo>
                <a:lnTo>
                  <a:pt x="620" y="294"/>
                </a:lnTo>
                <a:lnTo>
                  <a:pt x="613" y="290"/>
                </a:lnTo>
                <a:lnTo>
                  <a:pt x="607" y="285"/>
                </a:lnTo>
                <a:lnTo>
                  <a:pt x="601" y="281"/>
                </a:lnTo>
                <a:lnTo>
                  <a:pt x="594" y="276"/>
                </a:lnTo>
                <a:lnTo>
                  <a:pt x="587" y="272"/>
                </a:lnTo>
                <a:lnTo>
                  <a:pt x="581" y="269"/>
                </a:lnTo>
                <a:lnTo>
                  <a:pt x="574" y="265"/>
                </a:lnTo>
                <a:lnTo>
                  <a:pt x="567" y="262"/>
                </a:lnTo>
                <a:lnTo>
                  <a:pt x="560" y="260"/>
                </a:lnTo>
                <a:lnTo>
                  <a:pt x="554" y="258"/>
                </a:lnTo>
                <a:lnTo>
                  <a:pt x="547" y="257"/>
                </a:lnTo>
                <a:lnTo>
                  <a:pt x="547" y="257"/>
                </a:lnTo>
                <a:lnTo>
                  <a:pt x="540" y="256"/>
                </a:lnTo>
                <a:lnTo>
                  <a:pt x="533" y="256"/>
                </a:lnTo>
                <a:lnTo>
                  <a:pt x="526" y="256"/>
                </a:lnTo>
                <a:lnTo>
                  <a:pt x="518" y="257"/>
                </a:lnTo>
                <a:lnTo>
                  <a:pt x="511" y="258"/>
                </a:lnTo>
                <a:lnTo>
                  <a:pt x="503" y="260"/>
                </a:lnTo>
                <a:lnTo>
                  <a:pt x="495" y="262"/>
                </a:lnTo>
                <a:lnTo>
                  <a:pt x="487" y="264"/>
                </a:lnTo>
                <a:lnTo>
                  <a:pt x="479" y="267"/>
                </a:lnTo>
                <a:lnTo>
                  <a:pt x="472" y="269"/>
                </a:lnTo>
                <a:lnTo>
                  <a:pt x="464" y="271"/>
                </a:lnTo>
                <a:lnTo>
                  <a:pt x="456" y="274"/>
                </a:lnTo>
                <a:lnTo>
                  <a:pt x="448" y="276"/>
                </a:lnTo>
                <a:lnTo>
                  <a:pt x="441" y="278"/>
                </a:lnTo>
                <a:lnTo>
                  <a:pt x="434" y="281"/>
                </a:lnTo>
                <a:lnTo>
                  <a:pt x="427" y="282"/>
                </a:lnTo>
                <a:lnTo>
                  <a:pt x="420" y="284"/>
                </a:lnTo>
                <a:lnTo>
                  <a:pt x="413" y="285"/>
                </a:lnTo>
                <a:lnTo>
                  <a:pt x="407" y="286"/>
                </a:lnTo>
                <a:lnTo>
                  <a:pt x="401" y="286"/>
                </a:lnTo>
                <a:lnTo>
                  <a:pt x="396" y="285"/>
                </a:lnTo>
                <a:lnTo>
                  <a:pt x="396" y="285"/>
                </a:lnTo>
                <a:lnTo>
                  <a:pt x="391" y="284"/>
                </a:lnTo>
                <a:lnTo>
                  <a:pt x="387" y="283"/>
                </a:lnTo>
                <a:lnTo>
                  <a:pt x="383" y="281"/>
                </a:lnTo>
                <a:lnTo>
                  <a:pt x="381" y="278"/>
                </a:lnTo>
                <a:lnTo>
                  <a:pt x="378" y="275"/>
                </a:lnTo>
                <a:lnTo>
                  <a:pt x="376" y="272"/>
                </a:lnTo>
                <a:lnTo>
                  <a:pt x="375" y="268"/>
                </a:lnTo>
                <a:lnTo>
                  <a:pt x="374" y="264"/>
                </a:lnTo>
                <a:lnTo>
                  <a:pt x="372" y="260"/>
                </a:lnTo>
                <a:lnTo>
                  <a:pt x="371" y="257"/>
                </a:lnTo>
                <a:lnTo>
                  <a:pt x="369" y="253"/>
                </a:lnTo>
                <a:lnTo>
                  <a:pt x="367" y="249"/>
                </a:lnTo>
                <a:lnTo>
                  <a:pt x="365" y="245"/>
                </a:lnTo>
                <a:lnTo>
                  <a:pt x="362" y="241"/>
                </a:lnTo>
                <a:lnTo>
                  <a:pt x="358" y="238"/>
                </a:lnTo>
                <a:lnTo>
                  <a:pt x="354" y="235"/>
                </a:lnTo>
                <a:lnTo>
                  <a:pt x="349" y="232"/>
                </a:lnTo>
                <a:lnTo>
                  <a:pt x="343" y="230"/>
                </a:lnTo>
                <a:lnTo>
                  <a:pt x="335" y="229"/>
                </a:lnTo>
                <a:lnTo>
                  <a:pt x="327" y="228"/>
                </a:lnTo>
                <a:lnTo>
                  <a:pt x="327" y="228"/>
                </a:lnTo>
                <a:lnTo>
                  <a:pt x="322" y="227"/>
                </a:lnTo>
                <a:lnTo>
                  <a:pt x="317" y="227"/>
                </a:lnTo>
                <a:lnTo>
                  <a:pt x="312" y="227"/>
                </a:lnTo>
                <a:lnTo>
                  <a:pt x="307" y="228"/>
                </a:lnTo>
                <a:lnTo>
                  <a:pt x="301" y="228"/>
                </a:lnTo>
                <a:lnTo>
                  <a:pt x="295" y="228"/>
                </a:lnTo>
                <a:lnTo>
                  <a:pt x="289" y="229"/>
                </a:lnTo>
                <a:lnTo>
                  <a:pt x="283" y="230"/>
                </a:lnTo>
                <a:lnTo>
                  <a:pt x="276" y="230"/>
                </a:lnTo>
                <a:lnTo>
                  <a:pt x="269" y="231"/>
                </a:lnTo>
                <a:lnTo>
                  <a:pt x="263" y="232"/>
                </a:lnTo>
                <a:lnTo>
                  <a:pt x="256" y="233"/>
                </a:lnTo>
                <a:lnTo>
                  <a:pt x="248" y="234"/>
                </a:lnTo>
                <a:lnTo>
                  <a:pt x="241" y="235"/>
                </a:lnTo>
                <a:lnTo>
                  <a:pt x="234" y="236"/>
                </a:lnTo>
                <a:lnTo>
                  <a:pt x="226" y="238"/>
                </a:lnTo>
                <a:lnTo>
                  <a:pt x="218" y="239"/>
                </a:lnTo>
                <a:lnTo>
                  <a:pt x="211" y="240"/>
                </a:lnTo>
                <a:lnTo>
                  <a:pt x="203" y="241"/>
                </a:lnTo>
                <a:lnTo>
                  <a:pt x="195" y="242"/>
                </a:lnTo>
                <a:lnTo>
                  <a:pt x="187" y="243"/>
                </a:lnTo>
                <a:lnTo>
                  <a:pt x="179" y="244"/>
                </a:lnTo>
                <a:lnTo>
                  <a:pt x="171" y="245"/>
                </a:lnTo>
                <a:lnTo>
                  <a:pt x="163" y="246"/>
                </a:lnTo>
                <a:lnTo>
                  <a:pt x="155" y="247"/>
                </a:lnTo>
                <a:lnTo>
                  <a:pt x="146" y="247"/>
                </a:lnTo>
                <a:lnTo>
                  <a:pt x="138" y="248"/>
                </a:lnTo>
                <a:lnTo>
                  <a:pt x="130" y="248"/>
                </a:lnTo>
                <a:lnTo>
                  <a:pt x="122" y="249"/>
                </a:lnTo>
                <a:lnTo>
                  <a:pt x="114" y="249"/>
                </a:lnTo>
                <a:lnTo>
                  <a:pt x="106" y="249"/>
                </a:lnTo>
                <a:lnTo>
                  <a:pt x="98" y="249"/>
                </a:lnTo>
                <a:lnTo>
                  <a:pt x="90" y="249"/>
                </a:lnTo>
                <a:lnTo>
                  <a:pt x="83" y="248"/>
                </a:lnTo>
                <a:lnTo>
                  <a:pt x="75" y="248"/>
                </a:lnTo>
                <a:lnTo>
                  <a:pt x="67" y="247"/>
                </a:lnTo>
                <a:lnTo>
                  <a:pt x="60" y="246"/>
                </a:lnTo>
                <a:lnTo>
                  <a:pt x="53" y="244"/>
                </a:lnTo>
                <a:lnTo>
                  <a:pt x="45" y="243"/>
                </a:lnTo>
                <a:lnTo>
                  <a:pt x="38" y="241"/>
                </a:lnTo>
                <a:lnTo>
                  <a:pt x="32" y="239"/>
                </a:lnTo>
                <a:lnTo>
                  <a:pt x="32" y="239"/>
                </a:lnTo>
                <a:lnTo>
                  <a:pt x="23" y="235"/>
                </a:lnTo>
                <a:lnTo>
                  <a:pt x="16" y="232"/>
                </a:lnTo>
                <a:lnTo>
                  <a:pt x="10" y="228"/>
                </a:lnTo>
                <a:lnTo>
                  <a:pt x="6" y="224"/>
                </a:lnTo>
                <a:lnTo>
                  <a:pt x="2" y="219"/>
                </a:lnTo>
                <a:lnTo>
                  <a:pt x="0" y="215"/>
                </a:lnTo>
                <a:lnTo>
                  <a:pt x="0" y="210"/>
                </a:lnTo>
                <a:lnTo>
                  <a:pt x="0" y="204"/>
                </a:lnTo>
                <a:lnTo>
                  <a:pt x="2" y="198"/>
                </a:lnTo>
                <a:lnTo>
                  <a:pt x="5" y="191"/>
                </a:lnTo>
                <a:lnTo>
                  <a:pt x="9" y="184"/>
                </a:lnTo>
                <a:lnTo>
                  <a:pt x="14" y="176"/>
                </a:lnTo>
                <a:lnTo>
                  <a:pt x="14" y="176"/>
                </a:lnTo>
                <a:lnTo>
                  <a:pt x="14" y="176"/>
                </a:lnTo>
                <a:close/>
              </a:path>
            </a:pathLst>
          </a:custGeom>
          <a:gradFill rotWithShape="0">
            <a:gsLst>
              <a:gs pos="0">
                <a:srgbClr val="CFC8E4"/>
              </a:gs>
              <a:gs pos="100000">
                <a:srgbClr val="749DC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5845175" y="1028700"/>
            <a:ext cx="2587625" cy="728663"/>
          </a:xfrm>
          <a:custGeom>
            <a:avLst/>
            <a:gdLst/>
            <a:ahLst/>
            <a:cxnLst>
              <a:cxn ang="0">
                <a:pos x="1121" y="121"/>
              </a:cxn>
              <a:cxn ang="0">
                <a:pos x="1062" y="90"/>
              </a:cxn>
              <a:cxn ang="0">
                <a:pos x="995" y="76"/>
              </a:cxn>
              <a:cxn ang="0">
                <a:pos x="928" y="78"/>
              </a:cxn>
              <a:cxn ang="0">
                <a:pos x="871" y="95"/>
              </a:cxn>
              <a:cxn ang="0">
                <a:pos x="830" y="125"/>
              </a:cxn>
              <a:cxn ang="0">
                <a:pos x="822" y="96"/>
              </a:cxn>
              <a:cxn ang="0">
                <a:pos x="799" y="57"/>
              </a:cxn>
              <a:cxn ang="0">
                <a:pos x="762" y="23"/>
              </a:cxn>
              <a:cxn ang="0">
                <a:pos x="712" y="3"/>
              </a:cxn>
              <a:cxn ang="0">
                <a:pos x="655" y="2"/>
              </a:cxn>
              <a:cxn ang="0">
                <a:pos x="591" y="28"/>
              </a:cxn>
              <a:cxn ang="0">
                <a:pos x="533" y="71"/>
              </a:cxn>
              <a:cxn ang="0">
                <a:pos x="473" y="59"/>
              </a:cxn>
              <a:cxn ang="0">
                <a:pos x="411" y="67"/>
              </a:cxn>
              <a:cxn ang="0">
                <a:pos x="354" y="92"/>
              </a:cxn>
              <a:cxn ang="0">
                <a:pos x="310" y="135"/>
              </a:cxn>
              <a:cxn ang="0">
                <a:pos x="285" y="195"/>
              </a:cxn>
              <a:cxn ang="0">
                <a:pos x="254" y="214"/>
              </a:cxn>
              <a:cxn ang="0">
                <a:pos x="192" y="205"/>
              </a:cxn>
              <a:cxn ang="0">
                <a:pos x="124" y="213"/>
              </a:cxn>
              <a:cxn ang="0">
                <a:pos x="55" y="241"/>
              </a:cxn>
              <a:cxn ang="0">
                <a:pos x="5" y="280"/>
              </a:cxn>
              <a:cxn ang="0">
                <a:pos x="1" y="306"/>
              </a:cxn>
              <a:cxn ang="0">
                <a:pos x="20" y="334"/>
              </a:cxn>
              <a:cxn ang="0">
                <a:pos x="56" y="361"/>
              </a:cxn>
              <a:cxn ang="0">
                <a:pos x="108" y="385"/>
              </a:cxn>
              <a:cxn ang="0">
                <a:pos x="171" y="402"/>
              </a:cxn>
              <a:cxn ang="0">
                <a:pos x="241" y="409"/>
              </a:cxn>
              <a:cxn ang="0">
                <a:pos x="316" y="403"/>
              </a:cxn>
              <a:cxn ang="0">
                <a:pos x="391" y="381"/>
              </a:cxn>
              <a:cxn ang="0">
                <a:pos x="461" y="383"/>
              </a:cxn>
              <a:cxn ang="0">
                <a:pos x="532" y="415"/>
              </a:cxn>
              <a:cxn ang="0">
                <a:pos x="587" y="422"/>
              </a:cxn>
              <a:cxn ang="0">
                <a:pos x="634" y="402"/>
              </a:cxn>
              <a:cxn ang="0">
                <a:pos x="676" y="358"/>
              </a:cxn>
              <a:cxn ang="0">
                <a:pos x="720" y="358"/>
              </a:cxn>
              <a:cxn ang="0">
                <a:pos x="779" y="414"/>
              </a:cxn>
              <a:cxn ang="0">
                <a:pos x="841" y="445"/>
              </a:cxn>
              <a:cxn ang="0">
                <a:pos x="901" y="458"/>
              </a:cxn>
              <a:cxn ang="0">
                <a:pos x="958" y="458"/>
              </a:cxn>
              <a:cxn ang="0">
                <a:pos x="1010" y="450"/>
              </a:cxn>
              <a:cxn ang="0">
                <a:pos x="1078" y="420"/>
              </a:cxn>
              <a:cxn ang="0">
                <a:pos x="1147" y="381"/>
              </a:cxn>
              <a:cxn ang="0">
                <a:pos x="1210" y="351"/>
              </a:cxn>
              <a:cxn ang="0">
                <a:pos x="1257" y="344"/>
              </a:cxn>
              <a:cxn ang="0">
                <a:pos x="1300" y="351"/>
              </a:cxn>
              <a:cxn ang="0">
                <a:pos x="1351" y="367"/>
              </a:cxn>
              <a:cxn ang="0">
                <a:pos x="1429" y="391"/>
              </a:cxn>
              <a:cxn ang="0">
                <a:pos x="1537" y="419"/>
              </a:cxn>
              <a:cxn ang="0">
                <a:pos x="1572" y="405"/>
              </a:cxn>
              <a:cxn ang="0">
                <a:pos x="1602" y="379"/>
              </a:cxn>
              <a:cxn ang="0">
                <a:pos x="1624" y="347"/>
              </a:cxn>
              <a:cxn ang="0">
                <a:pos x="1630" y="312"/>
              </a:cxn>
              <a:cxn ang="0">
                <a:pos x="1616" y="281"/>
              </a:cxn>
              <a:cxn ang="0">
                <a:pos x="1575" y="257"/>
              </a:cxn>
              <a:cxn ang="0">
                <a:pos x="1503" y="246"/>
              </a:cxn>
              <a:cxn ang="0">
                <a:pos x="1445" y="206"/>
              </a:cxn>
              <a:cxn ang="0">
                <a:pos x="1407" y="160"/>
              </a:cxn>
              <a:cxn ang="0">
                <a:pos x="1349" y="124"/>
              </a:cxn>
              <a:cxn ang="0">
                <a:pos x="1277" y="103"/>
              </a:cxn>
              <a:cxn ang="0">
                <a:pos x="1204" y="131"/>
              </a:cxn>
              <a:cxn ang="0">
                <a:pos x="1163" y="164"/>
              </a:cxn>
            </a:cxnLst>
            <a:rect l="0" t="0" r="r" b="b"/>
            <a:pathLst>
              <a:path w="1630" h="459">
                <a:moveTo>
                  <a:pt x="1160" y="167"/>
                </a:moveTo>
                <a:lnTo>
                  <a:pt x="1157" y="161"/>
                </a:lnTo>
                <a:lnTo>
                  <a:pt x="1153" y="155"/>
                </a:lnTo>
                <a:lnTo>
                  <a:pt x="1149" y="150"/>
                </a:lnTo>
                <a:lnTo>
                  <a:pt x="1145" y="145"/>
                </a:lnTo>
                <a:lnTo>
                  <a:pt x="1140" y="140"/>
                </a:lnTo>
                <a:lnTo>
                  <a:pt x="1136" y="135"/>
                </a:lnTo>
                <a:lnTo>
                  <a:pt x="1131" y="130"/>
                </a:lnTo>
                <a:lnTo>
                  <a:pt x="1126" y="126"/>
                </a:lnTo>
                <a:lnTo>
                  <a:pt x="1121" y="121"/>
                </a:lnTo>
                <a:lnTo>
                  <a:pt x="1116" y="117"/>
                </a:lnTo>
                <a:lnTo>
                  <a:pt x="1110" y="113"/>
                </a:lnTo>
                <a:lnTo>
                  <a:pt x="1105" y="110"/>
                </a:lnTo>
                <a:lnTo>
                  <a:pt x="1099" y="106"/>
                </a:lnTo>
                <a:lnTo>
                  <a:pt x="1093" y="103"/>
                </a:lnTo>
                <a:lnTo>
                  <a:pt x="1087" y="100"/>
                </a:lnTo>
                <a:lnTo>
                  <a:pt x="1081" y="97"/>
                </a:lnTo>
                <a:lnTo>
                  <a:pt x="1075" y="94"/>
                </a:lnTo>
                <a:lnTo>
                  <a:pt x="1068" y="92"/>
                </a:lnTo>
                <a:lnTo>
                  <a:pt x="1062" y="90"/>
                </a:lnTo>
                <a:lnTo>
                  <a:pt x="1055" y="87"/>
                </a:lnTo>
                <a:lnTo>
                  <a:pt x="1049" y="85"/>
                </a:lnTo>
                <a:lnTo>
                  <a:pt x="1042" y="84"/>
                </a:lnTo>
                <a:lnTo>
                  <a:pt x="1036" y="82"/>
                </a:lnTo>
                <a:lnTo>
                  <a:pt x="1029" y="81"/>
                </a:lnTo>
                <a:lnTo>
                  <a:pt x="1022" y="79"/>
                </a:lnTo>
                <a:lnTo>
                  <a:pt x="1015" y="78"/>
                </a:lnTo>
                <a:lnTo>
                  <a:pt x="1009" y="77"/>
                </a:lnTo>
                <a:lnTo>
                  <a:pt x="1002" y="76"/>
                </a:lnTo>
                <a:lnTo>
                  <a:pt x="995" y="76"/>
                </a:lnTo>
                <a:lnTo>
                  <a:pt x="988" y="75"/>
                </a:lnTo>
                <a:lnTo>
                  <a:pt x="981" y="75"/>
                </a:lnTo>
                <a:lnTo>
                  <a:pt x="974" y="75"/>
                </a:lnTo>
                <a:lnTo>
                  <a:pt x="968" y="75"/>
                </a:lnTo>
                <a:lnTo>
                  <a:pt x="961" y="75"/>
                </a:lnTo>
                <a:lnTo>
                  <a:pt x="954" y="76"/>
                </a:lnTo>
                <a:lnTo>
                  <a:pt x="948" y="76"/>
                </a:lnTo>
                <a:lnTo>
                  <a:pt x="941" y="77"/>
                </a:lnTo>
                <a:lnTo>
                  <a:pt x="935" y="77"/>
                </a:lnTo>
                <a:lnTo>
                  <a:pt x="928" y="78"/>
                </a:lnTo>
                <a:lnTo>
                  <a:pt x="922" y="79"/>
                </a:lnTo>
                <a:lnTo>
                  <a:pt x="916" y="81"/>
                </a:lnTo>
                <a:lnTo>
                  <a:pt x="910" y="82"/>
                </a:lnTo>
                <a:lnTo>
                  <a:pt x="904" y="84"/>
                </a:lnTo>
                <a:lnTo>
                  <a:pt x="898" y="85"/>
                </a:lnTo>
                <a:lnTo>
                  <a:pt x="892" y="87"/>
                </a:lnTo>
                <a:lnTo>
                  <a:pt x="886" y="89"/>
                </a:lnTo>
                <a:lnTo>
                  <a:pt x="881" y="91"/>
                </a:lnTo>
                <a:lnTo>
                  <a:pt x="876" y="93"/>
                </a:lnTo>
                <a:lnTo>
                  <a:pt x="871" y="95"/>
                </a:lnTo>
                <a:lnTo>
                  <a:pt x="866" y="98"/>
                </a:lnTo>
                <a:lnTo>
                  <a:pt x="861" y="100"/>
                </a:lnTo>
                <a:lnTo>
                  <a:pt x="856" y="103"/>
                </a:lnTo>
                <a:lnTo>
                  <a:pt x="852" y="106"/>
                </a:lnTo>
                <a:lnTo>
                  <a:pt x="848" y="108"/>
                </a:lnTo>
                <a:lnTo>
                  <a:pt x="844" y="111"/>
                </a:lnTo>
                <a:lnTo>
                  <a:pt x="840" y="115"/>
                </a:lnTo>
                <a:lnTo>
                  <a:pt x="836" y="118"/>
                </a:lnTo>
                <a:lnTo>
                  <a:pt x="833" y="121"/>
                </a:lnTo>
                <a:lnTo>
                  <a:pt x="830" y="125"/>
                </a:lnTo>
                <a:lnTo>
                  <a:pt x="827" y="128"/>
                </a:lnTo>
                <a:lnTo>
                  <a:pt x="827" y="128"/>
                </a:lnTo>
                <a:lnTo>
                  <a:pt x="827" y="124"/>
                </a:lnTo>
                <a:lnTo>
                  <a:pt x="827" y="120"/>
                </a:lnTo>
                <a:lnTo>
                  <a:pt x="826" y="117"/>
                </a:lnTo>
                <a:lnTo>
                  <a:pt x="826" y="113"/>
                </a:lnTo>
                <a:lnTo>
                  <a:pt x="825" y="109"/>
                </a:lnTo>
                <a:lnTo>
                  <a:pt x="824" y="105"/>
                </a:lnTo>
                <a:lnTo>
                  <a:pt x="823" y="100"/>
                </a:lnTo>
                <a:lnTo>
                  <a:pt x="822" y="96"/>
                </a:lnTo>
                <a:lnTo>
                  <a:pt x="820" y="92"/>
                </a:lnTo>
                <a:lnTo>
                  <a:pt x="818" y="88"/>
                </a:lnTo>
                <a:lnTo>
                  <a:pt x="817" y="84"/>
                </a:lnTo>
                <a:lnTo>
                  <a:pt x="814" y="80"/>
                </a:lnTo>
                <a:lnTo>
                  <a:pt x="812" y="76"/>
                </a:lnTo>
                <a:lnTo>
                  <a:pt x="810" y="72"/>
                </a:lnTo>
                <a:lnTo>
                  <a:pt x="807" y="68"/>
                </a:lnTo>
                <a:lnTo>
                  <a:pt x="805" y="64"/>
                </a:lnTo>
                <a:lnTo>
                  <a:pt x="802" y="61"/>
                </a:lnTo>
                <a:lnTo>
                  <a:pt x="799" y="57"/>
                </a:lnTo>
                <a:lnTo>
                  <a:pt x="796" y="53"/>
                </a:lnTo>
                <a:lnTo>
                  <a:pt x="793" y="49"/>
                </a:lnTo>
                <a:lnTo>
                  <a:pt x="789" y="46"/>
                </a:lnTo>
                <a:lnTo>
                  <a:pt x="786" y="42"/>
                </a:lnTo>
                <a:lnTo>
                  <a:pt x="782" y="39"/>
                </a:lnTo>
                <a:lnTo>
                  <a:pt x="778" y="36"/>
                </a:lnTo>
                <a:lnTo>
                  <a:pt x="774" y="32"/>
                </a:lnTo>
                <a:lnTo>
                  <a:pt x="770" y="29"/>
                </a:lnTo>
                <a:lnTo>
                  <a:pt x="766" y="26"/>
                </a:lnTo>
                <a:lnTo>
                  <a:pt x="762" y="23"/>
                </a:lnTo>
                <a:lnTo>
                  <a:pt x="757" y="21"/>
                </a:lnTo>
                <a:lnTo>
                  <a:pt x="753" y="18"/>
                </a:lnTo>
                <a:lnTo>
                  <a:pt x="748" y="16"/>
                </a:lnTo>
                <a:lnTo>
                  <a:pt x="743" y="13"/>
                </a:lnTo>
                <a:lnTo>
                  <a:pt x="738" y="11"/>
                </a:lnTo>
                <a:lnTo>
                  <a:pt x="733" y="9"/>
                </a:lnTo>
                <a:lnTo>
                  <a:pt x="728" y="7"/>
                </a:lnTo>
                <a:lnTo>
                  <a:pt x="723" y="6"/>
                </a:lnTo>
                <a:lnTo>
                  <a:pt x="718" y="4"/>
                </a:lnTo>
                <a:lnTo>
                  <a:pt x="712" y="3"/>
                </a:lnTo>
                <a:lnTo>
                  <a:pt x="707" y="2"/>
                </a:lnTo>
                <a:lnTo>
                  <a:pt x="701" y="1"/>
                </a:lnTo>
                <a:lnTo>
                  <a:pt x="696" y="0"/>
                </a:lnTo>
                <a:lnTo>
                  <a:pt x="690" y="0"/>
                </a:lnTo>
                <a:lnTo>
                  <a:pt x="684" y="0"/>
                </a:lnTo>
                <a:lnTo>
                  <a:pt x="679" y="0"/>
                </a:lnTo>
                <a:lnTo>
                  <a:pt x="673" y="0"/>
                </a:lnTo>
                <a:lnTo>
                  <a:pt x="667" y="1"/>
                </a:lnTo>
                <a:lnTo>
                  <a:pt x="661" y="1"/>
                </a:lnTo>
                <a:lnTo>
                  <a:pt x="655" y="2"/>
                </a:lnTo>
                <a:lnTo>
                  <a:pt x="648" y="4"/>
                </a:lnTo>
                <a:lnTo>
                  <a:pt x="642" y="5"/>
                </a:lnTo>
                <a:lnTo>
                  <a:pt x="636" y="7"/>
                </a:lnTo>
                <a:lnTo>
                  <a:pt x="630" y="9"/>
                </a:lnTo>
                <a:lnTo>
                  <a:pt x="623" y="12"/>
                </a:lnTo>
                <a:lnTo>
                  <a:pt x="617" y="14"/>
                </a:lnTo>
                <a:lnTo>
                  <a:pt x="611" y="17"/>
                </a:lnTo>
                <a:lnTo>
                  <a:pt x="604" y="21"/>
                </a:lnTo>
                <a:lnTo>
                  <a:pt x="598" y="24"/>
                </a:lnTo>
                <a:lnTo>
                  <a:pt x="591" y="28"/>
                </a:lnTo>
                <a:lnTo>
                  <a:pt x="584" y="33"/>
                </a:lnTo>
                <a:lnTo>
                  <a:pt x="578" y="37"/>
                </a:lnTo>
                <a:lnTo>
                  <a:pt x="571" y="42"/>
                </a:lnTo>
                <a:lnTo>
                  <a:pt x="565" y="48"/>
                </a:lnTo>
                <a:lnTo>
                  <a:pt x="558" y="54"/>
                </a:lnTo>
                <a:lnTo>
                  <a:pt x="551" y="60"/>
                </a:lnTo>
                <a:lnTo>
                  <a:pt x="545" y="66"/>
                </a:lnTo>
                <a:lnTo>
                  <a:pt x="538" y="73"/>
                </a:lnTo>
                <a:lnTo>
                  <a:pt x="538" y="73"/>
                </a:lnTo>
                <a:lnTo>
                  <a:pt x="533" y="71"/>
                </a:lnTo>
                <a:lnTo>
                  <a:pt x="527" y="69"/>
                </a:lnTo>
                <a:lnTo>
                  <a:pt x="521" y="67"/>
                </a:lnTo>
                <a:lnTo>
                  <a:pt x="515" y="65"/>
                </a:lnTo>
                <a:lnTo>
                  <a:pt x="509" y="64"/>
                </a:lnTo>
                <a:lnTo>
                  <a:pt x="503" y="63"/>
                </a:lnTo>
                <a:lnTo>
                  <a:pt x="497" y="61"/>
                </a:lnTo>
                <a:lnTo>
                  <a:pt x="491" y="61"/>
                </a:lnTo>
                <a:lnTo>
                  <a:pt x="485" y="60"/>
                </a:lnTo>
                <a:lnTo>
                  <a:pt x="479" y="59"/>
                </a:lnTo>
                <a:lnTo>
                  <a:pt x="473" y="59"/>
                </a:lnTo>
                <a:lnTo>
                  <a:pt x="466" y="59"/>
                </a:lnTo>
                <a:lnTo>
                  <a:pt x="460" y="59"/>
                </a:lnTo>
                <a:lnTo>
                  <a:pt x="454" y="59"/>
                </a:lnTo>
                <a:lnTo>
                  <a:pt x="448" y="60"/>
                </a:lnTo>
                <a:lnTo>
                  <a:pt x="442" y="61"/>
                </a:lnTo>
                <a:lnTo>
                  <a:pt x="435" y="61"/>
                </a:lnTo>
                <a:lnTo>
                  <a:pt x="429" y="62"/>
                </a:lnTo>
                <a:lnTo>
                  <a:pt x="423" y="64"/>
                </a:lnTo>
                <a:lnTo>
                  <a:pt x="417" y="65"/>
                </a:lnTo>
                <a:lnTo>
                  <a:pt x="411" y="67"/>
                </a:lnTo>
                <a:lnTo>
                  <a:pt x="405" y="68"/>
                </a:lnTo>
                <a:lnTo>
                  <a:pt x="399" y="70"/>
                </a:lnTo>
                <a:lnTo>
                  <a:pt x="393" y="72"/>
                </a:lnTo>
                <a:lnTo>
                  <a:pt x="387" y="75"/>
                </a:lnTo>
                <a:lnTo>
                  <a:pt x="381" y="77"/>
                </a:lnTo>
                <a:lnTo>
                  <a:pt x="376" y="80"/>
                </a:lnTo>
                <a:lnTo>
                  <a:pt x="370" y="83"/>
                </a:lnTo>
                <a:lnTo>
                  <a:pt x="365" y="86"/>
                </a:lnTo>
                <a:lnTo>
                  <a:pt x="359" y="89"/>
                </a:lnTo>
                <a:lnTo>
                  <a:pt x="354" y="92"/>
                </a:lnTo>
                <a:lnTo>
                  <a:pt x="349" y="96"/>
                </a:lnTo>
                <a:lnTo>
                  <a:pt x="344" y="100"/>
                </a:lnTo>
                <a:lnTo>
                  <a:pt x="339" y="103"/>
                </a:lnTo>
                <a:lnTo>
                  <a:pt x="335" y="107"/>
                </a:lnTo>
                <a:lnTo>
                  <a:pt x="330" y="112"/>
                </a:lnTo>
                <a:lnTo>
                  <a:pt x="326" y="116"/>
                </a:lnTo>
                <a:lnTo>
                  <a:pt x="321" y="121"/>
                </a:lnTo>
                <a:lnTo>
                  <a:pt x="317" y="125"/>
                </a:lnTo>
                <a:lnTo>
                  <a:pt x="314" y="130"/>
                </a:lnTo>
                <a:lnTo>
                  <a:pt x="310" y="135"/>
                </a:lnTo>
                <a:lnTo>
                  <a:pt x="306" y="141"/>
                </a:lnTo>
                <a:lnTo>
                  <a:pt x="303" y="146"/>
                </a:lnTo>
                <a:lnTo>
                  <a:pt x="300" y="151"/>
                </a:lnTo>
                <a:lnTo>
                  <a:pt x="297" y="157"/>
                </a:lnTo>
                <a:lnTo>
                  <a:pt x="294" y="163"/>
                </a:lnTo>
                <a:lnTo>
                  <a:pt x="292" y="169"/>
                </a:lnTo>
                <a:lnTo>
                  <a:pt x="290" y="175"/>
                </a:lnTo>
                <a:lnTo>
                  <a:pt x="288" y="182"/>
                </a:lnTo>
                <a:lnTo>
                  <a:pt x="286" y="188"/>
                </a:lnTo>
                <a:lnTo>
                  <a:pt x="285" y="195"/>
                </a:lnTo>
                <a:lnTo>
                  <a:pt x="283" y="202"/>
                </a:lnTo>
                <a:lnTo>
                  <a:pt x="282" y="209"/>
                </a:lnTo>
                <a:lnTo>
                  <a:pt x="282" y="216"/>
                </a:lnTo>
                <a:lnTo>
                  <a:pt x="281" y="223"/>
                </a:lnTo>
                <a:lnTo>
                  <a:pt x="281" y="223"/>
                </a:lnTo>
                <a:lnTo>
                  <a:pt x="276" y="221"/>
                </a:lnTo>
                <a:lnTo>
                  <a:pt x="271" y="219"/>
                </a:lnTo>
                <a:lnTo>
                  <a:pt x="265" y="217"/>
                </a:lnTo>
                <a:lnTo>
                  <a:pt x="260" y="216"/>
                </a:lnTo>
                <a:lnTo>
                  <a:pt x="254" y="214"/>
                </a:lnTo>
                <a:lnTo>
                  <a:pt x="248" y="213"/>
                </a:lnTo>
                <a:lnTo>
                  <a:pt x="242" y="211"/>
                </a:lnTo>
                <a:lnTo>
                  <a:pt x="236" y="210"/>
                </a:lnTo>
                <a:lnTo>
                  <a:pt x="230" y="209"/>
                </a:lnTo>
                <a:lnTo>
                  <a:pt x="224" y="208"/>
                </a:lnTo>
                <a:lnTo>
                  <a:pt x="218" y="207"/>
                </a:lnTo>
                <a:lnTo>
                  <a:pt x="211" y="206"/>
                </a:lnTo>
                <a:lnTo>
                  <a:pt x="205" y="206"/>
                </a:lnTo>
                <a:lnTo>
                  <a:pt x="198" y="206"/>
                </a:lnTo>
                <a:lnTo>
                  <a:pt x="192" y="205"/>
                </a:lnTo>
                <a:lnTo>
                  <a:pt x="185" y="205"/>
                </a:lnTo>
                <a:lnTo>
                  <a:pt x="179" y="205"/>
                </a:lnTo>
                <a:lnTo>
                  <a:pt x="172" y="206"/>
                </a:lnTo>
                <a:lnTo>
                  <a:pt x="165" y="206"/>
                </a:lnTo>
                <a:lnTo>
                  <a:pt x="158" y="207"/>
                </a:lnTo>
                <a:lnTo>
                  <a:pt x="152" y="208"/>
                </a:lnTo>
                <a:lnTo>
                  <a:pt x="145" y="209"/>
                </a:lnTo>
                <a:lnTo>
                  <a:pt x="138" y="210"/>
                </a:lnTo>
                <a:lnTo>
                  <a:pt x="131" y="211"/>
                </a:lnTo>
                <a:lnTo>
                  <a:pt x="124" y="213"/>
                </a:lnTo>
                <a:lnTo>
                  <a:pt x="117" y="215"/>
                </a:lnTo>
                <a:lnTo>
                  <a:pt x="110" y="217"/>
                </a:lnTo>
                <a:lnTo>
                  <a:pt x="103" y="219"/>
                </a:lnTo>
                <a:lnTo>
                  <a:pt x="96" y="222"/>
                </a:lnTo>
                <a:lnTo>
                  <a:pt x="89" y="224"/>
                </a:lnTo>
                <a:lnTo>
                  <a:pt x="82" y="227"/>
                </a:lnTo>
                <a:lnTo>
                  <a:pt x="76" y="230"/>
                </a:lnTo>
                <a:lnTo>
                  <a:pt x="69" y="234"/>
                </a:lnTo>
                <a:lnTo>
                  <a:pt x="62" y="237"/>
                </a:lnTo>
                <a:lnTo>
                  <a:pt x="55" y="241"/>
                </a:lnTo>
                <a:lnTo>
                  <a:pt x="48" y="246"/>
                </a:lnTo>
                <a:lnTo>
                  <a:pt x="42" y="250"/>
                </a:lnTo>
                <a:lnTo>
                  <a:pt x="35" y="255"/>
                </a:lnTo>
                <a:lnTo>
                  <a:pt x="28" y="260"/>
                </a:lnTo>
                <a:lnTo>
                  <a:pt x="22" y="265"/>
                </a:lnTo>
                <a:lnTo>
                  <a:pt x="15" y="270"/>
                </a:lnTo>
                <a:lnTo>
                  <a:pt x="9" y="276"/>
                </a:lnTo>
                <a:lnTo>
                  <a:pt x="9" y="276"/>
                </a:lnTo>
                <a:lnTo>
                  <a:pt x="7" y="278"/>
                </a:lnTo>
                <a:lnTo>
                  <a:pt x="5" y="280"/>
                </a:lnTo>
                <a:lnTo>
                  <a:pt x="4" y="283"/>
                </a:lnTo>
                <a:lnTo>
                  <a:pt x="2" y="285"/>
                </a:lnTo>
                <a:lnTo>
                  <a:pt x="1" y="288"/>
                </a:lnTo>
                <a:lnTo>
                  <a:pt x="1" y="290"/>
                </a:lnTo>
                <a:lnTo>
                  <a:pt x="0" y="293"/>
                </a:lnTo>
                <a:lnTo>
                  <a:pt x="0" y="295"/>
                </a:lnTo>
                <a:lnTo>
                  <a:pt x="0" y="298"/>
                </a:lnTo>
                <a:lnTo>
                  <a:pt x="0" y="300"/>
                </a:lnTo>
                <a:lnTo>
                  <a:pt x="1" y="303"/>
                </a:lnTo>
                <a:lnTo>
                  <a:pt x="1" y="306"/>
                </a:lnTo>
                <a:lnTo>
                  <a:pt x="2" y="308"/>
                </a:lnTo>
                <a:lnTo>
                  <a:pt x="4" y="311"/>
                </a:lnTo>
                <a:lnTo>
                  <a:pt x="5" y="314"/>
                </a:lnTo>
                <a:lnTo>
                  <a:pt x="6" y="317"/>
                </a:lnTo>
                <a:lnTo>
                  <a:pt x="8" y="320"/>
                </a:lnTo>
                <a:lnTo>
                  <a:pt x="10" y="322"/>
                </a:lnTo>
                <a:lnTo>
                  <a:pt x="12" y="325"/>
                </a:lnTo>
                <a:lnTo>
                  <a:pt x="15" y="328"/>
                </a:lnTo>
                <a:lnTo>
                  <a:pt x="17" y="331"/>
                </a:lnTo>
                <a:lnTo>
                  <a:pt x="20" y="334"/>
                </a:lnTo>
                <a:lnTo>
                  <a:pt x="23" y="336"/>
                </a:lnTo>
                <a:lnTo>
                  <a:pt x="26" y="339"/>
                </a:lnTo>
                <a:lnTo>
                  <a:pt x="29" y="342"/>
                </a:lnTo>
                <a:lnTo>
                  <a:pt x="32" y="345"/>
                </a:lnTo>
                <a:lnTo>
                  <a:pt x="36" y="348"/>
                </a:lnTo>
                <a:lnTo>
                  <a:pt x="40" y="350"/>
                </a:lnTo>
                <a:lnTo>
                  <a:pt x="44" y="353"/>
                </a:lnTo>
                <a:lnTo>
                  <a:pt x="48" y="356"/>
                </a:lnTo>
                <a:lnTo>
                  <a:pt x="52" y="358"/>
                </a:lnTo>
                <a:lnTo>
                  <a:pt x="56" y="361"/>
                </a:lnTo>
                <a:lnTo>
                  <a:pt x="61" y="364"/>
                </a:lnTo>
                <a:lnTo>
                  <a:pt x="66" y="366"/>
                </a:lnTo>
                <a:lnTo>
                  <a:pt x="71" y="369"/>
                </a:lnTo>
                <a:lnTo>
                  <a:pt x="75" y="371"/>
                </a:lnTo>
                <a:lnTo>
                  <a:pt x="81" y="374"/>
                </a:lnTo>
                <a:lnTo>
                  <a:pt x="86" y="376"/>
                </a:lnTo>
                <a:lnTo>
                  <a:pt x="91" y="378"/>
                </a:lnTo>
                <a:lnTo>
                  <a:pt x="97" y="381"/>
                </a:lnTo>
                <a:lnTo>
                  <a:pt x="102" y="383"/>
                </a:lnTo>
                <a:lnTo>
                  <a:pt x="108" y="385"/>
                </a:lnTo>
                <a:lnTo>
                  <a:pt x="114" y="387"/>
                </a:lnTo>
                <a:lnTo>
                  <a:pt x="120" y="389"/>
                </a:lnTo>
                <a:lnTo>
                  <a:pt x="126" y="391"/>
                </a:lnTo>
                <a:lnTo>
                  <a:pt x="132" y="393"/>
                </a:lnTo>
                <a:lnTo>
                  <a:pt x="138" y="394"/>
                </a:lnTo>
                <a:lnTo>
                  <a:pt x="144" y="396"/>
                </a:lnTo>
                <a:lnTo>
                  <a:pt x="151" y="398"/>
                </a:lnTo>
                <a:lnTo>
                  <a:pt x="157" y="399"/>
                </a:lnTo>
                <a:lnTo>
                  <a:pt x="164" y="401"/>
                </a:lnTo>
                <a:lnTo>
                  <a:pt x="171" y="402"/>
                </a:lnTo>
                <a:lnTo>
                  <a:pt x="177" y="403"/>
                </a:lnTo>
                <a:lnTo>
                  <a:pt x="184" y="404"/>
                </a:lnTo>
                <a:lnTo>
                  <a:pt x="191" y="405"/>
                </a:lnTo>
                <a:lnTo>
                  <a:pt x="198" y="406"/>
                </a:lnTo>
                <a:lnTo>
                  <a:pt x="205" y="407"/>
                </a:lnTo>
                <a:lnTo>
                  <a:pt x="212" y="408"/>
                </a:lnTo>
                <a:lnTo>
                  <a:pt x="219" y="408"/>
                </a:lnTo>
                <a:lnTo>
                  <a:pt x="227" y="408"/>
                </a:lnTo>
                <a:lnTo>
                  <a:pt x="234" y="409"/>
                </a:lnTo>
                <a:lnTo>
                  <a:pt x="241" y="409"/>
                </a:lnTo>
                <a:lnTo>
                  <a:pt x="248" y="409"/>
                </a:lnTo>
                <a:lnTo>
                  <a:pt x="256" y="409"/>
                </a:lnTo>
                <a:lnTo>
                  <a:pt x="263" y="409"/>
                </a:lnTo>
                <a:lnTo>
                  <a:pt x="271" y="408"/>
                </a:lnTo>
                <a:lnTo>
                  <a:pt x="278" y="408"/>
                </a:lnTo>
                <a:lnTo>
                  <a:pt x="286" y="407"/>
                </a:lnTo>
                <a:lnTo>
                  <a:pt x="293" y="406"/>
                </a:lnTo>
                <a:lnTo>
                  <a:pt x="301" y="405"/>
                </a:lnTo>
                <a:lnTo>
                  <a:pt x="308" y="404"/>
                </a:lnTo>
                <a:lnTo>
                  <a:pt x="316" y="403"/>
                </a:lnTo>
                <a:lnTo>
                  <a:pt x="323" y="401"/>
                </a:lnTo>
                <a:lnTo>
                  <a:pt x="331" y="400"/>
                </a:lnTo>
                <a:lnTo>
                  <a:pt x="338" y="398"/>
                </a:lnTo>
                <a:lnTo>
                  <a:pt x="346" y="396"/>
                </a:lnTo>
                <a:lnTo>
                  <a:pt x="353" y="394"/>
                </a:lnTo>
                <a:lnTo>
                  <a:pt x="361" y="392"/>
                </a:lnTo>
                <a:lnTo>
                  <a:pt x="369" y="389"/>
                </a:lnTo>
                <a:lnTo>
                  <a:pt x="376" y="387"/>
                </a:lnTo>
                <a:lnTo>
                  <a:pt x="384" y="384"/>
                </a:lnTo>
                <a:lnTo>
                  <a:pt x="391" y="381"/>
                </a:lnTo>
                <a:lnTo>
                  <a:pt x="398" y="377"/>
                </a:lnTo>
                <a:lnTo>
                  <a:pt x="406" y="374"/>
                </a:lnTo>
                <a:lnTo>
                  <a:pt x="413" y="370"/>
                </a:lnTo>
                <a:lnTo>
                  <a:pt x="420" y="366"/>
                </a:lnTo>
                <a:lnTo>
                  <a:pt x="428" y="362"/>
                </a:lnTo>
                <a:lnTo>
                  <a:pt x="428" y="362"/>
                </a:lnTo>
                <a:lnTo>
                  <a:pt x="436" y="368"/>
                </a:lnTo>
                <a:lnTo>
                  <a:pt x="445" y="373"/>
                </a:lnTo>
                <a:lnTo>
                  <a:pt x="453" y="378"/>
                </a:lnTo>
                <a:lnTo>
                  <a:pt x="461" y="383"/>
                </a:lnTo>
                <a:lnTo>
                  <a:pt x="469" y="387"/>
                </a:lnTo>
                <a:lnTo>
                  <a:pt x="477" y="392"/>
                </a:lnTo>
                <a:lnTo>
                  <a:pt x="484" y="395"/>
                </a:lnTo>
                <a:lnTo>
                  <a:pt x="492" y="399"/>
                </a:lnTo>
                <a:lnTo>
                  <a:pt x="499" y="402"/>
                </a:lnTo>
                <a:lnTo>
                  <a:pt x="506" y="406"/>
                </a:lnTo>
                <a:lnTo>
                  <a:pt x="512" y="408"/>
                </a:lnTo>
                <a:lnTo>
                  <a:pt x="519" y="411"/>
                </a:lnTo>
                <a:lnTo>
                  <a:pt x="525" y="413"/>
                </a:lnTo>
                <a:lnTo>
                  <a:pt x="532" y="415"/>
                </a:lnTo>
                <a:lnTo>
                  <a:pt x="538" y="417"/>
                </a:lnTo>
                <a:lnTo>
                  <a:pt x="544" y="419"/>
                </a:lnTo>
                <a:lnTo>
                  <a:pt x="550" y="420"/>
                </a:lnTo>
                <a:lnTo>
                  <a:pt x="555" y="421"/>
                </a:lnTo>
                <a:lnTo>
                  <a:pt x="561" y="422"/>
                </a:lnTo>
                <a:lnTo>
                  <a:pt x="566" y="422"/>
                </a:lnTo>
                <a:lnTo>
                  <a:pt x="572" y="422"/>
                </a:lnTo>
                <a:lnTo>
                  <a:pt x="577" y="422"/>
                </a:lnTo>
                <a:lnTo>
                  <a:pt x="582" y="422"/>
                </a:lnTo>
                <a:lnTo>
                  <a:pt x="587" y="422"/>
                </a:lnTo>
                <a:lnTo>
                  <a:pt x="592" y="421"/>
                </a:lnTo>
                <a:lnTo>
                  <a:pt x="597" y="420"/>
                </a:lnTo>
                <a:lnTo>
                  <a:pt x="602" y="418"/>
                </a:lnTo>
                <a:lnTo>
                  <a:pt x="607" y="417"/>
                </a:lnTo>
                <a:lnTo>
                  <a:pt x="611" y="415"/>
                </a:lnTo>
                <a:lnTo>
                  <a:pt x="616" y="413"/>
                </a:lnTo>
                <a:lnTo>
                  <a:pt x="620" y="411"/>
                </a:lnTo>
                <a:lnTo>
                  <a:pt x="625" y="408"/>
                </a:lnTo>
                <a:lnTo>
                  <a:pt x="629" y="405"/>
                </a:lnTo>
                <a:lnTo>
                  <a:pt x="634" y="402"/>
                </a:lnTo>
                <a:lnTo>
                  <a:pt x="638" y="399"/>
                </a:lnTo>
                <a:lnTo>
                  <a:pt x="642" y="395"/>
                </a:lnTo>
                <a:lnTo>
                  <a:pt x="646" y="391"/>
                </a:lnTo>
                <a:lnTo>
                  <a:pt x="651" y="387"/>
                </a:lnTo>
                <a:lnTo>
                  <a:pt x="655" y="383"/>
                </a:lnTo>
                <a:lnTo>
                  <a:pt x="659" y="378"/>
                </a:lnTo>
                <a:lnTo>
                  <a:pt x="664" y="374"/>
                </a:lnTo>
                <a:lnTo>
                  <a:pt x="668" y="369"/>
                </a:lnTo>
                <a:lnTo>
                  <a:pt x="672" y="363"/>
                </a:lnTo>
                <a:lnTo>
                  <a:pt x="676" y="358"/>
                </a:lnTo>
                <a:lnTo>
                  <a:pt x="681" y="352"/>
                </a:lnTo>
                <a:lnTo>
                  <a:pt x="685" y="346"/>
                </a:lnTo>
                <a:lnTo>
                  <a:pt x="689" y="340"/>
                </a:lnTo>
                <a:lnTo>
                  <a:pt x="694" y="333"/>
                </a:lnTo>
                <a:lnTo>
                  <a:pt x="698" y="326"/>
                </a:lnTo>
                <a:lnTo>
                  <a:pt x="698" y="326"/>
                </a:lnTo>
                <a:lnTo>
                  <a:pt x="703" y="335"/>
                </a:lnTo>
                <a:lnTo>
                  <a:pt x="709" y="343"/>
                </a:lnTo>
                <a:lnTo>
                  <a:pt x="715" y="350"/>
                </a:lnTo>
                <a:lnTo>
                  <a:pt x="720" y="358"/>
                </a:lnTo>
                <a:lnTo>
                  <a:pt x="726" y="365"/>
                </a:lnTo>
                <a:lnTo>
                  <a:pt x="732" y="371"/>
                </a:lnTo>
                <a:lnTo>
                  <a:pt x="738" y="378"/>
                </a:lnTo>
                <a:lnTo>
                  <a:pt x="743" y="384"/>
                </a:lnTo>
                <a:lnTo>
                  <a:pt x="749" y="389"/>
                </a:lnTo>
                <a:lnTo>
                  <a:pt x="755" y="395"/>
                </a:lnTo>
                <a:lnTo>
                  <a:pt x="761" y="400"/>
                </a:lnTo>
                <a:lnTo>
                  <a:pt x="767" y="405"/>
                </a:lnTo>
                <a:lnTo>
                  <a:pt x="773" y="410"/>
                </a:lnTo>
                <a:lnTo>
                  <a:pt x="779" y="414"/>
                </a:lnTo>
                <a:lnTo>
                  <a:pt x="785" y="418"/>
                </a:lnTo>
                <a:lnTo>
                  <a:pt x="791" y="422"/>
                </a:lnTo>
                <a:lnTo>
                  <a:pt x="798" y="426"/>
                </a:lnTo>
                <a:lnTo>
                  <a:pt x="804" y="429"/>
                </a:lnTo>
                <a:lnTo>
                  <a:pt x="810" y="432"/>
                </a:lnTo>
                <a:lnTo>
                  <a:pt x="816" y="435"/>
                </a:lnTo>
                <a:lnTo>
                  <a:pt x="822" y="438"/>
                </a:lnTo>
                <a:lnTo>
                  <a:pt x="828" y="441"/>
                </a:lnTo>
                <a:lnTo>
                  <a:pt x="834" y="443"/>
                </a:lnTo>
                <a:lnTo>
                  <a:pt x="841" y="445"/>
                </a:lnTo>
                <a:lnTo>
                  <a:pt x="847" y="447"/>
                </a:lnTo>
                <a:lnTo>
                  <a:pt x="853" y="449"/>
                </a:lnTo>
                <a:lnTo>
                  <a:pt x="859" y="451"/>
                </a:lnTo>
                <a:lnTo>
                  <a:pt x="865" y="452"/>
                </a:lnTo>
                <a:lnTo>
                  <a:pt x="871" y="453"/>
                </a:lnTo>
                <a:lnTo>
                  <a:pt x="877" y="454"/>
                </a:lnTo>
                <a:lnTo>
                  <a:pt x="883" y="455"/>
                </a:lnTo>
                <a:lnTo>
                  <a:pt x="889" y="456"/>
                </a:lnTo>
                <a:lnTo>
                  <a:pt x="895" y="457"/>
                </a:lnTo>
                <a:lnTo>
                  <a:pt x="901" y="458"/>
                </a:lnTo>
                <a:lnTo>
                  <a:pt x="907" y="458"/>
                </a:lnTo>
                <a:lnTo>
                  <a:pt x="913" y="458"/>
                </a:lnTo>
                <a:lnTo>
                  <a:pt x="919" y="459"/>
                </a:lnTo>
                <a:lnTo>
                  <a:pt x="925" y="459"/>
                </a:lnTo>
                <a:lnTo>
                  <a:pt x="930" y="459"/>
                </a:lnTo>
                <a:lnTo>
                  <a:pt x="936" y="459"/>
                </a:lnTo>
                <a:lnTo>
                  <a:pt x="942" y="459"/>
                </a:lnTo>
                <a:lnTo>
                  <a:pt x="947" y="458"/>
                </a:lnTo>
                <a:lnTo>
                  <a:pt x="953" y="458"/>
                </a:lnTo>
                <a:lnTo>
                  <a:pt x="958" y="458"/>
                </a:lnTo>
                <a:lnTo>
                  <a:pt x="964" y="457"/>
                </a:lnTo>
                <a:lnTo>
                  <a:pt x="969" y="457"/>
                </a:lnTo>
                <a:lnTo>
                  <a:pt x="974" y="457"/>
                </a:lnTo>
                <a:lnTo>
                  <a:pt x="979" y="456"/>
                </a:lnTo>
                <a:lnTo>
                  <a:pt x="985" y="456"/>
                </a:lnTo>
                <a:lnTo>
                  <a:pt x="985" y="456"/>
                </a:lnTo>
                <a:lnTo>
                  <a:pt x="991" y="455"/>
                </a:lnTo>
                <a:lnTo>
                  <a:pt x="997" y="453"/>
                </a:lnTo>
                <a:lnTo>
                  <a:pt x="1004" y="452"/>
                </a:lnTo>
                <a:lnTo>
                  <a:pt x="1010" y="450"/>
                </a:lnTo>
                <a:lnTo>
                  <a:pt x="1017" y="448"/>
                </a:lnTo>
                <a:lnTo>
                  <a:pt x="1024" y="446"/>
                </a:lnTo>
                <a:lnTo>
                  <a:pt x="1030" y="443"/>
                </a:lnTo>
                <a:lnTo>
                  <a:pt x="1037" y="441"/>
                </a:lnTo>
                <a:lnTo>
                  <a:pt x="1044" y="438"/>
                </a:lnTo>
                <a:lnTo>
                  <a:pt x="1051" y="434"/>
                </a:lnTo>
                <a:lnTo>
                  <a:pt x="1058" y="431"/>
                </a:lnTo>
                <a:lnTo>
                  <a:pt x="1064" y="428"/>
                </a:lnTo>
                <a:lnTo>
                  <a:pt x="1071" y="424"/>
                </a:lnTo>
                <a:lnTo>
                  <a:pt x="1078" y="420"/>
                </a:lnTo>
                <a:lnTo>
                  <a:pt x="1085" y="417"/>
                </a:lnTo>
                <a:lnTo>
                  <a:pt x="1092" y="413"/>
                </a:lnTo>
                <a:lnTo>
                  <a:pt x="1099" y="409"/>
                </a:lnTo>
                <a:lnTo>
                  <a:pt x="1106" y="405"/>
                </a:lnTo>
                <a:lnTo>
                  <a:pt x="1113" y="401"/>
                </a:lnTo>
                <a:lnTo>
                  <a:pt x="1120" y="397"/>
                </a:lnTo>
                <a:lnTo>
                  <a:pt x="1126" y="393"/>
                </a:lnTo>
                <a:lnTo>
                  <a:pt x="1133" y="389"/>
                </a:lnTo>
                <a:lnTo>
                  <a:pt x="1140" y="385"/>
                </a:lnTo>
                <a:lnTo>
                  <a:pt x="1147" y="381"/>
                </a:lnTo>
                <a:lnTo>
                  <a:pt x="1153" y="377"/>
                </a:lnTo>
                <a:lnTo>
                  <a:pt x="1160" y="374"/>
                </a:lnTo>
                <a:lnTo>
                  <a:pt x="1166" y="370"/>
                </a:lnTo>
                <a:lnTo>
                  <a:pt x="1173" y="367"/>
                </a:lnTo>
                <a:lnTo>
                  <a:pt x="1179" y="364"/>
                </a:lnTo>
                <a:lnTo>
                  <a:pt x="1185" y="361"/>
                </a:lnTo>
                <a:lnTo>
                  <a:pt x="1192" y="358"/>
                </a:lnTo>
                <a:lnTo>
                  <a:pt x="1198" y="355"/>
                </a:lnTo>
                <a:lnTo>
                  <a:pt x="1204" y="353"/>
                </a:lnTo>
                <a:lnTo>
                  <a:pt x="1210" y="351"/>
                </a:lnTo>
                <a:lnTo>
                  <a:pt x="1216" y="349"/>
                </a:lnTo>
                <a:lnTo>
                  <a:pt x="1221" y="347"/>
                </a:lnTo>
                <a:lnTo>
                  <a:pt x="1227" y="346"/>
                </a:lnTo>
                <a:lnTo>
                  <a:pt x="1232" y="345"/>
                </a:lnTo>
                <a:lnTo>
                  <a:pt x="1238" y="344"/>
                </a:lnTo>
                <a:lnTo>
                  <a:pt x="1243" y="344"/>
                </a:lnTo>
                <a:lnTo>
                  <a:pt x="1243" y="344"/>
                </a:lnTo>
                <a:lnTo>
                  <a:pt x="1248" y="344"/>
                </a:lnTo>
                <a:lnTo>
                  <a:pt x="1252" y="344"/>
                </a:lnTo>
                <a:lnTo>
                  <a:pt x="1257" y="344"/>
                </a:lnTo>
                <a:lnTo>
                  <a:pt x="1261" y="345"/>
                </a:lnTo>
                <a:lnTo>
                  <a:pt x="1266" y="345"/>
                </a:lnTo>
                <a:lnTo>
                  <a:pt x="1270" y="345"/>
                </a:lnTo>
                <a:lnTo>
                  <a:pt x="1274" y="346"/>
                </a:lnTo>
                <a:lnTo>
                  <a:pt x="1278" y="347"/>
                </a:lnTo>
                <a:lnTo>
                  <a:pt x="1283" y="347"/>
                </a:lnTo>
                <a:lnTo>
                  <a:pt x="1287" y="348"/>
                </a:lnTo>
                <a:lnTo>
                  <a:pt x="1291" y="349"/>
                </a:lnTo>
                <a:lnTo>
                  <a:pt x="1295" y="350"/>
                </a:lnTo>
                <a:lnTo>
                  <a:pt x="1300" y="351"/>
                </a:lnTo>
                <a:lnTo>
                  <a:pt x="1304" y="352"/>
                </a:lnTo>
                <a:lnTo>
                  <a:pt x="1309" y="354"/>
                </a:lnTo>
                <a:lnTo>
                  <a:pt x="1313" y="355"/>
                </a:lnTo>
                <a:lnTo>
                  <a:pt x="1318" y="357"/>
                </a:lnTo>
                <a:lnTo>
                  <a:pt x="1323" y="358"/>
                </a:lnTo>
                <a:lnTo>
                  <a:pt x="1328" y="360"/>
                </a:lnTo>
                <a:lnTo>
                  <a:pt x="1334" y="362"/>
                </a:lnTo>
                <a:lnTo>
                  <a:pt x="1339" y="363"/>
                </a:lnTo>
                <a:lnTo>
                  <a:pt x="1345" y="365"/>
                </a:lnTo>
                <a:lnTo>
                  <a:pt x="1351" y="367"/>
                </a:lnTo>
                <a:lnTo>
                  <a:pt x="1357" y="369"/>
                </a:lnTo>
                <a:lnTo>
                  <a:pt x="1364" y="371"/>
                </a:lnTo>
                <a:lnTo>
                  <a:pt x="1371" y="374"/>
                </a:lnTo>
                <a:lnTo>
                  <a:pt x="1378" y="376"/>
                </a:lnTo>
                <a:lnTo>
                  <a:pt x="1385" y="378"/>
                </a:lnTo>
                <a:lnTo>
                  <a:pt x="1393" y="381"/>
                </a:lnTo>
                <a:lnTo>
                  <a:pt x="1401" y="383"/>
                </a:lnTo>
                <a:lnTo>
                  <a:pt x="1410" y="386"/>
                </a:lnTo>
                <a:lnTo>
                  <a:pt x="1419" y="389"/>
                </a:lnTo>
                <a:lnTo>
                  <a:pt x="1429" y="391"/>
                </a:lnTo>
                <a:lnTo>
                  <a:pt x="1439" y="394"/>
                </a:lnTo>
                <a:lnTo>
                  <a:pt x="1449" y="397"/>
                </a:lnTo>
                <a:lnTo>
                  <a:pt x="1460" y="400"/>
                </a:lnTo>
                <a:lnTo>
                  <a:pt x="1472" y="403"/>
                </a:lnTo>
                <a:lnTo>
                  <a:pt x="1483" y="406"/>
                </a:lnTo>
                <a:lnTo>
                  <a:pt x="1496" y="409"/>
                </a:lnTo>
                <a:lnTo>
                  <a:pt x="1509" y="412"/>
                </a:lnTo>
                <a:lnTo>
                  <a:pt x="1523" y="416"/>
                </a:lnTo>
                <a:lnTo>
                  <a:pt x="1537" y="419"/>
                </a:lnTo>
                <a:lnTo>
                  <a:pt x="1537" y="419"/>
                </a:lnTo>
                <a:lnTo>
                  <a:pt x="1540" y="418"/>
                </a:lnTo>
                <a:lnTo>
                  <a:pt x="1544" y="417"/>
                </a:lnTo>
                <a:lnTo>
                  <a:pt x="1547" y="416"/>
                </a:lnTo>
                <a:lnTo>
                  <a:pt x="1551" y="415"/>
                </a:lnTo>
                <a:lnTo>
                  <a:pt x="1554" y="414"/>
                </a:lnTo>
                <a:lnTo>
                  <a:pt x="1558" y="412"/>
                </a:lnTo>
                <a:lnTo>
                  <a:pt x="1561" y="411"/>
                </a:lnTo>
                <a:lnTo>
                  <a:pt x="1565" y="409"/>
                </a:lnTo>
                <a:lnTo>
                  <a:pt x="1568" y="407"/>
                </a:lnTo>
                <a:lnTo>
                  <a:pt x="1572" y="405"/>
                </a:lnTo>
                <a:lnTo>
                  <a:pt x="1575" y="403"/>
                </a:lnTo>
                <a:lnTo>
                  <a:pt x="1578" y="400"/>
                </a:lnTo>
                <a:lnTo>
                  <a:pt x="1582" y="398"/>
                </a:lnTo>
                <a:lnTo>
                  <a:pt x="1585" y="396"/>
                </a:lnTo>
                <a:lnTo>
                  <a:pt x="1588" y="393"/>
                </a:lnTo>
                <a:lnTo>
                  <a:pt x="1591" y="391"/>
                </a:lnTo>
                <a:lnTo>
                  <a:pt x="1594" y="388"/>
                </a:lnTo>
                <a:lnTo>
                  <a:pt x="1597" y="385"/>
                </a:lnTo>
                <a:lnTo>
                  <a:pt x="1600" y="382"/>
                </a:lnTo>
                <a:lnTo>
                  <a:pt x="1602" y="379"/>
                </a:lnTo>
                <a:lnTo>
                  <a:pt x="1605" y="376"/>
                </a:lnTo>
                <a:lnTo>
                  <a:pt x="1608" y="373"/>
                </a:lnTo>
                <a:lnTo>
                  <a:pt x="1610" y="370"/>
                </a:lnTo>
                <a:lnTo>
                  <a:pt x="1612" y="367"/>
                </a:lnTo>
                <a:lnTo>
                  <a:pt x="1615" y="364"/>
                </a:lnTo>
                <a:lnTo>
                  <a:pt x="1617" y="360"/>
                </a:lnTo>
                <a:lnTo>
                  <a:pt x="1619" y="357"/>
                </a:lnTo>
                <a:lnTo>
                  <a:pt x="1621" y="354"/>
                </a:lnTo>
                <a:lnTo>
                  <a:pt x="1622" y="350"/>
                </a:lnTo>
                <a:lnTo>
                  <a:pt x="1624" y="347"/>
                </a:lnTo>
                <a:lnTo>
                  <a:pt x="1625" y="343"/>
                </a:lnTo>
                <a:lnTo>
                  <a:pt x="1627" y="340"/>
                </a:lnTo>
                <a:lnTo>
                  <a:pt x="1628" y="336"/>
                </a:lnTo>
                <a:lnTo>
                  <a:pt x="1629" y="333"/>
                </a:lnTo>
                <a:lnTo>
                  <a:pt x="1629" y="330"/>
                </a:lnTo>
                <a:lnTo>
                  <a:pt x="1630" y="326"/>
                </a:lnTo>
                <a:lnTo>
                  <a:pt x="1630" y="323"/>
                </a:lnTo>
                <a:lnTo>
                  <a:pt x="1630" y="319"/>
                </a:lnTo>
                <a:lnTo>
                  <a:pt x="1630" y="316"/>
                </a:lnTo>
                <a:lnTo>
                  <a:pt x="1630" y="312"/>
                </a:lnTo>
                <a:lnTo>
                  <a:pt x="1630" y="309"/>
                </a:lnTo>
                <a:lnTo>
                  <a:pt x="1629" y="306"/>
                </a:lnTo>
                <a:lnTo>
                  <a:pt x="1628" y="302"/>
                </a:lnTo>
                <a:lnTo>
                  <a:pt x="1627" y="299"/>
                </a:lnTo>
                <a:lnTo>
                  <a:pt x="1626" y="296"/>
                </a:lnTo>
                <a:lnTo>
                  <a:pt x="1625" y="293"/>
                </a:lnTo>
                <a:lnTo>
                  <a:pt x="1623" y="290"/>
                </a:lnTo>
                <a:lnTo>
                  <a:pt x="1621" y="287"/>
                </a:lnTo>
                <a:lnTo>
                  <a:pt x="1618" y="284"/>
                </a:lnTo>
                <a:lnTo>
                  <a:pt x="1616" y="281"/>
                </a:lnTo>
                <a:lnTo>
                  <a:pt x="1613" y="278"/>
                </a:lnTo>
                <a:lnTo>
                  <a:pt x="1610" y="275"/>
                </a:lnTo>
                <a:lnTo>
                  <a:pt x="1607" y="273"/>
                </a:lnTo>
                <a:lnTo>
                  <a:pt x="1603" y="270"/>
                </a:lnTo>
                <a:lnTo>
                  <a:pt x="1599" y="268"/>
                </a:lnTo>
                <a:lnTo>
                  <a:pt x="1595" y="265"/>
                </a:lnTo>
                <a:lnTo>
                  <a:pt x="1591" y="263"/>
                </a:lnTo>
                <a:lnTo>
                  <a:pt x="1586" y="261"/>
                </a:lnTo>
                <a:lnTo>
                  <a:pt x="1581" y="259"/>
                </a:lnTo>
                <a:lnTo>
                  <a:pt x="1575" y="257"/>
                </a:lnTo>
                <a:lnTo>
                  <a:pt x="1570" y="255"/>
                </a:lnTo>
                <a:lnTo>
                  <a:pt x="1564" y="254"/>
                </a:lnTo>
                <a:lnTo>
                  <a:pt x="1557" y="252"/>
                </a:lnTo>
                <a:lnTo>
                  <a:pt x="1550" y="251"/>
                </a:lnTo>
                <a:lnTo>
                  <a:pt x="1543" y="250"/>
                </a:lnTo>
                <a:lnTo>
                  <a:pt x="1536" y="248"/>
                </a:lnTo>
                <a:lnTo>
                  <a:pt x="1528" y="248"/>
                </a:lnTo>
                <a:lnTo>
                  <a:pt x="1520" y="247"/>
                </a:lnTo>
                <a:lnTo>
                  <a:pt x="1512" y="246"/>
                </a:lnTo>
                <a:lnTo>
                  <a:pt x="1503" y="246"/>
                </a:lnTo>
                <a:lnTo>
                  <a:pt x="1494" y="245"/>
                </a:lnTo>
                <a:lnTo>
                  <a:pt x="1484" y="245"/>
                </a:lnTo>
                <a:lnTo>
                  <a:pt x="1474" y="245"/>
                </a:lnTo>
                <a:lnTo>
                  <a:pt x="1464" y="246"/>
                </a:lnTo>
                <a:lnTo>
                  <a:pt x="1464" y="246"/>
                </a:lnTo>
                <a:lnTo>
                  <a:pt x="1460" y="236"/>
                </a:lnTo>
                <a:lnTo>
                  <a:pt x="1456" y="228"/>
                </a:lnTo>
                <a:lnTo>
                  <a:pt x="1452" y="220"/>
                </a:lnTo>
                <a:lnTo>
                  <a:pt x="1449" y="213"/>
                </a:lnTo>
                <a:lnTo>
                  <a:pt x="1445" y="206"/>
                </a:lnTo>
                <a:lnTo>
                  <a:pt x="1441" y="200"/>
                </a:lnTo>
                <a:lnTo>
                  <a:pt x="1438" y="194"/>
                </a:lnTo>
                <a:lnTo>
                  <a:pt x="1434" y="189"/>
                </a:lnTo>
                <a:lnTo>
                  <a:pt x="1431" y="184"/>
                </a:lnTo>
                <a:lnTo>
                  <a:pt x="1427" y="179"/>
                </a:lnTo>
                <a:lnTo>
                  <a:pt x="1424" y="175"/>
                </a:lnTo>
                <a:lnTo>
                  <a:pt x="1420" y="171"/>
                </a:lnTo>
                <a:lnTo>
                  <a:pt x="1416" y="167"/>
                </a:lnTo>
                <a:lnTo>
                  <a:pt x="1412" y="163"/>
                </a:lnTo>
                <a:lnTo>
                  <a:pt x="1407" y="160"/>
                </a:lnTo>
                <a:lnTo>
                  <a:pt x="1403" y="157"/>
                </a:lnTo>
                <a:lnTo>
                  <a:pt x="1398" y="153"/>
                </a:lnTo>
                <a:lnTo>
                  <a:pt x="1393" y="150"/>
                </a:lnTo>
                <a:lnTo>
                  <a:pt x="1388" y="147"/>
                </a:lnTo>
                <a:lnTo>
                  <a:pt x="1382" y="143"/>
                </a:lnTo>
                <a:lnTo>
                  <a:pt x="1376" y="140"/>
                </a:lnTo>
                <a:lnTo>
                  <a:pt x="1370" y="136"/>
                </a:lnTo>
                <a:lnTo>
                  <a:pt x="1363" y="132"/>
                </a:lnTo>
                <a:lnTo>
                  <a:pt x="1356" y="128"/>
                </a:lnTo>
                <a:lnTo>
                  <a:pt x="1349" y="124"/>
                </a:lnTo>
                <a:lnTo>
                  <a:pt x="1341" y="119"/>
                </a:lnTo>
                <a:lnTo>
                  <a:pt x="1333" y="114"/>
                </a:lnTo>
                <a:lnTo>
                  <a:pt x="1333" y="114"/>
                </a:lnTo>
                <a:lnTo>
                  <a:pt x="1325" y="110"/>
                </a:lnTo>
                <a:lnTo>
                  <a:pt x="1317" y="107"/>
                </a:lnTo>
                <a:lnTo>
                  <a:pt x="1309" y="105"/>
                </a:lnTo>
                <a:lnTo>
                  <a:pt x="1301" y="103"/>
                </a:lnTo>
                <a:lnTo>
                  <a:pt x="1293" y="102"/>
                </a:lnTo>
                <a:lnTo>
                  <a:pt x="1285" y="102"/>
                </a:lnTo>
                <a:lnTo>
                  <a:pt x="1277" y="103"/>
                </a:lnTo>
                <a:lnTo>
                  <a:pt x="1269" y="104"/>
                </a:lnTo>
                <a:lnTo>
                  <a:pt x="1261" y="105"/>
                </a:lnTo>
                <a:lnTo>
                  <a:pt x="1253" y="107"/>
                </a:lnTo>
                <a:lnTo>
                  <a:pt x="1246" y="110"/>
                </a:lnTo>
                <a:lnTo>
                  <a:pt x="1238" y="113"/>
                </a:lnTo>
                <a:lnTo>
                  <a:pt x="1231" y="116"/>
                </a:lnTo>
                <a:lnTo>
                  <a:pt x="1224" y="120"/>
                </a:lnTo>
                <a:lnTo>
                  <a:pt x="1217" y="123"/>
                </a:lnTo>
                <a:lnTo>
                  <a:pt x="1211" y="127"/>
                </a:lnTo>
                <a:lnTo>
                  <a:pt x="1204" y="131"/>
                </a:lnTo>
                <a:lnTo>
                  <a:pt x="1198" y="135"/>
                </a:lnTo>
                <a:lnTo>
                  <a:pt x="1193" y="139"/>
                </a:lnTo>
                <a:lnTo>
                  <a:pt x="1188" y="143"/>
                </a:lnTo>
                <a:lnTo>
                  <a:pt x="1183" y="147"/>
                </a:lnTo>
                <a:lnTo>
                  <a:pt x="1178" y="151"/>
                </a:lnTo>
                <a:lnTo>
                  <a:pt x="1174" y="154"/>
                </a:lnTo>
                <a:lnTo>
                  <a:pt x="1171" y="157"/>
                </a:lnTo>
                <a:lnTo>
                  <a:pt x="1168" y="160"/>
                </a:lnTo>
                <a:lnTo>
                  <a:pt x="1165" y="162"/>
                </a:lnTo>
                <a:lnTo>
                  <a:pt x="1163" y="164"/>
                </a:lnTo>
                <a:lnTo>
                  <a:pt x="1161" y="166"/>
                </a:lnTo>
                <a:lnTo>
                  <a:pt x="1161" y="167"/>
                </a:lnTo>
                <a:lnTo>
                  <a:pt x="1160" y="167"/>
                </a:lnTo>
                <a:lnTo>
                  <a:pt x="1160" y="167"/>
                </a:lnTo>
                <a:lnTo>
                  <a:pt x="1160" y="167"/>
                </a:lnTo>
                <a:close/>
              </a:path>
            </a:pathLst>
          </a:custGeom>
          <a:gradFill rotWithShape="0">
            <a:gsLst>
              <a:gs pos="0">
                <a:srgbClr val="CFC8E4"/>
              </a:gs>
              <a:gs pos="100000">
                <a:srgbClr val="749DC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104" name="Freeform 8"/>
          <p:cNvSpPr>
            <a:spLocks noChangeArrowheads="1"/>
          </p:cNvSpPr>
          <p:nvPr/>
        </p:nvSpPr>
        <p:spPr bwMode="auto">
          <a:xfrm>
            <a:off x="3762375" y="317500"/>
            <a:ext cx="1843088" cy="495300"/>
          </a:xfrm>
          <a:custGeom>
            <a:avLst/>
            <a:gdLst/>
            <a:ahLst/>
            <a:cxnLst>
              <a:cxn ang="0">
                <a:pos x="436" y="43"/>
              </a:cxn>
              <a:cxn ang="0">
                <a:pos x="478" y="12"/>
              </a:cxn>
              <a:cxn ang="0">
                <a:pos x="521" y="0"/>
              </a:cxn>
              <a:cxn ang="0">
                <a:pos x="578" y="6"/>
              </a:cxn>
              <a:cxn ang="0">
                <a:pos x="624" y="34"/>
              </a:cxn>
              <a:cxn ang="0">
                <a:pos x="647" y="45"/>
              </a:cxn>
              <a:cxn ang="0">
                <a:pos x="697" y="39"/>
              </a:cxn>
              <a:cxn ang="0">
                <a:pos x="755" y="49"/>
              </a:cxn>
              <a:cxn ang="0">
                <a:pos x="795" y="79"/>
              </a:cxn>
              <a:cxn ang="0">
                <a:pos x="836" y="78"/>
              </a:cxn>
              <a:cxn ang="0">
                <a:pos x="892" y="68"/>
              </a:cxn>
              <a:cxn ang="0">
                <a:pos x="939" y="79"/>
              </a:cxn>
              <a:cxn ang="0">
                <a:pos x="978" y="95"/>
              </a:cxn>
              <a:cxn ang="0">
                <a:pos x="995" y="117"/>
              </a:cxn>
              <a:cxn ang="0">
                <a:pos x="1004" y="140"/>
              </a:cxn>
              <a:cxn ang="0">
                <a:pos x="1029" y="153"/>
              </a:cxn>
              <a:cxn ang="0">
                <a:pos x="1086" y="151"/>
              </a:cxn>
              <a:cxn ang="0">
                <a:pos x="1143" y="161"/>
              </a:cxn>
              <a:cxn ang="0">
                <a:pos x="1161" y="188"/>
              </a:cxn>
              <a:cxn ang="0">
                <a:pos x="1145" y="219"/>
              </a:cxn>
              <a:cxn ang="0">
                <a:pos x="1092" y="239"/>
              </a:cxn>
              <a:cxn ang="0">
                <a:pos x="1048" y="261"/>
              </a:cxn>
              <a:cxn ang="0">
                <a:pos x="1019" y="279"/>
              </a:cxn>
              <a:cxn ang="0">
                <a:pos x="1000" y="292"/>
              </a:cxn>
              <a:cxn ang="0">
                <a:pos x="984" y="300"/>
              </a:cxn>
              <a:cxn ang="0">
                <a:pos x="965" y="300"/>
              </a:cxn>
              <a:cxn ang="0">
                <a:pos x="935" y="291"/>
              </a:cxn>
              <a:cxn ang="0">
                <a:pos x="889" y="272"/>
              </a:cxn>
              <a:cxn ang="0">
                <a:pos x="827" y="294"/>
              </a:cxn>
              <a:cxn ang="0">
                <a:pos x="775" y="298"/>
              </a:cxn>
              <a:cxn ang="0">
                <a:pos x="734" y="282"/>
              </a:cxn>
              <a:cxn ang="0">
                <a:pos x="701" y="250"/>
              </a:cxn>
              <a:cxn ang="0">
                <a:pos x="648" y="289"/>
              </a:cxn>
              <a:cxn ang="0">
                <a:pos x="593" y="308"/>
              </a:cxn>
              <a:cxn ang="0">
                <a:pos x="540" y="312"/>
              </a:cxn>
              <a:cxn ang="0">
                <a:pos x="497" y="309"/>
              </a:cxn>
              <a:cxn ang="0">
                <a:pos x="440" y="293"/>
              </a:cxn>
              <a:cxn ang="0">
                <a:pos x="382" y="269"/>
              </a:cxn>
              <a:cxn ang="0">
                <a:pos x="329" y="251"/>
              </a:cxn>
              <a:cxn ang="0">
                <a:pos x="294" y="250"/>
              </a:cxn>
              <a:cxn ang="0">
                <a:pos x="256" y="257"/>
              </a:cxn>
              <a:cxn ang="0">
                <a:pos x="197" y="268"/>
              </a:cxn>
              <a:cxn ang="0">
                <a:pos x="111" y="282"/>
              </a:cxn>
              <a:cxn ang="0">
                <a:pos x="87" y="277"/>
              </a:cxn>
              <a:cxn ang="0">
                <a:pos x="60" y="270"/>
              </a:cxn>
              <a:cxn ang="0">
                <a:pos x="34" y="261"/>
              </a:cxn>
              <a:cxn ang="0">
                <a:pos x="12" y="250"/>
              </a:cxn>
              <a:cxn ang="0">
                <a:pos x="1" y="237"/>
              </a:cxn>
              <a:cxn ang="0">
                <a:pos x="4" y="224"/>
              </a:cxn>
              <a:cxn ang="0">
                <a:pos x="27" y="209"/>
              </a:cxn>
              <a:cxn ang="0">
                <a:pos x="73" y="193"/>
              </a:cxn>
              <a:cxn ang="0">
                <a:pos x="148" y="178"/>
              </a:cxn>
              <a:cxn ang="0">
                <a:pos x="184" y="129"/>
              </a:cxn>
              <a:cxn ang="0">
                <a:pos x="219" y="103"/>
              </a:cxn>
              <a:cxn ang="0">
                <a:pos x="267" y="85"/>
              </a:cxn>
              <a:cxn ang="0">
                <a:pos x="342" y="83"/>
              </a:cxn>
              <a:cxn ang="0">
                <a:pos x="396" y="94"/>
              </a:cxn>
            </a:cxnLst>
            <a:rect l="0" t="0" r="r" b="b"/>
            <a:pathLst>
              <a:path w="1161" h="312">
                <a:moveTo>
                  <a:pt x="401" y="96"/>
                </a:moveTo>
                <a:lnTo>
                  <a:pt x="406" y="87"/>
                </a:lnTo>
                <a:lnTo>
                  <a:pt x="411" y="78"/>
                </a:lnTo>
                <a:lnTo>
                  <a:pt x="416" y="70"/>
                </a:lnTo>
                <a:lnTo>
                  <a:pt x="421" y="62"/>
                </a:lnTo>
                <a:lnTo>
                  <a:pt x="426" y="55"/>
                </a:lnTo>
                <a:lnTo>
                  <a:pt x="431" y="49"/>
                </a:lnTo>
                <a:lnTo>
                  <a:pt x="436" y="43"/>
                </a:lnTo>
                <a:lnTo>
                  <a:pt x="440" y="38"/>
                </a:lnTo>
                <a:lnTo>
                  <a:pt x="445" y="33"/>
                </a:lnTo>
                <a:lnTo>
                  <a:pt x="450" y="29"/>
                </a:lnTo>
                <a:lnTo>
                  <a:pt x="456" y="25"/>
                </a:lnTo>
                <a:lnTo>
                  <a:pt x="461" y="21"/>
                </a:lnTo>
                <a:lnTo>
                  <a:pt x="466" y="18"/>
                </a:lnTo>
                <a:lnTo>
                  <a:pt x="472" y="15"/>
                </a:lnTo>
                <a:lnTo>
                  <a:pt x="478" y="12"/>
                </a:lnTo>
                <a:lnTo>
                  <a:pt x="485" y="9"/>
                </a:lnTo>
                <a:lnTo>
                  <a:pt x="491" y="6"/>
                </a:lnTo>
                <a:lnTo>
                  <a:pt x="491" y="6"/>
                </a:lnTo>
                <a:lnTo>
                  <a:pt x="496" y="5"/>
                </a:lnTo>
                <a:lnTo>
                  <a:pt x="502" y="3"/>
                </a:lnTo>
                <a:lnTo>
                  <a:pt x="508" y="2"/>
                </a:lnTo>
                <a:lnTo>
                  <a:pt x="514" y="1"/>
                </a:lnTo>
                <a:lnTo>
                  <a:pt x="521" y="0"/>
                </a:lnTo>
                <a:lnTo>
                  <a:pt x="528" y="0"/>
                </a:lnTo>
                <a:lnTo>
                  <a:pt x="535" y="0"/>
                </a:lnTo>
                <a:lnTo>
                  <a:pt x="542" y="0"/>
                </a:lnTo>
                <a:lnTo>
                  <a:pt x="549" y="1"/>
                </a:lnTo>
                <a:lnTo>
                  <a:pt x="556" y="2"/>
                </a:lnTo>
                <a:lnTo>
                  <a:pt x="564" y="3"/>
                </a:lnTo>
                <a:lnTo>
                  <a:pt x="571" y="4"/>
                </a:lnTo>
                <a:lnTo>
                  <a:pt x="578" y="6"/>
                </a:lnTo>
                <a:lnTo>
                  <a:pt x="585" y="8"/>
                </a:lnTo>
                <a:lnTo>
                  <a:pt x="592" y="11"/>
                </a:lnTo>
                <a:lnTo>
                  <a:pt x="598" y="14"/>
                </a:lnTo>
                <a:lnTo>
                  <a:pt x="604" y="17"/>
                </a:lnTo>
                <a:lnTo>
                  <a:pt x="610" y="21"/>
                </a:lnTo>
                <a:lnTo>
                  <a:pt x="615" y="25"/>
                </a:lnTo>
                <a:lnTo>
                  <a:pt x="620" y="29"/>
                </a:lnTo>
                <a:lnTo>
                  <a:pt x="624" y="34"/>
                </a:lnTo>
                <a:lnTo>
                  <a:pt x="628" y="39"/>
                </a:lnTo>
                <a:lnTo>
                  <a:pt x="631" y="45"/>
                </a:lnTo>
                <a:lnTo>
                  <a:pt x="633" y="51"/>
                </a:lnTo>
                <a:lnTo>
                  <a:pt x="633" y="51"/>
                </a:lnTo>
                <a:lnTo>
                  <a:pt x="636" y="49"/>
                </a:lnTo>
                <a:lnTo>
                  <a:pt x="639" y="48"/>
                </a:lnTo>
                <a:lnTo>
                  <a:pt x="643" y="46"/>
                </a:lnTo>
                <a:lnTo>
                  <a:pt x="647" y="45"/>
                </a:lnTo>
                <a:lnTo>
                  <a:pt x="652" y="44"/>
                </a:lnTo>
                <a:lnTo>
                  <a:pt x="657" y="43"/>
                </a:lnTo>
                <a:lnTo>
                  <a:pt x="663" y="42"/>
                </a:lnTo>
                <a:lnTo>
                  <a:pt x="669" y="41"/>
                </a:lnTo>
                <a:lnTo>
                  <a:pt x="676" y="40"/>
                </a:lnTo>
                <a:lnTo>
                  <a:pt x="682" y="40"/>
                </a:lnTo>
                <a:lnTo>
                  <a:pt x="689" y="39"/>
                </a:lnTo>
                <a:lnTo>
                  <a:pt x="697" y="39"/>
                </a:lnTo>
                <a:lnTo>
                  <a:pt x="704" y="40"/>
                </a:lnTo>
                <a:lnTo>
                  <a:pt x="711" y="40"/>
                </a:lnTo>
                <a:lnTo>
                  <a:pt x="719" y="41"/>
                </a:lnTo>
                <a:lnTo>
                  <a:pt x="726" y="42"/>
                </a:lnTo>
                <a:lnTo>
                  <a:pt x="734" y="43"/>
                </a:lnTo>
                <a:lnTo>
                  <a:pt x="741" y="45"/>
                </a:lnTo>
                <a:lnTo>
                  <a:pt x="748" y="46"/>
                </a:lnTo>
                <a:lnTo>
                  <a:pt x="755" y="49"/>
                </a:lnTo>
                <a:lnTo>
                  <a:pt x="761" y="51"/>
                </a:lnTo>
                <a:lnTo>
                  <a:pt x="767" y="54"/>
                </a:lnTo>
                <a:lnTo>
                  <a:pt x="773" y="57"/>
                </a:lnTo>
                <a:lnTo>
                  <a:pt x="779" y="61"/>
                </a:lnTo>
                <a:lnTo>
                  <a:pt x="784" y="64"/>
                </a:lnTo>
                <a:lnTo>
                  <a:pt x="788" y="69"/>
                </a:lnTo>
                <a:lnTo>
                  <a:pt x="792" y="73"/>
                </a:lnTo>
                <a:lnTo>
                  <a:pt x="795" y="79"/>
                </a:lnTo>
                <a:lnTo>
                  <a:pt x="798" y="84"/>
                </a:lnTo>
                <a:lnTo>
                  <a:pt x="800" y="90"/>
                </a:lnTo>
                <a:lnTo>
                  <a:pt x="801" y="97"/>
                </a:lnTo>
                <a:lnTo>
                  <a:pt x="801" y="97"/>
                </a:lnTo>
                <a:lnTo>
                  <a:pt x="810" y="91"/>
                </a:lnTo>
                <a:lnTo>
                  <a:pt x="819" y="86"/>
                </a:lnTo>
                <a:lnTo>
                  <a:pt x="828" y="82"/>
                </a:lnTo>
                <a:lnTo>
                  <a:pt x="836" y="78"/>
                </a:lnTo>
                <a:lnTo>
                  <a:pt x="844" y="75"/>
                </a:lnTo>
                <a:lnTo>
                  <a:pt x="852" y="73"/>
                </a:lnTo>
                <a:lnTo>
                  <a:pt x="859" y="71"/>
                </a:lnTo>
                <a:lnTo>
                  <a:pt x="866" y="69"/>
                </a:lnTo>
                <a:lnTo>
                  <a:pt x="873" y="68"/>
                </a:lnTo>
                <a:lnTo>
                  <a:pt x="880" y="68"/>
                </a:lnTo>
                <a:lnTo>
                  <a:pt x="886" y="68"/>
                </a:lnTo>
                <a:lnTo>
                  <a:pt x="892" y="68"/>
                </a:lnTo>
                <a:lnTo>
                  <a:pt x="899" y="68"/>
                </a:lnTo>
                <a:lnTo>
                  <a:pt x="904" y="69"/>
                </a:lnTo>
                <a:lnTo>
                  <a:pt x="910" y="70"/>
                </a:lnTo>
                <a:lnTo>
                  <a:pt x="916" y="72"/>
                </a:lnTo>
                <a:lnTo>
                  <a:pt x="922" y="73"/>
                </a:lnTo>
                <a:lnTo>
                  <a:pt x="928" y="75"/>
                </a:lnTo>
                <a:lnTo>
                  <a:pt x="933" y="77"/>
                </a:lnTo>
                <a:lnTo>
                  <a:pt x="939" y="79"/>
                </a:lnTo>
                <a:lnTo>
                  <a:pt x="945" y="81"/>
                </a:lnTo>
                <a:lnTo>
                  <a:pt x="951" y="84"/>
                </a:lnTo>
                <a:lnTo>
                  <a:pt x="957" y="86"/>
                </a:lnTo>
                <a:lnTo>
                  <a:pt x="963" y="88"/>
                </a:lnTo>
                <a:lnTo>
                  <a:pt x="969" y="91"/>
                </a:lnTo>
                <a:lnTo>
                  <a:pt x="969" y="91"/>
                </a:lnTo>
                <a:lnTo>
                  <a:pt x="974" y="93"/>
                </a:lnTo>
                <a:lnTo>
                  <a:pt x="978" y="95"/>
                </a:lnTo>
                <a:lnTo>
                  <a:pt x="981" y="97"/>
                </a:lnTo>
                <a:lnTo>
                  <a:pt x="985" y="100"/>
                </a:lnTo>
                <a:lnTo>
                  <a:pt x="987" y="102"/>
                </a:lnTo>
                <a:lnTo>
                  <a:pt x="989" y="105"/>
                </a:lnTo>
                <a:lnTo>
                  <a:pt x="991" y="108"/>
                </a:lnTo>
                <a:lnTo>
                  <a:pt x="993" y="111"/>
                </a:lnTo>
                <a:lnTo>
                  <a:pt x="994" y="114"/>
                </a:lnTo>
                <a:lnTo>
                  <a:pt x="995" y="117"/>
                </a:lnTo>
                <a:lnTo>
                  <a:pt x="996" y="120"/>
                </a:lnTo>
                <a:lnTo>
                  <a:pt x="997" y="123"/>
                </a:lnTo>
                <a:lnTo>
                  <a:pt x="998" y="126"/>
                </a:lnTo>
                <a:lnTo>
                  <a:pt x="999" y="129"/>
                </a:lnTo>
                <a:lnTo>
                  <a:pt x="1000" y="132"/>
                </a:lnTo>
                <a:lnTo>
                  <a:pt x="1001" y="135"/>
                </a:lnTo>
                <a:lnTo>
                  <a:pt x="1002" y="137"/>
                </a:lnTo>
                <a:lnTo>
                  <a:pt x="1004" y="140"/>
                </a:lnTo>
                <a:lnTo>
                  <a:pt x="1005" y="142"/>
                </a:lnTo>
                <a:lnTo>
                  <a:pt x="1007" y="145"/>
                </a:lnTo>
                <a:lnTo>
                  <a:pt x="1010" y="147"/>
                </a:lnTo>
                <a:lnTo>
                  <a:pt x="1012" y="148"/>
                </a:lnTo>
                <a:lnTo>
                  <a:pt x="1016" y="150"/>
                </a:lnTo>
                <a:lnTo>
                  <a:pt x="1019" y="151"/>
                </a:lnTo>
                <a:lnTo>
                  <a:pt x="1024" y="153"/>
                </a:lnTo>
                <a:lnTo>
                  <a:pt x="1029" y="153"/>
                </a:lnTo>
                <a:lnTo>
                  <a:pt x="1035" y="154"/>
                </a:lnTo>
                <a:lnTo>
                  <a:pt x="1041" y="154"/>
                </a:lnTo>
                <a:lnTo>
                  <a:pt x="1048" y="154"/>
                </a:lnTo>
                <a:lnTo>
                  <a:pt x="1056" y="153"/>
                </a:lnTo>
                <a:lnTo>
                  <a:pt x="1065" y="152"/>
                </a:lnTo>
                <a:lnTo>
                  <a:pt x="1065" y="152"/>
                </a:lnTo>
                <a:lnTo>
                  <a:pt x="1076" y="151"/>
                </a:lnTo>
                <a:lnTo>
                  <a:pt x="1086" y="151"/>
                </a:lnTo>
                <a:lnTo>
                  <a:pt x="1095" y="151"/>
                </a:lnTo>
                <a:lnTo>
                  <a:pt x="1104" y="151"/>
                </a:lnTo>
                <a:lnTo>
                  <a:pt x="1112" y="152"/>
                </a:lnTo>
                <a:lnTo>
                  <a:pt x="1119" y="153"/>
                </a:lnTo>
                <a:lnTo>
                  <a:pt x="1126" y="155"/>
                </a:lnTo>
                <a:lnTo>
                  <a:pt x="1132" y="157"/>
                </a:lnTo>
                <a:lnTo>
                  <a:pt x="1138" y="159"/>
                </a:lnTo>
                <a:lnTo>
                  <a:pt x="1143" y="161"/>
                </a:lnTo>
                <a:lnTo>
                  <a:pt x="1147" y="164"/>
                </a:lnTo>
                <a:lnTo>
                  <a:pt x="1151" y="167"/>
                </a:lnTo>
                <a:lnTo>
                  <a:pt x="1154" y="170"/>
                </a:lnTo>
                <a:lnTo>
                  <a:pt x="1157" y="173"/>
                </a:lnTo>
                <a:lnTo>
                  <a:pt x="1159" y="177"/>
                </a:lnTo>
                <a:lnTo>
                  <a:pt x="1160" y="181"/>
                </a:lnTo>
                <a:lnTo>
                  <a:pt x="1161" y="184"/>
                </a:lnTo>
                <a:lnTo>
                  <a:pt x="1161" y="188"/>
                </a:lnTo>
                <a:lnTo>
                  <a:pt x="1161" y="192"/>
                </a:lnTo>
                <a:lnTo>
                  <a:pt x="1161" y="196"/>
                </a:lnTo>
                <a:lnTo>
                  <a:pt x="1159" y="200"/>
                </a:lnTo>
                <a:lnTo>
                  <a:pt x="1157" y="204"/>
                </a:lnTo>
                <a:lnTo>
                  <a:pt x="1155" y="208"/>
                </a:lnTo>
                <a:lnTo>
                  <a:pt x="1152" y="212"/>
                </a:lnTo>
                <a:lnTo>
                  <a:pt x="1149" y="215"/>
                </a:lnTo>
                <a:lnTo>
                  <a:pt x="1145" y="219"/>
                </a:lnTo>
                <a:lnTo>
                  <a:pt x="1140" y="222"/>
                </a:lnTo>
                <a:lnTo>
                  <a:pt x="1140" y="222"/>
                </a:lnTo>
                <a:lnTo>
                  <a:pt x="1131" y="225"/>
                </a:lnTo>
                <a:lnTo>
                  <a:pt x="1123" y="228"/>
                </a:lnTo>
                <a:lnTo>
                  <a:pt x="1114" y="231"/>
                </a:lnTo>
                <a:lnTo>
                  <a:pt x="1107" y="234"/>
                </a:lnTo>
                <a:lnTo>
                  <a:pt x="1099" y="237"/>
                </a:lnTo>
                <a:lnTo>
                  <a:pt x="1092" y="239"/>
                </a:lnTo>
                <a:lnTo>
                  <a:pt x="1085" y="242"/>
                </a:lnTo>
                <a:lnTo>
                  <a:pt x="1079" y="245"/>
                </a:lnTo>
                <a:lnTo>
                  <a:pt x="1073" y="248"/>
                </a:lnTo>
                <a:lnTo>
                  <a:pt x="1067" y="250"/>
                </a:lnTo>
                <a:lnTo>
                  <a:pt x="1062" y="253"/>
                </a:lnTo>
                <a:lnTo>
                  <a:pt x="1057" y="256"/>
                </a:lnTo>
                <a:lnTo>
                  <a:pt x="1052" y="258"/>
                </a:lnTo>
                <a:lnTo>
                  <a:pt x="1048" y="261"/>
                </a:lnTo>
                <a:lnTo>
                  <a:pt x="1043" y="263"/>
                </a:lnTo>
                <a:lnTo>
                  <a:pt x="1039" y="266"/>
                </a:lnTo>
                <a:lnTo>
                  <a:pt x="1035" y="268"/>
                </a:lnTo>
                <a:lnTo>
                  <a:pt x="1032" y="270"/>
                </a:lnTo>
                <a:lnTo>
                  <a:pt x="1028" y="272"/>
                </a:lnTo>
                <a:lnTo>
                  <a:pt x="1025" y="275"/>
                </a:lnTo>
                <a:lnTo>
                  <a:pt x="1022" y="277"/>
                </a:lnTo>
                <a:lnTo>
                  <a:pt x="1019" y="279"/>
                </a:lnTo>
                <a:lnTo>
                  <a:pt x="1016" y="281"/>
                </a:lnTo>
                <a:lnTo>
                  <a:pt x="1014" y="283"/>
                </a:lnTo>
                <a:lnTo>
                  <a:pt x="1011" y="284"/>
                </a:lnTo>
                <a:lnTo>
                  <a:pt x="1009" y="286"/>
                </a:lnTo>
                <a:lnTo>
                  <a:pt x="1006" y="288"/>
                </a:lnTo>
                <a:lnTo>
                  <a:pt x="1004" y="289"/>
                </a:lnTo>
                <a:lnTo>
                  <a:pt x="1002" y="291"/>
                </a:lnTo>
                <a:lnTo>
                  <a:pt x="1000" y="292"/>
                </a:lnTo>
                <a:lnTo>
                  <a:pt x="998" y="293"/>
                </a:lnTo>
                <a:lnTo>
                  <a:pt x="996" y="295"/>
                </a:lnTo>
                <a:lnTo>
                  <a:pt x="994" y="296"/>
                </a:lnTo>
                <a:lnTo>
                  <a:pt x="992" y="297"/>
                </a:lnTo>
                <a:lnTo>
                  <a:pt x="990" y="298"/>
                </a:lnTo>
                <a:lnTo>
                  <a:pt x="988" y="298"/>
                </a:lnTo>
                <a:lnTo>
                  <a:pt x="986" y="299"/>
                </a:lnTo>
                <a:lnTo>
                  <a:pt x="984" y="300"/>
                </a:lnTo>
                <a:lnTo>
                  <a:pt x="982" y="300"/>
                </a:lnTo>
                <a:lnTo>
                  <a:pt x="980" y="300"/>
                </a:lnTo>
                <a:lnTo>
                  <a:pt x="978" y="300"/>
                </a:lnTo>
                <a:lnTo>
                  <a:pt x="975" y="301"/>
                </a:lnTo>
                <a:lnTo>
                  <a:pt x="973" y="300"/>
                </a:lnTo>
                <a:lnTo>
                  <a:pt x="970" y="300"/>
                </a:lnTo>
                <a:lnTo>
                  <a:pt x="967" y="300"/>
                </a:lnTo>
                <a:lnTo>
                  <a:pt x="965" y="300"/>
                </a:lnTo>
                <a:lnTo>
                  <a:pt x="962" y="299"/>
                </a:lnTo>
                <a:lnTo>
                  <a:pt x="958" y="298"/>
                </a:lnTo>
                <a:lnTo>
                  <a:pt x="955" y="297"/>
                </a:lnTo>
                <a:lnTo>
                  <a:pt x="952" y="296"/>
                </a:lnTo>
                <a:lnTo>
                  <a:pt x="948" y="295"/>
                </a:lnTo>
                <a:lnTo>
                  <a:pt x="944" y="294"/>
                </a:lnTo>
                <a:lnTo>
                  <a:pt x="940" y="292"/>
                </a:lnTo>
                <a:lnTo>
                  <a:pt x="935" y="291"/>
                </a:lnTo>
                <a:lnTo>
                  <a:pt x="930" y="289"/>
                </a:lnTo>
                <a:lnTo>
                  <a:pt x="926" y="287"/>
                </a:lnTo>
                <a:lnTo>
                  <a:pt x="920" y="285"/>
                </a:lnTo>
                <a:lnTo>
                  <a:pt x="915" y="283"/>
                </a:lnTo>
                <a:lnTo>
                  <a:pt x="909" y="280"/>
                </a:lnTo>
                <a:lnTo>
                  <a:pt x="903" y="278"/>
                </a:lnTo>
                <a:lnTo>
                  <a:pt x="896" y="275"/>
                </a:lnTo>
                <a:lnTo>
                  <a:pt x="889" y="272"/>
                </a:lnTo>
                <a:lnTo>
                  <a:pt x="889" y="272"/>
                </a:lnTo>
                <a:lnTo>
                  <a:pt x="879" y="276"/>
                </a:lnTo>
                <a:lnTo>
                  <a:pt x="870" y="280"/>
                </a:lnTo>
                <a:lnTo>
                  <a:pt x="860" y="283"/>
                </a:lnTo>
                <a:lnTo>
                  <a:pt x="852" y="286"/>
                </a:lnTo>
                <a:lnTo>
                  <a:pt x="843" y="289"/>
                </a:lnTo>
                <a:lnTo>
                  <a:pt x="835" y="292"/>
                </a:lnTo>
                <a:lnTo>
                  <a:pt x="827" y="294"/>
                </a:lnTo>
                <a:lnTo>
                  <a:pt x="820" y="296"/>
                </a:lnTo>
                <a:lnTo>
                  <a:pt x="813" y="297"/>
                </a:lnTo>
                <a:lnTo>
                  <a:pt x="806" y="298"/>
                </a:lnTo>
                <a:lnTo>
                  <a:pt x="799" y="299"/>
                </a:lnTo>
                <a:lnTo>
                  <a:pt x="793" y="299"/>
                </a:lnTo>
                <a:lnTo>
                  <a:pt x="787" y="299"/>
                </a:lnTo>
                <a:lnTo>
                  <a:pt x="781" y="299"/>
                </a:lnTo>
                <a:lnTo>
                  <a:pt x="775" y="298"/>
                </a:lnTo>
                <a:lnTo>
                  <a:pt x="769" y="297"/>
                </a:lnTo>
                <a:lnTo>
                  <a:pt x="764" y="296"/>
                </a:lnTo>
                <a:lnTo>
                  <a:pt x="759" y="295"/>
                </a:lnTo>
                <a:lnTo>
                  <a:pt x="754" y="293"/>
                </a:lnTo>
                <a:lnTo>
                  <a:pt x="748" y="290"/>
                </a:lnTo>
                <a:lnTo>
                  <a:pt x="744" y="288"/>
                </a:lnTo>
                <a:lnTo>
                  <a:pt x="739" y="285"/>
                </a:lnTo>
                <a:lnTo>
                  <a:pt x="734" y="282"/>
                </a:lnTo>
                <a:lnTo>
                  <a:pt x="729" y="278"/>
                </a:lnTo>
                <a:lnTo>
                  <a:pt x="724" y="274"/>
                </a:lnTo>
                <a:lnTo>
                  <a:pt x="720" y="270"/>
                </a:lnTo>
                <a:lnTo>
                  <a:pt x="715" y="265"/>
                </a:lnTo>
                <a:lnTo>
                  <a:pt x="710" y="260"/>
                </a:lnTo>
                <a:lnTo>
                  <a:pt x="705" y="255"/>
                </a:lnTo>
                <a:lnTo>
                  <a:pt x="701" y="250"/>
                </a:lnTo>
                <a:lnTo>
                  <a:pt x="701" y="250"/>
                </a:lnTo>
                <a:lnTo>
                  <a:pt x="694" y="256"/>
                </a:lnTo>
                <a:lnTo>
                  <a:pt x="688" y="262"/>
                </a:lnTo>
                <a:lnTo>
                  <a:pt x="681" y="267"/>
                </a:lnTo>
                <a:lnTo>
                  <a:pt x="675" y="272"/>
                </a:lnTo>
                <a:lnTo>
                  <a:pt x="668" y="277"/>
                </a:lnTo>
                <a:lnTo>
                  <a:pt x="661" y="281"/>
                </a:lnTo>
                <a:lnTo>
                  <a:pt x="655" y="285"/>
                </a:lnTo>
                <a:lnTo>
                  <a:pt x="648" y="289"/>
                </a:lnTo>
                <a:lnTo>
                  <a:pt x="641" y="292"/>
                </a:lnTo>
                <a:lnTo>
                  <a:pt x="634" y="295"/>
                </a:lnTo>
                <a:lnTo>
                  <a:pt x="627" y="298"/>
                </a:lnTo>
                <a:lnTo>
                  <a:pt x="621" y="300"/>
                </a:lnTo>
                <a:lnTo>
                  <a:pt x="614" y="303"/>
                </a:lnTo>
                <a:lnTo>
                  <a:pt x="607" y="305"/>
                </a:lnTo>
                <a:lnTo>
                  <a:pt x="600" y="306"/>
                </a:lnTo>
                <a:lnTo>
                  <a:pt x="593" y="308"/>
                </a:lnTo>
                <a:lnTo>
                  <a:pt x="586" y="309"/>
                </a:lnTo>
                <a:lnTo>
                  <a:pt x="579" y="310"/>
                </a:lnTo>
                <a:lnTo>
                  <a:pt x="573" y="310"/>
                </a:lnTo>
                <a:lnTo>
                  <a:pt x="566" y="311"/>
                </a:lnTo>
                <a:lnTo>
                  <a:pt x="559" y="311"/>
                </a:lnTo>
                <a:lnTo>
                  <a:pt x="553" y="312"/>
                </a:lnTo>
                <a:lnTo>
                  <a:pt x="546" y="312"/>
                </a:lnTo>
                <a:lnTo>
                  <a:pt x="540" y="312"/>
                </a:lnTo>
                <a:lnTo>
                  <a:pt x="533" y="312"/>
                </a:lnTo>
                <a:lnTo>
                  <a:pt x="527" y="311"/>
                </a:lnTo>
                <a:lnTo>
                  <a:pt x="521" y="311"/>
                </a:lnTo>
                <a:lnTo>
                  <a:pt x="515" y="311"/>
                </a:lnTo>
                <a:lnTo>
                  <a:pt x="509" y="310"/>
                </a:lnTo>
                <a:lnTo>
                  <a:pt x="503" y="310"/>
                </a:lnTo>
                <a:lnTo>
                  <a:pt x="497" y="309"/>
                </a:lnTo>
                <a:lnTo>
                  <a:pt x="497" y="309"/>
                </a:lnTo>
                <a:lnTo>
                  <a:pt x="490" y="308"/>
                </a:lnTo>
                <a:lnTo>
                  <a:pt x="483" y="307"/>
                </a:lnTo>
                <a:lnTo>
                  <a:pt x="476" y="305"/>
                </a:lnTo>
                <a:lnTo>
                  <a:pt x="469" y="304"/>
                </a:lnTo>
                <a:lnTo>
                  <a:pt x="462" y="301"/>
                </a:lnTo>
                <a:lnTo>
                  <a:pt x="455" y="299"/>
                </a:lnTo>
                <a:lnTo>
                  <a:pt x="447" y="296"/>
                </a:lnTo>
                <a:lnTo>
                  <a:pt x="440" y="293"/>
                </a:lnTo>
                <a:lnTo>
                  <a:pt x="433" y="290"/>
                </a:lnTo>
                <a:lnTo>
                  <a:pt x="425" y="287"/>
                </a:lnTo>
                <a:lnTo>
                  <a:pt x="418" y="284"/>
                </a:lnTo>
                <a:lnTo>
                  <a:pt x="411" y="281"/>
                </a:lnTo>
                <a:lnTo>
                  <a:pt x="403" y="278"/>
                </a:lnTo>
                <a:lnTo>
                  <a:pt x="396" y="275"/>
                </a:lnTo>
                <a:lnTo>
                  <a:pt x="389" y="272"/>
                </a:lnTo>
                <a:lnTo>
                  <a:pt x="382" y="269"/>
                </a:lnTo>
                <a:lnTo>
                  <a:pt x="375" y="266"/>
                </a:lnTo>
                <a:lnTo>
                  <a:pt x="368" y="263"/>
                </a:lnTo>
                <a:lnTo>
                  <a:pt x="361" y="260"/>
                </a:lnTo>
                <a:lnTo>
                  <a:pt x="354" y="258"/>
                </a:lnTo>
                <a:lnTo>
                  <a:pt x="348" y="256"/>
                </a:lnTo>
                <a:lnTo>
                  <a:pt x="341" y="254"/>
                </a:lnTo>
                <a:lnTo>
                  <a:pt x="335" y="252"/>
                </a:lnTo>
                <a:lnTo>
                  <a:pt x="329" y="251"/>
                </a:lnTo>
                <a:lnTo>
                  <a:pt x="323" y="250"/>
                </a:lnTo>
                <a:lnTo>
                  <a:pt x="318" y="250"/>
                </a:lnTo>
                <a:lnTo>
                  <a:pt x="318" y="250"/>
                </a:lnTo>
                <a:lnTo>
                  <a:pt x="312" y="250"/>
                </a:lnTo>
                <a:lnTo>
                  <a:pt x="308" y="250"/>
                </a:lnTo>
                <a:lnTo>
                  <a:pt x="303" y="250"/>
                </a:lnTo>
                <a:lnTo>
                  <a:pt x="298" y="250"/>
                </a:lnTo>
                <a:lnTo>
                  <a:pt x="294" y="250"/>
                </a:lnTo>
                <a:lnTo>
                  <a:pt x="290" y="251"/>
                </a:lnTo>
                <a:lnTo>
                  <a:pt x="285" y="251"/>
                </a:lnTo>
                <a:lnTo>
                  <a:pt x="281" y="252"/>
                </a:lnTo>
                <a:lnTo>
                  <a:pt x="276" y="253"/>
                </a:lnTo>
                <a:lnTo>
                  <a:pt x="271" y="253"/>
                </a:lnTo>
                <a:lnTo>
                  <a:pt x="266" y="254"/>
                </a:lnTo>
                <a:lnTo>
                  <a:pt x="261" y="255"/>
                </a:lnTo>
                <a:lnTo>
                  <a:pt x="256" y="257"/>
                </a:lnTo>
                <a:lnTo>
                  <a:pt x="250" y="258"/>
                </a:lnTo>
                <a:lnTo>
                  <a:pt x="244" y="259"/>
                </a:lnTo>
                <a:lnTo>
                  <a:pt x="237" y="260"/>
                </a:lnTo>
                <a:lnTo>
                  <a:pt x="230" y="262"/>
                </a:lnTo>
                <a:lnTo>
                  <a:pt x="223" y="263"/>
                </a:lnTo>
                <a:lnTo>
                  <a:pt x="215" y="265"/>
                </a:lnTo>
                <a:lnTo>
                  <a:pt x="206" y="267"/>
                </a:lnTo>
                <a:lnTo>
                  <a:pt x="197" y="268"/>
                </a:lnTo>
                <a:lnTo>
                  <a:pt x="187" y="270"/>
                </a:lnTo>
                <a:lnTo>
                  <a:pt x="176" y="272"/>
                </a:lnTo>
                <a:lnTo>
                  <a:pt x="165" y="274"/>
                </a:lnTo>
                <a:lnTo>
                  <a:pt x="153" y="276"/>
                </a:lnTo>
                <a:lnTo>
                  <a:pt x="139" y="278"/>
                </a:lnTo>
                <a:lnTo>
                  <a:pt x="126" y="280"/>
                </a:lnTo>
                <a:lnTo>
                  <a:pt x="111" y="282"/>
                </a:lnTo>
                <a:lnTo>
                  <a:pt x="111" y="282"/>
                </a:lnTo>
                <a:lnTo>
                  <a:pt x="108" y="281"/>
                </a:lnTo>
                <a:lnTo>
                  <a:pt x="105" y="281"/>
                </a:lnTo>
                <a:lnTo>
                  <a:pt x="103" y="281"/>
                </a:lnTo>
                <a:lnTo>
                  <a:pt x="100" y="280"/>
                </a:lnTo>
                <a:lnTo>
                  <a:pt x="97" y="279"/>
                </a:lnTo>
                <a:lnTo>
                  <a:pt x="94" y="279"/>
                </a:lnTo>
                <a:lnTo>
                  <a:pt x="91" y="278"/>
                </a:lnTo>
                <a:lnTo>
                  <a:pt x="87" y="277"/>
                </a:lnTo>
                <a:lnTo>
                  <a:pt x="84" y="277"/>
                </a:lnTo>
                <a:lnTo>
                  <a:pt x="81" y="276"/>
                </a:lnTo>
                <a:lnTo>
                  <a:pt x="77" y="275"/>
                </a:lnTo>
                <a:lnTo>
                  <a:pt x="74" y="274"/>
                </a:lnTo>
                <a:lnTo>
                  <a:pt x="71" y="273"/>
                </a:lnTo>
                <a:lnTo>
                  <a:pt x="67" y="272"/>
                </a:lnTo>
                <a:lnTo>
                  <a:pt x="64" y="271"/>
                </a:lnTo>
                <a:lnTo>
                  <a:pt x="60" y="270"/>
                </a:lnTo>
                <a:lnTo>
                  <a:pt x="57" y="269"/>
                </a:lnTo>
                <a:lnTo>
                  <a:pt x="53" y="268"/>
                </a:lnTo>
                <a:lnTo>
                  <a:pt x="50" y="267"/>
                </a:lnTo>
                <a:lnTo>
                  <a:pt x="47" y="266"/>
                </a:lnTo>
                <a:lnTo>
                  <a:pt x="43" y="265"/>
                </a:lnTo>
                <a:lnTo>
                  <a:pt x="40" y="264"/>
                </a:lnTo>
                <a:lnTo>
                  <a:pt x="37" y="262"/>
                </a:lnTo>
                <a:lnTo>
                  <a:pt x="34" y="261"/>
                </a:lnTo>
                <a:lnTo>
                  <a:pt x="31" y="260"/>
                </a:lnTo>
                <a:lnTo>
                  <a:pt x="28" y="259"/>
                </a:lnTo>
                <a:lnTo>
                  <a:pt x="25" y="257"/>
                </a:lnTo>
                <a:lnTo>
                  <a:pt x="22" y="256"/>
                </a:lnTo>
                <a:lnTo>
                  <a:pt x="19" y="254"/>
                </a:lnTo>
                <a:lnTo>
                  <a:pt x="17" y="253"/>
                </a:lnTo>
                <a:lnTo>
                  <a:pt x="15" y="252"/>
                </a:lnTo>
                <a:lnTo>
                  <a:pt x="12" y="250"/>
                </a:lnTo>
                <a:lnTo>
                  <a:pt x="10" y="249"/>
                </a:lnTo>
                <a:lnTo>
                  <a:pt x="8" y="247"/>
                </a:lnTo>
                <a:lnTo>
                  <a:pt x="7" y="245"/>
                </a:lnTo>
                <a:lnTo>
                  <a:pt x="5" y="244"/>
                </a:lnTo>
                <a:lnTo>
                  <a:pt x="4" y="242"/>
                </a:lnTo>
                <a:lnTo>
                  <a:pt x="3" y="241"/>
                </a:lnTo>
                <a:lnTo>
                  <a:pt x="2" y="239"/>
                </a:lnTo>
                <a:lnTo>
                  <a:pt x="1" y="237"/>
                </a:lnTo>
                <a:lnTo>
                  <a:pt x="1" y="236"/>
                </a:lnTo>
                <a:lnTo>
                  <a:pt x="0" y="234"/>
                </a:lnTo>
                <a:lnTo>
                  <a:pt x="0" y="232"/>
                </a:lnTo>
                <a:lnTo>
                  <a:pt x="1" y="231"/>
                </a:lnTo>
                <a:lnTo>
                  <a:pt x="1" y="229"/>
                </a:lnTo>
                <a:lnTo>
                  <a:pt x="2" y="227"/>
                </a:lnTo>
                <a:lnTo>
                  <a:pt x="3" y="225"/>
                </a:lnTo>
                <a:lnTo>
                  <a:pt x="4" y="224"/>
                </a:lnTo>
                <a:lnTo>
                  <a:pt x="6" y="222"/>
                </a:lnTo>
                <a:lnTo>
                  <a:pt x="8" y="220"/>
                </a:lnTo>
                <a:lnTo>
                  <a:pt x="10" y="218"/>
                </a:lnTo>
                <a:lnTo>
                  <a:pt x="13" y="216"/>
                </a:lnTo>
                <a:lnTo>
                  <a:pt x="16" y="214"/>
                </a:lnTo>
                <a:lnTo>
                  <a:pt x="19" y="212"/>
                </a:lnTo>
                <a:lnTo>
                  <a:pt x="23" y="211"/>
                </a:lnTo>
                <a:lnTo>
                  <a:pt x="27" y="209"/>
                </a:lnTo>
                <a:lnTo>
                  <a:pt x="31" y="207"/>
                </a:lnTo>
                <a:lnTo>
                  <a:pt x="36" y="205"/>
                </a:lnTo>
                <a:lnTo>
                  <a:pt x="41" y="203"/>
                </a:lnTo>
                <a:lnTo>
                  <a:pt x="47" y="201"/>
                </a:lnTo>
                <a:lnTo>
                  <a:pt x="53" y="199"/>
                </a:lnTo>
                <a:lnTo>
                  <a:pt x="59" y="197"/>
                </a:lnTo>
                <a:lnTo>
                  <a:pt x="66" y="195"/>
                </a:lnTo>
                <a:lnTo>
                  <a:pt x="73" y="193"/>
                </a:lnTo>
                <a:lnTo>
                  <a:pt x="81" y="191"/>
                </a:lnTo>
                <a:lnTo>
                  <a:pt x="89" y="189"/>
                </a:lnTo>
                <a:lnTo>
                  <a:pt x="97" y="188"/>
                </a:lnTo>
                <a:lnTo>
                  <a:pt x="106" y="186"/>
                </a:lnTo>
                <a:lnTo>
                  <a:pt x="116" y="184"/>
                </a:lnTo>
                <a:lnTo>
                  <a:pt x="126" y="182"/>
                </a:lnTo>
                <a:lnTo>
                  <a:pt x="137" y="180"/>
                </a:lnTo>
                <a:lnTo>
                  <a:pt x="148" y="178"/>
                </a:lnTo>
                <a:lnTo>
                  <a:pt x="159" y="176"/>
                </a:lnTo>
                <a:lnTo>
                  <a:pt x="159" y="176"/>
                </a:lnTo>
                <a:lnTo>
                  <a:pt x="164" y="165"/>
                </a:lnTo>
                <a:lnTo>
                  <a:pt x="168" y="156"/>
                </a:lnTo>
                <a:lnTo>
                  <a:pt x="172" y="148"/>
                </a:lnTo>
                <a:lnTo>
                  <a:pt x="176" y="141"/>
                </a:lnTo>
                <a:lnTo>
                  <a:pt x="180" y="134"/>
                </a:lnTo>
                <a:lnTo>
                  <a:pt x="184" y="129"/>
                </a:lnTo>
                <a:lnTo>
                  <a:pt x="188" y="124"/>
                </a:lnTo>
                <a:lnTo>
                  <a:pt x="192" y="120"/>
                </a:lnTo>
                <a:lnTo>
                  <a:pt x="196" y="116"/>
                </a:lnTo>
                <a:lnTo>
                  <a:pt x="200" y="113"/>
                </a:lnTo>
                <a:lnTo>
                  <a:pt x="204" y="110"/>
                </a:lnTo>
                <a:lnTo>
                  <a:pt x="209" y="107"/>
                </a:lnTo>
                <a:lnTo>
                  <a:pt x="213" y="105"/>
                </a:lnTo>
                <a:lnTo>
                  <a:pt x="219" y="103"/>
                </a:lnTo>
                <a:lnTo>
                  <a:pt x="224" y="101"/>
                </a:lnTo>
                <a:lnTo>
                  <a:pt x="230" y="99"/>
                </a:lnTo>
                <a:lnTo>
                  <a:pt x="236" y="96"/>
                </a:lnTo>
                <a:lnTo>
                  <a:pt x="243" y="94"/>
                </a:lnTo>
                <a:lnTo>
                  <a:pt x="250" y="91"/>
                </a:lnTo>
                <a:lnTo>
                  <a:pt x="258" y="88"/>
                </a:lnTo>
                <a:lnTo>
                  <a:pt x="258" y="88"/>
                </a:lnTo>
                <a:lnTo>
                  <a:pt x="267" y="85"/>
                </a:lnTo>
                <a:lnTo>
                  <a:pt x="276" y="83"/>
                </a:lnTo>
                <a:lnTo>
                  <a:pt x="285" y="81"/>
                </a:lnTo>
                <a:lnTo>
                  <a:pt x="294" y="81"/>
                </a:lnTo>
                <a:lnTo>
                  <a:pt x="304" y="80"/>
                </a:lnTo>
                <a:lnTo>
                  <a:pt x="314" y="80"/>
                </a:lnTo>
                <a:lnTo>
                  <a:pt x="323" y="81"/>
                </a:lnTo>
                <a:lnTo>
                  <a:pt x="332" y="82"/>
                </a:lnTo>
                <a:lnTo>
                  <a:pt x="342" y="83"/>
                </a:lnTo>
                <a:lnTo>
                  <a:pt x="350" y="84"/>
                </a:lnTo>
                <a:lnTo>
                  <a:pt x="359" y="85"/>
                </a:lnTo>
                <a:lnTo>
                  <a:pt x="367" y="87"/>
                </a:lnTo>
                <a:lnTo>
                  <a:pt x="374" y="89"/>
                </a:lnTo>
                <a:lnTo>
                  <a:pt x="381" y="90"/>
                </a:lnTo>
                <a:lnTo>
                  <a:pt x="387" y="92"/>
                </a:lnTo>
                <a:lnTo>
                  <a:pt x="391" y="93"/>
                </a:lnTo>
                <a:lnTo>
                  <a:pt x="396" y="94"/>
                </a:lnTo>
                <a:lnTo>
                  <a:pt x="399" y="95"/>
                </a:lnTo>
                <a:lnTo>
                  <a:pt x="400" y="96"/>
                </a:lnTo>
                <a:lnTo>
                  <a:pt x="401" y="96"/>
                </a:lnTo>
                <a:lnTo>
                  <a:pt x="401" y="96"/>
                </a:lnTo>
                <a:lnTo>
                  <a:pt x="401" y="96"/>
                </a:lnTo>
                <a:close/>
              </a:path>
            </a:pathLst>
          </a:custGeom>
          <a:gradFill rotWithShape="0">
            <a:gsLst>
              <a:gs pos="0">
                <a:srgbClr val="CFC8E4"/>
              </a:gs>
              <a:gs pos="100000">
                <a:srgbClr val="749DC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105" name="Freeform 9"/>
          <p:cNvSpPr>
            <a:spLocks noChangeArrowheads="1"/>
          </p:cNvSpPr>
          <p:nvPr/>
        </p:nvSpPr>
        <p:spPr bwMode="auto">
          <a:xfrm>
            <a:off x="8407400" y="654050"/>
            <a:ext cx="738188" cy="515938"/>
          </a:xfrm>
          <a:custGeom>
            <a:avLst/>
            <a:gdLst/>
            <a:ahLst/>
            <a:cxnLst>
              <a:cxn ang="0">
                <a:pos x="457" y="1"/>
              </a:cxn>
              <a:cxn ang="0">
                <a:pos x="439" y="8"/>
              </a:cxn>
              <a:cxn ang="0">
                <a:pos x="414" y="22"/>
              </a:cxn>
              <a:cxn ang="0">
                <a:pos x="386" y="46"/>
              </a:cxn>
              <a:cxn ang="0">
                <a:pos x="361" y="82"/>
              </a:cxn>
              <a:cxn ang="0">
                <a:pos x="342" y="86"/>
              </a:cxn>
              <a:cxn ang="0">
                <a:pos x="313" y="82"/>
              </a:cxn>
              <a:cxn ang="0">
                <a:pos x="285" y="88"/>
              </a:cxn>
              <a:cxn ang="0">
                <a:pos x="261" y="101"/>
              </a:cxn>
              <a:cxn ang="0">
                <a:pos x="242" y="119"/>
              </a:cxn>
              <a:cxn ang="0">
                <a:pos x="230" y="138"/>
              </a:cxn>
              <a:cxn ang="0">
                <a:pos x="203" y="125"/>
              </a:cxn>
              <a:cxn ang="0">
                <a:pos x="172" y="121"/>
              </a:cxn>
              <a:cxn ang="0">
                <a:pos x="149" y="128"/>
              </a:cxn>
              <a:cxn ang="0">
                <a:pos x="130" y="141"/>
              </a:cxn>
              <a:cxn ang="0">
                <a:pos x="115" y="156"/>
              </a:cxn>
              <a:cxn ang="0">
                <a:pos x="108" y="160"/>
              </a:cxn>
              <a:cxn ang="0">
                <a:pos x="84" y="165"/>
              </a:cxn>
              <a:cxn ang="0">
                <a:pos x="49" y="174"/>
              </a:cxn>
              <a:cxn ang="0">
                <a:pos x="16" y="189"/>
              </a:cxn>
              <a:cxn ang="0">
                <a:pos x="0" y="209"/>
              </a:cxn>
              <a:cxn ang="0">
                <a:pos x="5" y="228"/>
              </a:cxn>
              <a:cxn ang="0">
                <a:pos x="31" y="246"/>
              </a:cxn>
              <a:cxn ang="0">
                <a:pos x="58" y="256"/>
              </a:cxn>
              <a:cxn ang="0">
                <a:pos x="66" y="259"/>
              </a:cxn>
              <a:cxn ang="0">
                <a:pos x="89" y="263"/>
              </a:cxn>
              <a:cxn ang="0">
                <a:pos x="111" y="267"/>
              </a:cxn>
              <a:cxn ang="0">
                <a:pos x="137" y="267"/>
              </a:cxn>
              <a:cxn ang="0">
                <a:pos x="169" y="260"/>
              </a:cxn>
              <a:cxn ang="0">
                <a:pos x="199" y="248"/>
              </a:cxn>
              <a:cxn ang="0">
                <a:pos x="202" y="256"/>
              </a:cxn>
              <a:cxn ang="0">
                <a:pos x="215" y="275"/>
              </a:cxn>
              <a:cxn ang="0">
                <a:pos x="239" y="295"/>
              </a:cxn>
              <a:cxn ang="0">
                <a:pos x="277" y="307"/>
              </a:cxn>
              <a:cxn ang="0">
                <a:pos x="317" y="307"/>
              </a:cxn>
              <a:cxn ang="0">
                <a:pos x="361" y="301"/>
              </a:cxn>
              <a:cxn ang="0">
                <a:pos x="389" y="292"/>
              </a:cxn>
              <a:cxn ang="0">
                <a:pos x="401" y="287"/>
              </a:cxn>
              <a:cxn ang="0">
                <a:pos x="421" y="291"/>
              </a:cxn>
              <a:cxn ang="0">
                <a:pos x="452" y="311"/>
              </a:cxn>
              <a:cxn ang="0">
                <a:pos x="465" y="325"/>
              </a:cxn>
              <a:cxn ang="0">
                <a:pos x="465" y="320"/>
              </a:cxn>
              <a:cxn ang="0">
                <a:pos x="465" y="303"/>
              </a:cxn>
              <a:cxn ang="0">
                <a:pos x="464" y="274"/>
              </a:cxn>
              <a:cxn ang="0">
                <a:pos x="464" y="237"/>
              </a:cxn>
              <a:cxn ang="0">
                <a:pos x="463" y="195"/>
              </a:cxn>
              <a:cxn ang="0">
                <a:pos x="463" y="151"/>
              </a:cxn>
              <a:cxn ang="0">
                <a:pos x="462" y="108"/>
              </a:cxn>
              <a:cxn ang="0">
                <a:pos x="462" y="68"/>
              </a:cxn>
              <a:cxn ang="0">
                <a:pos x="462" y="35"/>
              </a:cxn>
              <a:cxn ang="0">
                <a:pos x="461" y="11"/>
              </a:cxn>
              <a:cxn ang="0">
                <a:pos x="461" y="0"/>
              </a:cxn>
            </a:cxnLst>
            <a:rect l="0" t="0" r="r" b="b"/>
            <a:pathLst>
              <a:path w="465" h="325">
                <a:moveTo>
                  <a:pt x="461" y="0"/>
                </a:moveTo>
                <a:lnTo>
                  <a:pt x="461" y="0"/>
                </a:lnTo>
                <a:lnTo>
                  <a:pt x="459" y="0"/>
                </a:lnTo>
                <a:lnTo>
                  <a:pt x="457" y="1"/>
                </a:lnTo>
                <a:lnTo>
                  <a:pt x="453" y="2"/>
                </a:lnTo>
                <a:lnTo>
                  <a:pt x="449" y="4"/>
                </a:lnTo>
                <a:lnTo>
                  <a:pt x="444" y="6"/>
                </a:lnTo>
                <a:lnTo>
                  <a:pt x="439" y="8"/>
                </a:lnTo>
                <a:lnTo>
                  <a:pt x="433" y="11"/>
                </a:lnTo>
                <a:lnTo>
                  <a:pt x="427" y="14"/>
                </a:lnTo>
                <a:lnTo>
                  <a:pt x="420" y="18"/>
                </a:lnTo>
                <a:lnTo>
                  <a:pt x="414" y="22"/>
                </a:lnTo>
                <a:lnTo>
                  <a:pt x="407" y="27"/>
                </a:lnTo>
                <a:lnTo>
                  <a:pt x="400" y="33"/>
                </a:lnTo>
                <a:lnTo>
                  <a:pt x="393" y="39"/>
                </a:lnTo>
                <a:lnTo>
                  <a:pt x="386" y="46"/>
                </a:lnTo>
                <a:lnTo>
                  <a:pt x="379" y="54"/>
                </a:lnTo>
                <a:lnTo>
                  <a:pt x="373" y="62"/>
                </a:lnTo>
                <a:lnTo>
                  <a:pt x="367" y="72"/>
                </a:lnTo>
                <a:lnTo>
                  <a:pt x="361" y="82"/>
                </a:lnTo>
                <a:lnTo>
                  <a:pt x="356" y="93"/>
                </a:lnTo>
                <a:lnTo>
                  <a:pt x="356" y="93"/>
                </a:lnTo>
                <a:lnTo>
                  <a:pt x="349" y="89"/>
                </a:lnTo>
                <a:lnTo>
                  <a:pt x="342" y="86"/>
                </a:lnTo>
                <a:lnTo>
                  <a:pt x="335" y="84"/>
                </a:lnTo>
                <a:lnTo>
                  <a:pt x="327" y="82"/>
                </a:lnTo>
                <a:lnTo>
                  <a:pt x="320" y="81"/>
                </a:lnTo>
                <a:lnTo>
                  <a:pt x="313" y="82"/>
                </a:lnTo>
                <a:lnTo>
                  <a:pt x="306" y="82"/>
                </a:lnTo>
                <a:lnTo>
                  <a:pt x="299" y="83"/>
                </a:lnTo>
                <a:lnTo>
                  <a:pt x="292" y="85"/>
                </a:lnTo>
                <a:lnTo>
                  <a:pt x="285" y="88"/>
                </a:lnTo>
                <a:lnTo>
                  <a:pt x="279" y="90"/>
                </a:lnTo>
                <a:lnTo>
                  <a:pt x="273" y="94"/>
                </a:lnTo>
                <a:lnTo>
                  <a:pt x="267" y="97"/>
                </a:lnTo>
                <a:lnTo>
                  <a:pt x="261" y="101"/>
                </a:lnTo>
                <a:lnTo>
                  <a:pt x="256" y="105"/>
                </a:lnTo>
                <a:lnTo>
                  <a:pt x="251" y="110"/>
                </a:lnTo>
                <a:lnTo>
                  <a:pt x="246" y="114"/>
                </a:lnTo>
                <a:lnTo>
                  <a:pt x="242" y="119"/>
                </a:lnTo>
                <a:lnTo>
                  <a:pt x="238" y="123"/>
                </a:lnTo>
                <a:lnTo>
                  <a:pt x="235" y="128"/>
                </a:lnTo>
                <a:lnTo>
                  <a:pt x="232" y="133"/>
                </a:lnTo>
                <a:lnTo>
                  <a:pt x="230" y="138"/>
                </a:lnTo>
                <a:lnTo>
                  <a:pt x="230" y="138"/>
                </a:lnTo>
                <a:lnTo>
                  <a:pt x="221" y="132"/>
                </a:lnTo>
                <a:lnTo>
                  <a:pt x="211" y="128"/>
                </a:lnTo>
                <a:lnTo>
                  <a:pt x="203" y="125"/>
                </a:lnTo>
                <a:lnTo>
                  <a:pt x="194" y="123"/>
                </a:lnTo>
                <a:lnTo>
                  <a:pt x="187" y="122"/>
                </a:lnTo>
                <a:lnTo>
                  <a:pt x="179" y="121"/>
                </a:lnTo>
                <a:lnTo>
                  <a:pt x="172" y="121"/>
                </a:lnTo>
                <a:lnTo>
                  <a:pt x="166" y="122"/>
                </a:lnTo>
                <a:lnTo>
                  <a:pt x="160" y="124"/>
                </a:lnTo>
                <a:lnTo>
                  <a:pt x="154" y="126"/>
                </a:lnTo>
                <a:lnTo>
                  <a:pt x="149" y="128"/>
                </a:lnTo>
                <a:lnTo>
                  <a:pt x="143" y="131"/>
                </a:lnTo>
                <a:lnTo>
                  <a:pt x="139" y="134"/>
                </a:lnTo>
                <a:lnTo>
                  <a:pt x="134" y="138"/>
                </a:lnTo>
                <a:lnTo>
                  <a:pt x="130" y="141"/>
                </a:lnTo>
                <a:lnTo>
                  <a:pt x="126" y="145"/>
                </a:lnTo>
                <a:lnTo>
                  <a:pt x="122" y="149"/>
                </a:lnTo>
                <a:lnTo>
                  <a:pt x="118" y="152"/>
                </a:lnTo>
                <a:lnTo>
                  <a:pt x="115" y="156"/>
                </a:lnTo>
                <a:lnTo>
                  <a:pt x="112" y="159"/>
                </a:lnTo>
                <a:lnTo>
                  <a:pt x="112" y="159"/>
                </a:lnTo>
                <a:lnTo>
                  <a:pt x="111" y="159"/>
                </a:lnTo>
                <a:lnTo>
                  <a:pt x="108" y="160"/>
                </a:lnTo>
                <a:lnTo>
                  <a:pt x="104" y="161"/>
                </a:lnTo>
                <a:lnTo>
                  <a:pt x="98" y="162"/>
                </a:lnTo>
                <a:lnTo>
                  <a:pt x="92" y="163"/>
                </a:lnTo>
                <a:lnTo>
                  <a:pt x="84" y="165"/>
                </a:lnTo>
                <a:lnTo>
                  <a:pt x="76" y="167"/>
                </a:lnTo>
                <a:lnTo>
                  <a:pt x="67" y="169"/>
                </a:lnTo>
                <a:lnTo>
                  <a:pt x="58" y="172"/>
                </a:lnTo>
                <a:lnTo>
                  <a:pt x="49" y="174"/>
                </a:lnTo>
                <a:lnTo>
                  <a:pt x="40" y="178"/>
                </a:lnTo>
                <a:lnTo>
                  <a:pt x="32" y="181"/>
                </a:lnTo>
                <a:lnTo>
                  <a:pt x="24" y="185"/>
                </a:lnTo>
                <a:lnTo>
                  <a:pt x="16" y="189"/>
                </a:lnTo>
                <a:lnTo>
                  <a:pt x="10" y="194"/>
                </a:lnTo>
                <a:lnTo>
                  <a:pt x="5" y="199"/>
                </a:lnTo>
                <a:lnTo>
                  <a:pt x="2" y="204"/>
                </a:lnTo>
                <a:lnTo>
                  <a:pt x="0" y="209"/>
                </a:lnTo>
                <a:lnTo>
                  <a:pt x="0" y="209"/>
                </a:lnTo>
                <a:lnTo>
                  <a:pt x="0" y="216"/>
                </a:lnTo>
                <a:lnTo>
                  <a:pt x="2" y="222"/>
                </a:lnTo>
                <a:lnTo>
                  <a:pt x="5" y="228"/>
                </a:lnTo>
                <a:lnTo>
                  <a:pt x="10" y="234"/>
                </a:lnTo>
                <a:lnTo>
                  <a:pt x="16" y="238"/>
                </a:lnTo>
                <a:lnTo>
                  <a:pt x="23" y="243"/>
                </a:lnTo>
                <a:lnTo>
                  <a:pt x="31" y="246"/>
                </a:lnTo>
                <a:lnTo>
                  <a:pt x="38" y="250"/>
                </a:lnTo>
                <a:lnTo>
                  <a:pt x="45" y="252"/>
                </a:lnTo>
                <a:lnTo>
                  <a:pt x="52" y="255"/>
                </a:lnTo>
                <a:lnTo>
                  <a:pt x="58" y="256"/>
                </a:lnTo>
                <a:lnTo>
                  <a:pt x="62" y="258"/>
                </a:lnTo>
                <a:lnTo>
                  <a:pt x="65" y="258"/>
                </a:lnTo>
                <a:lnTo>
                  <a:pt x="66" y="259"/>
                </a:lnTo>
                <a:lnTo>
                  <a:pt x="66" y="259"/>
                </a:lnTo>
                <a:lnTo>
                  <a:pt x="72" y="259"/>
                </a:lnTo>
                <a:lnTo>
                  <a:pt x="78" y="261"/>
                </a:lnTo>
                <a:lnTo>
                  <a:pt x="83" y="262"/>
                </a:lnTo>
                <a:lnTo>
                  <a:pt x="89" y="263"/>
                </a:lnTo>
                <a:lnTo>
                  <a:pt x="94" y="264"/>
                </a:lnTo>
                <a:lnTo>
                  <a:pt x="100" y="265"/>
                </a:lnTo>
                <a:lnTo>
                  <a:pt x="105" y="266"/>
                </a:lnTo>
                <a:lnTo>
                  <a:pt x="111" y="267"/>
                </a:lnTo>
                <a:lnTo>
                  <a:pt x="117" y="267"/>
                </a:lnTo>
                <a:lnTo>
                  <a:pt x="123" y="267"/>
                </a:lnTo>
                <a:lnTo>
                  <a:pt x="130" y="267"/>
                </a:lnTo>
                <a:lnTo>
                  <a:pt x="137" y="267"/>
                </a:lnTo>
                <a:lnTo>
                  <a:pt x="144" y="266"/>
                </a:lnTo>
                <a:lnTo>
                  <a:pt x="152" y="264"/>
                </a:lnTo>
                <a:lnTo>
                  <a:pt x="160" y="262"/>
                </a:lnTo>
                <a:lnTo>
                  <a:pt x="169" y="260"/>
                </a:lnTo>
                <a:lnTo>
                  <a:pt x="178" y="256"/>
                </a:lnTo>
                <a:lnTo>
                  <a:pt x="188" y="252"/>
                </a:lnTo>
                <a:lnTo>
                  <a:pt x="199" y="248"/>
                </a:lnTo>
                <a:lnTo>
                  <a:pt x="199" y="248"/>
                </a:lnTo>
                <a:lnTo>
                  <a:pt x="199" y="248"/>
                </a:lnTo>
                <a:lnTo>
                  <a:pt x="200" y="250"/>
                </a:lnTo>
                <a:lnTo>
                  <a:pt x="201" y="252"/>
                </a:lnTo>
                <a:lnTo>
                  <a:pt x="202" y="256"/>
                </a:lnTo>
                <a:lnTo>
                  <a:pt x="204" y="260"/>
                </a:lnTo>
                <a:lnTo>
                  <a:pt x="207" y="265"/>
                </a:lnTo>
                <a:lnTo>
                  <a:pt x="211" y="270"/>
                </a:lnTo>
                <a:lnTo>
                  <a:pt x="215" y="275"/>
                </a:lnTo>
                <a:lnTo>
                  <a:pt x="219" y="280"/>
                </a:lnTo>
                <a:lnTo>
                  <a:pt x="225" y="286"/>
                </a:lnTo>
                <a:lnTo>
                  <a:pt x="231" y="291"/>
                </a:lnTo>
                <a:lnTo>
                  <a:pt x="239" y="295"/>
                </a:lnTo>
                <a:lnTo>
                  <a:pt x="247" y="300"/>
                </a:lnTo>
                <a:lnTo>
                  <a:pt x="256" y="303"/>
                </a:lnTo>
                <a:lnTo>
                  <a:pt x="266" y="306"/>
                </a:lnTo>
                <a:lnTo>
                  <a:pt x="277" y="307"/>
                </a:lnTo>
                <a:lnTo>
                  <a:pt x="290" y="308"/>
                </a:lnTo>
                <a:lnTo>
                  <a:pt x="290" y="308"/>
                </a:lnTo>
                <a:lnTo>
                  <a:pt x="304" y="308"/>
                </a:lnTo>
                <a:lnTo>
                  <a:pt x="317" y="307"/>
                </a:lnTo>
                <a:lnTo>
                  <a:pt x="330" y="306"/>
                </a:lnTo>
                <a:lnTo>
                  <a:pt x="341" y="304"/>
                </a:lnTo>
                <a:lnTo>
                  <a:pt x="351" y="303"/>
                </a:lnTo>
                <a:lnTo>
                  <a:pt x="361" y="301"/>
                </a:lnTo>
                <a:lnTo>
                  <a:pt x="369" y="298"/>
                </a:lnTo>
                <a:lnTo>
                  <a:pt x="377" y="296"/>
                </a:lnTo>
                <a:lnTo>
                  <a:pt x="383" y="294"/>
                </a:lnTo>
                <a:lnTo>
                  <a:pt x="389" y="292"/>
                </a:lnTo>
                <a:lnTo>
                  <a:pt x="393" y="291"/>
                </a:lnTo>
                <a:lnTo>
                  <a:pt x="397" y="289"/>
                </a:lnTo>
                <a:lnTo>
                  <a:pt x="400" y="288"/>
                </a:lnTo>
                <a:lnTo>
                  <a:pt x="401" y="287"/>
                </a:lnTo>
                <a:lnTo>
                  <a:pt x="402" y="287"/>
                </a:lnTo>
                <a:lnTo>
                  <a:pt x="402" y="287"/>
                </a:lnTo>
                <a:lnTo>
                  <a:pt x="411" y="288"/>
                </a:lnTo>
                <a:lnTo>
                  <a:pt x="421" y="291"/>
                </a:lnTo>
                <a:lnTo>
                  <a:pt x="430" y="295"/>
                </a:lnTo>
                <a:lnTo>
                  <a:pt x="438" y="300"/>
                </a:lnTo>
                <a:lnTo>
                  <a:pt x="446" y="306"/>
                </a:lnTo>
                <a:lnTo>
                  <a:pt x="452" y="311"/>
                </a:lnTo>
                <a:lnTo>
                  <a:pt x="457" y="317"/>
                </a:lnTo>
                <a:lnTo>
                  <a:pt x="461" y="321"/>
                </a:lnTo>
                <a:lnTo>
                  <a:pt x="464" y="324"/>
                </a:lnTo>
                <a:lnTo>
                  <a:pt x="465" y="325"/>
                </a:lnTo>
                <a:lnTo>
                  <a:pt x="465" y="325"/>
                </a:lnTo>
                <a:lnTo>
                  <a:pt x="465" y="324"/>
                </a:lnTo>
                <a:lnTo>
                  <a:pt x="465" y="323"/>
                </a:lnTo>
                <a:lnTo>
                  <a:pt x="465" y="320"/>
                </a:lnTo>
                <a:lnTo>
                  <a:pt x="465" y="317"/>
                </a:lnTo>
                <a:lnTo>
                  <a:pt x="465" y="313"/>
                </a:lnTo>
                <a:lnTo>
                  <a:pt x="465" y="308"/>
                </a:lnTo>
                <a:lnTo>
                  <a:pt x="465" y="303"/>
                </a:lnTo>
                <a:lnTo>
                  <a:pt x="465" y="296"/>
                </a:lnTo>
                <a:lnTo>
                  <a:pt x="465" y="290"/>
                </a:lnTo>
                <a:lnTo>
                  <a:pt x="464" y="282"/>
                </a:lnTo>
                <a:lnTo>
                  <a:pt x="464" y="274"/>
                </a:lnTo>
                <a:lnTo>
                  <a:pt x="464" y="265"/>
                </a:lnTo>
                <a:lnTo>
                  <a:pt x="464" y="256"/>
                </a:lnTo>
                <a:lnTo>
                  <a:pt x="464" y="247"/>
                </a:lnTo>
                <a:lnTo>
                  <a:pt x="464" y="237"/>
                </a:lnTo>
                <a:lnTo>
                  <a:pt x="464" y="227"/>
                </a:lnTo>
                <a:lnTo>
                  <a:pt x="464" y="217"/>
                </a:lnTo>
                <a:lnTo>
                  <a:pt x="464" y="206"/>
                </a:lnTo>
                <a:lnTo>
                  <a:pt x="463" y="195"/>
                </a:lnTo>
                <a:lnTo>
                  <a:pt x="463" y="184"/>
                </a:lnTo>
                <a:lnTo>
                  <a:pt x="463" y="173"/>
                </a:lnTo>
                <a:lnTo>
                  <a:pt x="463" y="162"/>
                </a:lnTo>
                <a:lnTo>
                  <a:pt x="463" y="151"/>
                </a:lnTo>
                <a:lnTo>
                  <a:pt x="463" y="140"/>
                </a:lnTo>
                <a:lnTo>
                  <a:pt x="463" y="129"/>
                </a:lnTo>
                <a:lnTo>
                  <a:pt x="463" y="118"/>
                </a:lnTo>
                <a:lnTo>
                  <a:pt x="462" y="108"/>
                </a:lnTo>
                <a:lnTo>
                  <a:pt x="462" y="97"/>
                </a:lnTo>
                <a:lnTo>
                  <a:pt x="462" y="87"/>
                </a:lnTo>
                <a:lnTo>
                  <a:pt x="462" y="78"/>
                </a:lnTo>
                <a:lnTo>
                  <a:pt x="462" y="68"/>
                </a:lnTo>
                <a:lnTo>
                  <a:pt x="462" y="59"/>
                </a:lnTo>
                <a:lnTo>
                  <a:pt x="462" y="51"/>
                </a:lnTo>
                <a:lnTo>
                  <a:pt x="462" y="43"/>
                </a:lnTo>
                <a:lnTo>
                  <a:pt x="462" y="35"/>
                </a:lnTo>
                <a:lnTo>
                  <a:pt x="461" y="28"/>
                </a:lnTo>
                <a:lnTo>
                  <a:pt x="461" y="22"/>
                </a:lnTo>
                <a:lnTo>
                  <a:pt x="461" y="16"/>
                </a:lnTo>
                <a:lnTo>
                  <a:pt x="461" y="11"/>
                </a:lnTo>
                <a:lnTo>
                  <a:pt x="461" y="7"/>
                </a:lnTo>
                <a:lnTo>
                  <a:pt x="461" y="4"/>
                </a:lnTo>
                <a:lnTo>
                  <a:pt x="461" y="2"/>
                </a:lnTo>
                <a:lnTo>
                  <a:pt x="461" y="0"/>
                </a:lnTo>
                <a:lnTo>
                  <a:pt x="461" y="0"/>
                </a:lnTo>
                <a:lnTo>
                  <a:pt x="461" y="0"/>
                </a:lnTo>
                <a:lnTo>
                  <a:pt x="461" y="0"/>
                </a:lnTo>
                <a:close/>
              </a:path>
            </a:pathLst>
          </a:custGeom>
          <a:gradFill rotWithShape="0">
            <a:gsLst>
              <a:gs pos="0">
                <a:srgbClr val="CFC8E4"/>
              </a:gs>
              <a:gs pos="100000">
                <a:srgbClr val="749DC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2pPr>
      <a:lvl3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4pPr>
      <a:lvl5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8001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12573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17145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21717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50825" y="1916113"/>
            <a:ext cx="8653463" cy="738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CA" sz="4800" b="1" dirty="0" smtClean="0">
                <a:solidFill>
                  <a:srgbClr val="800040"/>
                </a:solidFill>
              </a:rPr>
              <a:t>A New Paradigm</a:t>
            </a:r>
            <a:endParaRPr lang="en-CA" sz="4800" b="1" dirty="0" smtClean="0">
              <a:solidFill>
                <a:srgbClr val="800040"/>
              </a:solidFill>
            </a:endParaRP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263525" y="2752725"/>
            <a:ext cx="8583613" cy="33338"/>
          </a:xfrm>
          <a:prstGeom prst="rect">
            <a:avLst/>
          </a:prstGeom>
          <a:solidFill>
            <a:srgbClr val="6672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9459" name="Freeform 4"/>
          <p:cNvSpPr>
            <a:spLocks noChangeArrowheads="1"/>
          </p:cNvSpPr>
          <p:nvPr/>
        </p:nvSpPr>
        <p:spPr bwMode="auto">
          <a:xfrm>
            <a:off x="228600" y="2717800"/>
            <a:ext cx="8653463" cy="103188"/>
          </a:xfrm>
          <a:custGeom>
            <a:avLst/>
            <a:gdLst>
              <a:gd name="T0" fmla="*/ 0 w 5451"/>
              <a:gd name="T1" fmla="*/ 103188 h 65"/>
              <a:gd name="T2" fmla="*/ 8653463 w 5451"/>
              <a:gd name="T3" fmla="*/ 103188 h 65"/>
              <a:gd name="T4" fmla="*/ 8653463 w 5451"/>
              <a:gd name="T5" fmla="*/ 0 h 65"/>
              <a:gd name="T6" fmla="*/ 8618538 w 5451"/>
              <a:gd name="T7" fmla="*/ 34925 h 65"/>
              <a:gd name="T8" fmla="*/ 8618538 w 5451"/>
              <a:gd name="T9" fmla="*/ 68263 h 65"/>
              <a:gd name="T10" fmla="*/ 34925 w 5451"/>
              <a:gd name="T11" fmla="*/ 68263 h 65"/>
              <a:gd name="T12" fmla="*/ 0 w 5451"/>
              <a:gd name="T13" fmla="*/ 103188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451"/>
              <a:gd name="T22" fmla="*/ 0 h 65"/>
              <a:gd name="T23" fmla="*/ 5451 w 5451"/>
              <a:gd name="T24" fmla="*/ 65 h 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451" h="65">
                <a:moveTo>
                  <a:pt x="0" y="65"/>
                </a:moveTo>
                <a:lnTo>
                  <a:pt x="5451" y="65"/>
                </a:lnTo>
                <a:lnTo>
                  <a:pt x="5451" y="0"/>
                </a:lnTo>
                <a:lnTo>
                  <a:pt x="5429" y="22"/>
                </a:lnTo>
                <a:lnTo>
                  <a:pt x="5429" y="43"/>
                </a:lnTo>
                <a:lnTo>
                  <a:pt x="22" y="43"/>
                </a:lnTo>
                <a:lnTo>
                  <a:pt x="0" y="65"/>
                </a:lnTo>
                <a:close/>
              </a:path>
            </a:pathLst>
          </a:custGeom>
          <a:solidFill>
            <a:srgbClr val="33394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pic>
        <p:nvPicPr>
          <p:cNvPr id="19461" name="Picture 7" descr="FCLogo_FINALcolour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2588" y="6286500"/>
            <a:ext cx="11414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483768" y="2924944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smtClean="0">
                <a:solidFill>
                  <a:srgbClr val="FF0000"/>
                </a:solidFill>
              </a:rPr>
              <a:t>Yes, but for what?</a:t>
            </a:r>
            <a:endParaRPr lang="en-CA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50825" y="1916113"/>
            <a:ext cx="8653463" cy="738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CA" sz="4800" b="1" dirty="0" smtClean="0">
                <a:solidFill>
                  <a:srgbClr val="800040"/>
                </a:solidFill>
              </a:rPr>
              <a:t>A New Paradigm</a:t>
            </a:r>
            <a:endParaRPr lang="en-CA" sz="4800" b="1" dirty="0" smtClean="0">
              <a:solidFill>
                <a:srgbClr val="800040"/>
              </a:solidFill>
            </a:endParaRP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263525" y="2752725"/>
            <a:ext cx="8583613" cy="33338"/>
          </a:xfrm>
          <a:prstGeom prst="rect">
            <a:avLst/>
          </a:prstGeom>
          <a:solidFill>
            <a:srgbClr val="6672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9459" name="Freeform 4"/>
          <p:cNvSpPr>
            <a:spLocks noChangeArrowheads="1"/>
          </p:cNvSpPr>
          <p:nvPr/>
        </p:nvSpPr>
        <p:spPr bwMode="auto">
          <a:xfrm>
            <a:off x="228600" y="2717800"/>
            <a:ext cx="8653463" cy="103188"/>
          </a:xfrm>
          <a:custGeom>
            <a:avLst/>
            <a:gdLst>
              <a:gd name="T0" fmla="*/ 0 w 5451"/>
              <a:gd name="T1" fmla="*/ 103188 h 65"/>
              <a:gd name="T2" fmla="*/ 8653463 w 5451"/>
              <a:gd name="T3" fmla="*/ 103188 h 65"/>
              <a:gd name="T4" fmla="*/ 8653463 w 5451"/>
              <a:gd name="T5" fmla="*/ 0 h 65"/>
              <a:gd name="T6" fmla="*/ 8618538 w 5451"/>
              <a:gd name="T7" fmla="*/ 34925 h 65"/>
              <a:gd name="T8" fmla="*/ 8618538 w 5451"/>
              <a:gd name="T9" fmla="*/ 68263 h 65"/>
              <a:gd name="T10" fmla="*/ 34925 w 5451"/>
              <a:gd name="T11" fmla="*/ 68263 h 65"/>
              <a:gd name="T12" fmla="*/ 0 w 5451"/>
              <a:gd name="T13" fmla="*/ 103188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451"/>
              <a:gd name="T22" fmla="*/ 0 h 65"/>
              <a:gd name="T23" fmla="*/ 5451 w 5451"/>
              <a:gd name="T24" fmla="*/ 65 h 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451" h="65">
                <a:moveTo>
                  <a:pt x="0" y="65"/>
                </a:moveTo>
                <a:lnTo>
                  <a:pt x="5451" y="65"/>
                </a:lnTo>
                <a:lnTo>
                  <a:pt x="5451" y="0"/>
                </a:lnTo>
                <a:lnTo>
                  <a:pt x="5429" y="22"/>
                </a:lnTo>
                <a:lnTo>
                  <a:pt x="5429" y="43"/>
                </a:lnTo>
                <a:lnTo>
                  <a:pt x="22" y="43"/>
                </a:lnTo>
                <a:lnTo>
                  <a:pt x="0" y="65"/>
                </a:lnTo>
                <a:close/>
              </a:path>
            </a:pathLst>
          </a:custGeom>
          <a:solidFill>
            <a:srgbClr val="33394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pic>
        <p:nvPicPr>
          <p:cNvPr id="19461" name="Picture 7" descr="FCLogo_FINALcolour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2588" y="6286500"/>
            <a:ext cx="11414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483768" y="2924944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smtClean="0">
                <a:solidFill>
                  <a:srgbClr val="FF0000"/>
                </a:solidFill>
              </a:rPr>
              <a:t>Yes, but for what?</a:t>
            </a:r>
            <a:endParaRPr lang="en-CA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3573016"/>
            <a:ext cx="453650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 Our Planet?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Human Civilization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All Human Civilizations 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Our Civilization?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Our Culture?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The m/I Form of Civilization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50825" y="1916113"/>
            <a:ext cx="8653463" cy="738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CA" sz="4800" b="1" dirty="0" smtClean="0">
                <a:solidFill>
                  <a:srgbClr val="800040"/>
                </a:solidFill>
              </a:rPr>
              <a:t>A New Paradigm</a:t>
            </a:r>
            <a:endParaRPr lang="en-CA" sz="4800" b="1" dirty="0" smtClean="0">
              <a:solidFill>
                <a:srgbClr val="800040"/>
              </a:solidFill>
            </a:endParaRP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263525" y="2752725"/>
            <a:ext cx="8583613" cy="33338"/>
          </a:xfrm>
          <a:prstGeom prst="rect">
            <a:avLst/>
          </a:prstGeom>
          <a:solidFill>
            <a:srgbClr val="6672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9459" name="Freeform 4"/>
          <p:cNvSpPr>
            <a:spLocks noChangeArrowheads="1"/>
          </p:cNvSpPr>
          <p:nvPr/>
        </p:nvSpPr>
        <p:spPr bwMode="auto">
          <a:xfrm>
            <a:off x="228600" y="2717800"/>
            <a:ext cx="8653463" cy="103188"/>
          </a:xfrm>
          <a:custGeom>
            <a:avLst/>
            <a:gdLst>
              <a:gd name="T0" fmla="*/ 0 w 5451"/>
              <a:gd name="T1" fmla="*/ 103188 h 65"/>
              <a:gd name="T2" fmla="*/ 8653463 w 5451"/>
              <a:gd name="T3" fmla="*/ 103188 h 65"/>
              <a:gd name="T4" fmla="*/ 8653463 w 5451"/>
              <a:gd name="T5" fmla="*/ 0 h 65"/>
              <a:gd name="T6" fmla="*/ 8618538 w 5451"/>
              <a:gd name="T7" fmla="*/ 34925 h 65"/>
              <a:gd name="T8" fmla="*/ 8618538 w 5451"/>
              <a:gd name="T9" fmla="*/ 68263 h 65"/>
              <a:gd name="T10" fmla="*/ 34925 w 5451"/>
              <a:gd name="T11" fmla="*/ 68263 h 65"/>
              <a:gd name="T12" fmla="*/ 0 w 5451"/>
              <a:gd name="T13" fmla="*/ 103188 h 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451"/>
              <a:gd name="T22" fmla="*/ 0 h 65"/>
              <a:gd name="T23" fmla="*/ 5451 w 5451"/>
              <a:gd name="T24" fmla="*/ 65 h 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451" h="65">
                <a:moveTo>
                  <a:pt x="0" y="65"/>
                </a:moveTo>
                <a:lnTo>
                  <a:pt x="5451" y="65"/>
                </a:lnTo>
                <a:lnTo>
                  <a:pt x="5451" y="0"/>
                </a:lnTo>
                <a:lnTo>
                  <a:pt x="5429" y="22"/>
                </a:lnTo>
                <a:lnTo>
                  <a:pt x="5429" y="43"/>
                </a:lnTo>
                <a:lnTo>
                  <a:pt x="22" y="43"/>
                </a:lnTo>
                <a:lnTo>
                  <a:pt x="0" y="65"/>
                </a:lnTo>
                <a:close/>
              </a:path>
            </a:pathLst>
          </a:custGeom>
          <a:solidFill>
            <a:srgbClr val="33394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pic>
        <p:nvPicPr>
          <p:cNvPr id="19461" name="Picture 7" descr="FCLogo_FINALcolour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2588" y="6286500"/>
            <a:ext cx="11414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483768" y="2924944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smtClean="0">
                <a:solidFill>
                  <a:srgbClr val="FF0000"/>
                </a:solidFill>
              </a:rPr>
              <a:t>Yes, but for what?</a:t>
            </a:r>
            <a:endParaRPr lang="en-CA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3573016"/>
            <a:ext cx="770485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 Our Planet?  </a:t>
            </a:r>
            <a:r>
              <a:rPr lang="en-CA" sz="2400" b="1" dirty="0" smtClean="0">
                <a:solidFill>
                  <a:srgbClr val="C00000"/>
                </a:solidFill>
              </a:rPr>
              <a:t>No, the planet is fine.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Human Civilization  </a:t>
            </a:r>
            <a:r>
              <a:rPr lang="en-CA" sz="2400" b="1" dirty="0" smtClean="0">
                <a:solidFill>
                  <a:srgbClr val="C00000"/>
                </a:solidFill>
              </a:rPr>
              <a:t>Yes, but don’t start here.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All Human Civilizations  </a:t>
            </a:r>
            <a:r>
              <a:rPr lang="en-CA" sz="2400" b="1" dirty="0" smtClean="0">
                <a:solidFill>
                  <a:srgbClr val="C00000"/>
                </a:solidFill>
              </a:rPr>
              <a:t>In time, but see above</a:t>
            </a:r>
            <a:r>
              <a:rPr lang="en-CA" sz="2400" b="1" dirty="0" smtClean="0"/>
              <a:t>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Our Civilization?  </a:t>
            </a:r>
            <a:r>
              <a:rPr lang="en-CA" sz="2400" b="1" dirty="0" smtClean="0">
                <a:solidFill>
                  <a:srgbClr val="C00000"/>
                </a:solidFill>
              </a:rPr>
              <a:t>Too vague to be useful.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Our Culture?  </a:t>
            </a:r>
            <a:r>
              <a:rPr lang="en-CA" sz="2400" b="1" dirty="0" smtClean="0">
                <a:solidFill>
                  <a:srgbClr val="C00000"/>
                </a:solidFill>
              </a:rPr>
              <a:t>In part, but not the core issue.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CA" sz="2400" b="1" dirty="0" smtClean="0"/>
              <a:t> </a:t>
            </a:r>
            <a:r>
              <a:rPr lang="en-CA" sz="2400" b="1" dirty="0" smtClean="0"/>
              <a:t> The m/I Form of Civilization  </a:t>
            </a:r>
            <a:r>
              <a:rPr lang="en-CA" sz="2400" b="1" dirty="0" smtClean="0">
                <a:solidFill>
                  <a:srgbClr val="C00000"/>
                </a:solidFill>
              </a:rPr>
              <a:t>YES.</a:t>
            </a:r>
            <a:endParaRPr lang="en-CA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val 49"/>
          <p:cNvSpPr/>
          <p:nvPr/>
        </p:nvSpPr>
        <p:spPr bwMode="auto">
          <a:xfrm>
            <a:off x="6429388" y="2643182"/>
            <a:ext cx="285752" cy="285752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85720" y="357166"/>
            <a:ext cx="8518525" cy="61555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defTabSz="381000"/>
            <a:r>
              <a:rPr lang="en-CA" sz="4000" b="1" dirty="0" smtClean="0">
                <a:solidFill>
                  <a:srgbClr val="800040"/>
                </a:solidFill>
                <a:latin typeface="+mn-lt"/>
              </a:rPr>
              <a:t>Forms of Civilization</a:t>
            </a:r>
            <a:endParaRPr lang="en-CA" sz="4000" b="1" dirty="0">
              <a:solidFill>
                <a:srgbClr val="800040"/>
              </a:solidFill>
              <a:latin typeface="+mn-lt"/>
            </a:endParaRPr>
          </a:p>
        </p:txBody>
      </p:sp>
      <p:sp>
        <p:nvSpPr>
          <p:cNvPr id="432131" name="Rectangle 3"/>
          <p:cNvSpPr>
            <a:spLocks noChangeArrowheads="1"/>
          </p:cNvSpPr>
          <p:nvPr/>
        </p:nvSpPr>
        <p:spPr bwMode="auto">
          <a:xfrm>
            <a:off x="287338" y="920750"/>
            <a:ext cx="8470900" cy="22225"/>
          </a:xfrm>
          <a:prstGeom prst="rect">
            <a:avLst/>
          </a:prstGeom>
          <a:solidFill>
            <a:srgbClr val="6672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2132" name="Freeform 4"/>
          <p:cNvSpPr>
            <a:spLocks noChangeArrowheads="1"/>
          </p:cNvSpPr>
          <p:nvPr/>
        </p:nvSpPr>
        <p:spPr bwMode="auto">
          <a:xfrm>
            <a:off x="263525" y="896938"/>
            <a:ext cx="8518525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366" y="44"/>
              </a:cxn>
              <a:cxn ang="0">
                <a:pos x="5366" y="0"/>
              </a:cxn>
              <a:cxn ang="0">
                <a:pos x="5351" y="15"/>
              </a:cxn>
              <a:cxn ang="0">
                <a:pos x="5351" y="29"/>
              </a:cxn>
              <a:cxn ang="0">
                <a:pos x="15" y="29"/>
              </a:cxn>
              <a:cxn ang="0">
                <a:pos x="0" y="44"/>
              </a:cxn>
            </a:cxnLst>
            <a:rect l="0" t="0" r="r" b="b"/>
            <a:pathLst>
              <a:path w="5366" h="44">
                <a:moveTo>
                  <a:pt x="0" y="44"/>
                </a:moveTo>
                <a:lnTo>
                  <a:pt x="5366" y="44"/>
                </a:lnTo>
                <a:lnTo>
                  <a:pt x="5366" y="0"/>
                </a:lnTo>
                <a:lnTo>
                  <a:pt x="5351" y="15"/>
                </a:lnTo>
                <a:lnTo>
                  <a:pt x="5351" y="29"/>
                </a:lnTo>
                <a:lnTo>
                  <a:pt x="15" y="29"/>
                </a:lnTo>
                <a:lnTo>
                  <a:pt x="0" y="44"/>
                </a:lnTo>
                <a:close/>
              </a:path>
            </a:pathLst>
          </a:custGeom>
          <a:solidFill>
            <a:srgbClr val="33394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2133" name="Freeform 5"/>
          <p:cNvSpPr>
            <a:spLocks noChangeArrowheads="1"/>
          </p:cNvSpPr>
          <p:nvPr/>
        </p:nvSpPr>
        <p:spPr bwMode="auto">
          <a:xfrm>
            <a:off x="263525" y="896938"/>
            <a:ext cx="8518525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366" y="0"/>
              </a:cxn>
              <a:cxn ang="0">
                <a:pos x="5351" y="15"/>
              </a:cxn>
              <a:cxn ang="0">
                <a:pos x="15" y="15"/>
              </a:cxn>
              <a:cxn ang="0">
                <a:pos x="15" y="29"/>
              </a:cxn>
              <a:cxn ang="0">
                <a:pos x="0" y="44"/>
              </a:cxn>
            </a:cxnLst>
            <a:rect l="0" t="0" r="r" b="b"/>
            <a:pathLst>
              <a:path w="5366" h="44">
                <a:moveTo>
                  <a:pt x="0" y="44"/>
                </a:moveTo>
                <a:lnTo>
                  <a:pt x="0" y="0"/>
                </a:lnTo>
                <a:lnTo>
                  <a:pt x="5366" y="0"/>
                </a:lnTo>
                <a:lnTo>
                  <a:pt x="5351" y="15"/>
                </a:lnTo>
                <a:lnTo>
                  <a:pt x="15" y="15"/>
                </a:lnTo>
                <a:lnTo>
                  <a:pt x="15" y="29"/>
                </a:lnTo>
                <a:lnTo>
                  <a:pt x="0" y="44"/>
                </a:lnTo>
                <a:close/>
              </a:path>
            </a:pathLst>
          </a:custGeom>
          <a:solidFill>
            <a:srgbClr val="C1C6D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2135" name="Freeform 7"/>
          <p:cNvSpPr>
            <a:spLocks noChangeArrowheads="1"/>
          </p:cNvSpPr>
          <p:nvPr/>
        </p:nvSpPr>
        <p:spPr bwMode="auto">
          <a:xfrm>
            <a:off x="-142908" y="5516563"/>
            <a:ext cx="6929486" cy="360362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4481" y="104"/>
              </a:cxn>
              <a:cxn ang="0">
                <a:pos x="4481" y="182"/>
              </a:cxn>
              <a:cxn ang="0">
                <a:pos x="4925" y="91"/>
              </a:cxn>
              <a:cxn ang="0">
                <a:pos x="4481" y="0"/>
              </a:cxn>
              <a:cxn ang="0">
                <a:pos x="4481" y="78"/>
              </a:cxn>
              <a:cxn ang="0">
                <a:pos x="0" y="78"/>
              </a:cxn>
              <a:cxn ang="0">
                <a:pos x="0" y="104"/>
              </a:cxn>
              <a:cxn ang="0">
                <a:pos x="0" y="104"/>
              </a:cxn>
            </a:cxnLst>
            <a:rect l="0" t="0" r="r" b="b"/>
            <a:pathLst>
              <a:path w="4925" h="182">
                <a:moveTo>
                  <a:pt x="0" y="104"/>
                </a:moveTo>
                <a:lnTo>
                  <a:pt x="4481" y="104"/>
                </a:lnTo>
                <a:lnTo>
                  <a:pt x="4481" y="182"/>
                </a:lnTo>
                <a:lnTo>
                  <a:pt x="4925" y="91"/>
                </a:lnTo>
                <a:lnTo>
                  <a:pt x="4481" y="0"/>
                </a:lnTo>
                <a:lnTo>
                  <a:pt x="4481" y="78"/>
                </a:lnTo>
                <a:lnTo>
                  <a:pt x="0" y="78"/>
                </a:lnTo>
                <a:lnTo>
                  <a:pt x="0" y="104"/>
                </a:lnTo>
                <a:lnTo>
                  <a:pt x="0" y="104"/>
                </a:lnTo>
                <a:close/>
              </a:path>
            </a:pathLst>
          </a:custGeom>
          <a:solidFill>
            <a:srgbClr val="008000"/>
          </a:solidFill>
          <a:ln w="63500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2137" name="Freeform 9"/>
          <p:cNvSpPr>
            <a:spLocks/>
          </p:cNvSpPr>
          <p:nvPr/>
        </p:nvSpPr>
        <p:spPr bwMode="auto">
          <a:xfrm>
            <a:off x="2195513" y="4652963"/>
            <a:ext cx="4662503" cy="1046162"/>
          </a:xfrm>
          <a:custGeom>
            <a:avLst/>
            <a:gdLst/>
            <a:ahLst/>
            <a:cxnLst>
              <a:cxn ang="0">
                <a:pos x="0" y="416"/>
              </a:cxn>
              <a:cxn ang="0">
                <a:pos x="318" y="371"/>
              </a:cxn>
              <a:cxn ang="0">
                <a:pos x="681" y="53"/>
              </a:cxn>
              <a:cxn ang="0">
                <a:pos x="2722" y="53"/>
              </a:cxn>
            </a:cxnLst>
            <a:rect l="0" t="0" r="r" b="b"/>
            <a:pathLst>
              <a:path w="2722" h="432">
                <a:moveTo>
                  <a:pt x="0" y="416"/>
                </a:moveTo>
                <a:cubicBezTo>
                  <a:pt x="102" y="424"/>
                  <a:pt x="204" y="432"/>
                  <a:pt x="318" y="371"/>
                </a:cubicBezTo>
                <a:cubicBezTo>
                  <a:pt x="432" y="310"/>
                  <a:pt x="280" y="106"/>
                  <a:pt x="681" y="53"/>
                </a:cubicBezTo>
                <a:cubicBezTo>
                  <a:pt x="1082" y="0"/>
                  <a:pt x="2382" y="53"/>
                  <a:pt x="2722" y="53"/>
                </a:cubicBezTo>
              </a:path>
            </a:pathLst>
          </a:custGeom>
          <a:noFill/>
          <a:ln w="95250" cap="flat" cmpd="sng">
            <a:solidFill>
              <a:srgbClr val="993300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2138" name="Line 10"/>
          <p:cNvSpPr>
            <a:spLocks noChangeShapeType="1"/>
          </p:cNvSpPr>
          <p:nvPr/>
        </p:nvSpPr>
        <p:spPr bwMode="auto">
          <a:xfrm>
            <a:off x="7019925" y="5734050"/>
            <a:ext cx="1873250" cy="0"/>
          </a:xfrm>
          <a:prstGeom prst="line">
            <a:avLst/>
          </a:prstGeom>
          <a:noFill/>
          <a:ln w="127000">
            <a:solidFill>
              <a:srgbClr val="008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32147" name="Text Box 19"/>
          <p:cNvSpPr txBox="1">
            <a:spLocks noChangeArrowheads="1"/>
          </p:cNvSpPr>
          <p:nvPr/>
        </p:nvSpPr>
        <p:spPr bwMode="auto">
          <a:xfrm>
            <a:off x="4357686" y="4357694"/>
            <a:ext cx="2374900" cy="366713"/>
          </a:xfrm>
          <a:prstGeom prst="rect">
            <a:avLst/>
          </a:prstGeom>
          <a:noFill/>
          <a:ln w="10033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b="1" dirty="0" smtClean="0">
                <a:solidFill>
                  <a:srgbClr val="800040"/>
                </a:solidFill>
              </a:rPr>
              <a:t>Ag. Settled </a:t>
            </a:r>
            <a:r>
              <a:rPr lang="en-CA" b="1" dirty="0">
                <a:solidFill>
                  <a:srgbClr val="800040"/>
                </a:solidFill>
              </a:rPr>
              <a:t>Cultures</a:t>
            </a:r>
          </a:p>
        </p:txBody>
      </p:sp>
      <p:sp>
        <p:nvSpPr>
          <p:cNvPr id="432148" name="Text Box 20"/>
          <p:cNvSpPr txBox="1">
            <a:spLocks noChangeArrowheads="1"/>
          </p:cNvSpPr>
          <p:nvPr/>
        </p:nvSpPr>
        <p:spPr bwMode="auto">
          <a:xfrm>
            <a:off x="3571868" y="5357826"/>
            <a:ext cx="2374900" cy="366712"/>
          </a:xfrm>
          <a:prstGeom prst="rect">
            <a:avLst/>
          </a:prstGeom>
          <a:noFill/>
          <a:ln w="10033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b="1" dirty="0">
                <a:solidFill>
                  <a:srgbClr val="009900"/>
                </a:solidFill>
              </a:rPr>
              <a:t>Tribal Cultures</a:t>
            </a:r>
          </a:p>
        </p:txBody>
      </p:sp>
      <p:sp>
        <p:nvSpPr>
          <p:cNvPr id="432153" name="Line 25"/>
          <p:cNvSpPr>
            <a:spLocks noChangeShapeType="1"/>
          </p:cNvSpPr>
          <p:nvPr/>
        </p:nvSpPr>
        <p:spPr bwMode="auto">
          <a:xfrm>
            <a:off x="7019925" y="4797425"/>
            <a:ext cx="1944688" cy="0"/>
          </a:xfrm>
          <a:prstGeom prst="line">
            <a:avLst/>
          </a:prstGeom>
          <a:noFill/>
          <a:ln w="127000">
            <a:solidFill>
              <a:srgbClr val="9933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0" y="5929330"/>
            <a:ext cx="9144000" cy="24622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3810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Futura Md BT" pitchFamily="34" charset="0"/>
              </a:rPr>
              <a:t>-200,000	   -10,000						-/+	         2011    2200      2500</a:t>
            </a:r>
            <a:endParaRPr kumimoji="0" lang="en-CA" sz="20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Futura Md BT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143108" y="5572140"/>
            <a:ext cx="142876" cy="142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19207134">
            <a:off x="2104008" y="4501274"/>
            <a:ext cx="889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5,000 Years</a:t>
            </a:r>
            <a:endParaRPr lang="en-CA" b="1" dirty="0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357554" y="3286124"/>
            <a:ext cx="2374900" cy="369332"/>
          </a:xfrm>
          <a:prstGeom prst="rect">
            <a:avLst/>
          </a:prstGeom>
          <a:noFill/>
          <a:ln w="10033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b="1" dirty="0" smtClean="0">
                <a:solidFill>
                  <a:srgbClr val="FF0000"/>
                </a:solidFill>
              </a:rPr>
              <a:t>Regional  </a:t>
            </a:r>
            <a:r>
              <a:rPr lang="en-CA" b="1" dirty="0">
                <a:solidFill>
                  <a:srgbClr val="FF0000"/>
                </a:solidFill>
              </a:rPr>
              <a:t>Empires</a:t>
            </a:r>
          </a:p>
        </p:txBody>
      </p:sp>
      <p:sp>
        <p:nvSpPr>
          <p:cNvPr id="20" name="Freeform 12"/>
          <p:cNvSpPr>
            <a:spLocks/>
          </p:cNvSpPr>
          <p:nvPr/>
        </p:nvSpPr>
        <p:spPr bwMode="auto">
          <a:xfrm>
            <a:off x="4000496" y="3857628"/>
            <a:ext cx="3000396" cy="906459"/>
          </a:xfrm>
          <a:custGeom>
            <a:avLst/>
            <a:gdLst/>
            <a:ahLst/>
            <a:cxnLst>
              <a:cxn ang="0">
                <a:pos x="0" y="416"/>
              </a:cxn>
              <a:cxn ang="0">
                <a:pos x="318" y="371"/>
              </a:cxn>
              <a:cxn ang="0">
                <a:pos x="681" y="53"/>
              </a:cxn>
              <a:cxn ang="0">
                <a:pos x="2722" y="53"/>
              </a:cxn>
            </a:cxnLst>
            <a:rect l="0" t="0" r="r" b="b"/>
            <a:pathLst>
              <a:path w="2722" h="432">
                <a:moveTo>
                  <a:pt x="0" y="416"/>
                </a:moveTo>
                <a:cubicBezTo>
                  <a:pt x="102" y="424"/>
                  <a:pt x="204" y="432"/>
                  <a:pt x="318" y="371"/>
                </a:cubicBezTo>
                <a:cubicBezTo>
                  <a:pt x="432" y="310"/>
                  <a:pt x="280" y="106"/>
                  <a:pt x="681" y="53"/>
                </a:cubicBezTo>
                <a:cubicBezTo>
                  <a:pt x="1082" y="0"/>
                  <a:pt x="2382" y="53"/>
                  <a:pt x="2722" y="53"/>
                </a:cubicBezTo>
              </a:path>
            </a:pathLst>
          </a:custGeom>
          <a:noFill/>
          <a:ln w="95250" cap="flat" cmpd="sng">
            <a:solidFill>
              <a:srgbClr val="FF0000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5" name="Rectangle 14"/>
          <p:cNvSpPr/>
          <p:nvPr/>
        </p:nvSpPr>
        <p:spPr bwMode="auto">
          <a:xfrm>
            <a:off x="3071802" y="4714884"/>
            <a:ext cx="142876" cy="142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7019925" y="3933825"/>
            <a:ext cx="1944688" cy="0"/>
          </a:xfrm>
          <a:prstGeom prst="line">
            <a:avLst/>
          </a:prstGeom>
          <a:noFill/>
          <a:ln w="1270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Rectangle 29"/>
          <p:cNvSpPr/>
          <p:nvPr/>
        </p:nvSpPr>
        <p:spPr bwMode="auto">
          <a:xfrm>
            <a:off x="0" y="5643578"/>
            <a:ext cx="142876" cy="142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2910" y="5072074"/>
            <a:ext cx="1098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190,000 Years</a:t>
            </a:r>
            <a:endParaRPr lang="en-CA" b="1" dirty="0"/>
          </a:p>
        </p:txBody>
      </p:sp>
      <p:cxnSp>
        <p:nvCxnSpPr>
          <p:cNvPr id="32" name="Straight Arrow Connector 31"/>
          <p:cNvCxnSpPr>
            <a:endCxn id="14" idx="2"/>
          </p:cNvCxnSpPr>
          <p:nvPr/>
        </p:nvCxnSpPr>
        <p:spPr bwMode="auto">
          <a:xfrm>
            <a:off x="0" y="5715016"/>
            <a:ext cx="2214546" cy="1588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6643702" y="5572140"/>
            <a:ext cx="285752" cy="285752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Freeform 15"/>
          <p:cNvSpPr>
            <a:spLocks/>
          </p:cNvSpPr>
          <p:nvPr/>
        </p:nvSpPr>
        <p:spPr bwMode="auto">
          <a:xfrm>
            <a:off x="5286380" y="3214686"/>
            <a:ext cx="1571636" cy="717552"/>
          </a:xfrm>
          <a:custGeom>
            <a:avLst/>
            <a:gdLst/>
            <a:ahLst/>
            <a:cxnLst>
              <a:cxn ang="0">
                <a:pos x="0" y="506"/>
              </a:cxn>
              <a:cxn ang="0">
                <a:pos x="362" y="370"/>
              </a:cxn>
              <a:cxn ang="0">
                <a:pos x="499" y="53"/>
              </a:cxn>
              <a:cxn ang="0">
                <a:pos x="907" y="53"/>
              </a:cxn>
            </a:cxnLst>
            <a:rect l="0" t="0" r="r" b="b"/>
            <a:pathLst>
              <a:path w="907" h="506">
                <a:moveTo>
                  <a:pt x="0" y="506"/>
                </a:moveTo>
                <a:cubicBezTo>
                  <a:pt x="139" y="476"/>
                  <a:pt x="279" y="446"/>
                  <a:pt x="362" y="370"/>
                </a:cubicBezTo>
                <a:cubicBezTo>
                  <a:pt x="445" y="294"/>
                  <a:pt x="408" y="106"/>
                  <a:pt x="499" y="53"/>
                </a:cubicBezTo>
                <a:cubicBezTo>
                  <a:pt x="590" y="0"/>
                  <a:pt x="847" y="53"/>
                  <a:pt x="907" y="53"/>
                </a:cubicBezTo>
              </a:path>
            </a:pathLst>
          </a:custGeom>
          <a:noFill/>
          <a:ln w="95250" cap="flat" cmpd="sng">
            <a:solidFill>
              <a:srgbClr val="0000FF"/>
            </a:solidFill>
            <a:prstDash val="solid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>
            <a:off x="7000892" y="3286124"/>
            <a:ext cx="1944688" cy="0"/>
          </a:xfrm>
          <a:prstGeom prst="line">
            <a:avLst/>
          </a:prstGeom>
          <a:noFill/>
          <a:ln w="127000">
            <a:solidFill>
              <a:srgbClr val="0000FF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357554" y="2643182"/>
            <a:ext cx="2374900" cy="646331"/>
          </a:xfrm>
          <a:prstGeom prst="rect">
            <a:avLst/>
          </a:prstGeom>
          <a:noFill/>
          <a:ln w="10033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CA" b="1" dirty="0" smtClean="0">
                <a:solidFill>
                  <a:srgbClr val="0000CC"/>
                </a:solidFill>
              </a:rPr>
              <a:t>Modern/Industrial</a:t>
            </a:r>
          </a:p>
          <a:p>
            <a:pPr algn="ctr">
              <a:spcBef>
                <a:spcPts val="0"/>
              </a:spcBef>
            </a:pPr>
            <a:r>
              <a:rPr lang="en-CA" b="1" dirty="0" smtClean="0">
                <a:solidFill>
                  <a:srgbClr val="0000CC"/>
                </a:solidFill>
              </a:rPr>
              <a:t> </a:t>
            </a:r>
            <a:r>
              <a:rPr lang="en-CA" b="1" dirty="0">
                <a:solidFill>
                  <a:srgbClr val="0000CC"/>
                </a:solidFill>
              </a:rPr>
              <a:t>Cultures</a:t>
            </a:r>
          </a:p>
        </p:txBody>
      </p:sp>
      <p:sp>
        <p:nvSpPr>
          <p:cNvPr id="34" name="TextBox 33"/>
          <p:cNvSpPr txBox="1"/>
          <p:nvPr/>
        </p:nvSpPr>
        <p:spPr>
          <a:xfrm rot="19158107">
            <a:off x="5038454" y="2976689"/>
            <a:ext cx="846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1000 Years</a:t>
            </a:r>
            <a:endParaRPr lang="en-CA" b="1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5286380" y="3786190"/>
            <a:ext cx="142876" cy="142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072198" y="3214686"/>
            <a:ext cx="142876" cy="142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429124" y="3857628"/>
            <a:ext cx="142876" cy="142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857620" y="4643446"/>
            <a:ext cx="142876" cy="142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Line 16"/>
          <p:cNvSpPr>
            <a:spLocks noChangeShapeType="1"/>
          </p:cNvSpPr>
          <p:nvPr/>
        </p:nvSpPr>
        <p:spPr bwMode="auto">
          <a:xfrm>
            <a:off x="7000892" y="2428868"/>
            <a:ext cx="1943100" cy="0"/>
          </a:xfrm>
          <a:prstGeom prst="line">
            <a:avLst/>
          </a:prstGeom>
          <a:noFill/>
          <a:ln w="127000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6429388" y="1714488"/>
            <a:ext cx="2374900" cy="646331"/>
          </a:xfrm>
          <a:prstGeom prst="rect">
            <a:avLst/>
          </a:prstGeom>
          <a:noFill/>
          <a:ln w="10033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</a:pPr>
            <a:r>
              <a:rPr lang="en-CA" b="1" dirty="0" smtClean="0">
                <a:solidFill>
                  <a:srgbClr val="FFFF00"/>
                </a:solidFill>
              </a:rPr>
              <a:t>Co-Creative</a:t>
            </a:r>
          </a:p>
          <a:p>
            <a:pPr algn="ctr">
              <a:spcBef>
                <a:spcPts val="0"/>
              </a:spcBef>
            </a:pPr>
            <a:r>
              <a:rPr lang="en-CA" b="1" dirty="0" smtClean="0">
                <a:solidFill>
                  <a:srgbClr val="FFFF00"/>
                </a:solidFill>
              </a:rPr>
              <a:t> </a:t>
            </a:r>
            <a:r>
              <a:rPr lang="en-CA" b="1" dirty="0">
                <a:solidFill>
                  <a:srgbClr val="FFFF00"/>
                </a:solidFill>
              </a:rPr>
              <a:t>Cultures</a:t>
            </a:r>
          </a:p>
        </p:txBody>
      </p:sp>
      <p:sp>
        <p:nvSpPr>
          <p:cNvPr id="44" name="TextBox 43"/>
          <p:cNvSpPr txBox="1"/>
          <p:nvPr/>
        </p:nvSpPr>
        <p:spPr>
          <a:xfrm rot="18912150">
            <a:off x="5748356" y="2276072"/>
            <a:ext cx="846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300 Years</a:t>
            </a:r>
            <a:endParaRPr lang="en-CA" b="1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6786578" y="2357430"/>
            <a:ext cx="142876" cy="142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6643702" y="4643446"/>
            <a:ext cx="285752" cy="285752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6643702" y="3857628"/>
            <a:ext cx="285752" cy="285752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6643702" y="3143248"/>
            <a:ext cx="285752" cy="285752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6227545" y="2643182"/>
            <a:ext cx="346510" cy="663096"/>
          </a:xfrm>
          <a:custGeom>
            <a:avLst/>
            <a:gdLst>
              <a:gd name="connsiteX0" fmla="*/ 0 w 346510"/>
              <a:gd name="connsiteY0" fmla="*/ 490888 h 505326"/>
              <a:gd name="connsiteX1" fmla="*/ 259882 w 346510"/>
              <a:gd name="connsiteY1" fmla="*/ 423511 h 505326"/>
              <a:gd name="connsiteX2" fmla="*/ 346510 w 346510"/>
              <a:gd name="connsiteY2" fmla="*/ 0 h 505326"/>
              <a:gd name="connsiteX3" fmla="*/ 346510 w 346510"/>
              <a:gd name="connsiteY3" fmla="*/ 0 h 505326"/>
              <a:gd name="connsiteX4" fmla="*/ 336884 w 346510"/>
              <a:gd name="connsiteY4" fmla="*/ 96252 h 505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6510" h="505326">
                <a:moveTo>
                  <a:pt x="0" y="490888"/>
                </a:moveTo>
                <a:cubicBezTo>
                  <a:pt x="101065" y="498107"/>
                  <a:pt x="202130" y="505326"/>
                  <a:pt x="259882" y="423511"/>
                </a:cubicBezTo>
                <a:cubicBezTo>
                  <a:pt x="317634" y="341696"/>
                  <a:pt x="346510" y="0"/>
                  <a:pt x="346510" y="0"/>
                </a:cubicBezTo>
                <a:lnTo>
                  <a:pt x="346510" y="0"/>
                </a:lnTo>
                <a:lnTo>
                  <a:pt x="336884" y="96252"/>
                </a:lnTo>
              </a:path>
            </a:pathLst>
          </a:custGeom>
          <a:solidFill>
            <a:schemeClr val="accent1"/>
          </a:solidFill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50800" dir="5400000" algn="ctr" rotWithShape="0">
              <a:srgbClr val="6699FF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1" name="Straight Connector 60"/>
          <p:cNvCxnSpPr>
            <a:stCxn id="55" idx="4"/>
            <a:endCxn id="46" idx="1"/>
          </p:cNvCxnSpPr>
          <p:nvPr/>
        </p:nvCxnSpPr>
        <p:spPr bwMode="auto">
          <a:xfrm flipV="1">
            <a:off x="6564429" y="2428868"/>
            <a:ext cx="222149" cy="340617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FF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pic>
        <p:nvPicPr>
          <p:cNvPr id="62" name="Picture 14" descr="FCLogo_FINALcolour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3053" y="6286520"/>
            <a:ext cx="1140947" cy="571480"/>
          </a:xfrm>
          <a:prstGeom prst="rect">
            <a:avLst/>
          </a:prstGeom>
          <a:noFill/>
        </p:spPr>
      </p:pic>
      <p:cxnSp>
        <p:nvCxnSpPr>
          <p:cNvPr id="42" name="Straight Arrow Connector 41"/>
          <p:cNvCxnSpPr/>
          <p:nvPr/>
        </p:nvCxnSpPr>
        <p:spPr bwMode="auto">
          <a:xfrm rot="5400000" flipH="1" flipV="1">
            <a:off x="6072198" y="2428868"/>
            <a:ext cx="785818" cy="785818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 rot="18541587">
            <a:off x="3451859" y="3852463"/>
            <a:ext cx="846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2,500 Years</a:t>
            </a:r>
            <a:endParaRPr lang="en-CA" b="1" dirty="0"/>
          </a:p>
        </p:txBody>
      </p:sp>
      <p:cxnSp>
        <p:nvCxnSpPr>
          <p:cNvPr id="35" name="Straight Arrow Connector 34"/>
          <p:cNvCxnSpPr>
            <a:endCxn id="38" idx="1"/>
          </p:cNvCxnSpPr>
          <p:nvPr/>
        </p:nvCxnSpPr>
        <p:spPr bwMode="auto">
          <a:xfrm flipV="1">
            <a:off x="5286380" y="3286124"/>
            <a:ext cx="785818" cy="642942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" name="Straight Arrow Connector 16"/>
          <p:cNvCxnSpPr>
            <a:stCxn id="14" idx="0"/>
            <a:endCxn id="15" idx="1"/>
          </p:cNvCxnSpPr>
          <p:nvPr/>
        </p:nvCxnSpPr>
        <p:spPr bwMode="auto">
          <a:xfrm rot="5400000" flipH="1" flipV="1">
            <a:off x="2250265" y="4750603"/>
            <a:ext cx="785818" cy="857256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3750463" y="4036223"/>
            <a:ext cx="857256" cy="642942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4" name="Oval 53"/>
          <p:cNvSpPr/>
          <p:nvPr/>
        </p:nvSpPr>
        <p:spPr>
          <a:xfrm>
            <a:off x="5857884" y="3643314"/>
            <a:ext cx="142876" cy="142876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/>
          <p:cNvSpPr/>
          <p:nvPr/>
        </p:nvSpPr>
        <p:spPr>
          <a:xfrm>
            <a:off x="6286512" y="2428868"/>
            <a:ext cx="857256" cy="1071570"/>
          </a:xfrm>
          <a:prstGeom prst="ellipse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TextBox 50"/>
          <p:cNvSpPr txBox="1"/>
          <p:nvPr/>
        </p:nvSpPr>
        <p:spPr>
          <a:xfrm>
            <a:off x="7500958" y="2500306"/>
            <a:ext cx="714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600" dirty="0" smtClean="0"/>
              <a:t>?</a:t>
            </a:r>
            <a:endParaRPr lang="en-CA" sz="9600" dirty="0"/>
          </a:p>
        </p:txBody>
      </p:sp>
      <p:sp>
        <p:nvSpPr>
          <p:cNvPr id="52" name="TextBox 51"/>
          <p:cNvSpPr txBox="1"/>
          <p:nvPr/>
        </p:nvSpPr>
        <p:spPr>
          <a:xfrm>
            <a:off x="7000892" y="3143248"/>
            <a:ext cx="714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600" dirty="0" smtClean="0"/>
              <a:t>?</a:t>
            </a:r>
            <a:endParaRPr lang="en-CA" sz="9600" dirty="0"/>
          </a:p>
        </p:txBody>
      </p:sp>
      <p:sp>
        <p:nvSpPr>
          <p:cNvPr id="53" name="TextBox 52"/>
          <p:cNvSpPr txBox="1"/>
          <p:nvPr/>
        </p:nvSpPr>
        <p:spPr>
          <a:xfrm>
            <a:off x="7715272" y="4000504"/>
            <a:ext cx="714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600" dirty="0" smtClean="0"/>
              <a:t>?</a:t>
            </a:r>
            <a:endParaRPr lang="en-CA" sz="9600" dirty="0"/>
          </a:p>
        </p:txBody>
      </p:sp>
      <p:sp>
        <p:nvSpPr>
          <p:cNvPr id="58" name="TextBox 57"/>
          <p:cNvSpPr txBox="1"/>
          <p:nvPr/>
        </p:nvSpPr>
        <p:spPr>
          <a:xfrm>
            <a:off x="7072330" y="4929198"/>
            <a:ext cx="714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600" dirty="0" smtClean="0"/>
              <a:t>?</a:t>
            </a:r>
            <a:endParaRPr lang="en-CA" sz="9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63525" y="193675"/>
            <a:ext cx="8518525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defTabSz="381000"/>
            <a:r>
              <a:rPr lang="en-CA" sz="4000" b="1" dirty="0" smtClean="0">
                <a:solidFill>
                  <a:srgbClr val="800040"/>
                </a:solidFill>
              </a:rPr>
              <a:t>Perspective</a:t>
            </a:r>
            <a:endParaRPr lang="en-CA" sz="4000" b="1" dirty="0">
              <a:solidFill>
                <a:srgbClr val="800040"/>
              </a:solidFill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87338" y="914400"/>
            <a:ext cx="8470900" cy="20638"/>
          </a:xfrm>
          <a:prstGeom prst="rect">
            <a:avLst/>
          </a:prstGeom>
          <a:solidFill>
            <a:srgbClr val="6672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196" name="Freeform 4"/>
          <p:cNvSpPr>
            <a:spLocks noChangeArrowheads="1"/>
          </p:cNvSpPr>
          <p:nvPr/>
        </p:nvSpPr>
        <p:spPr bwMode="auto">
          <a:xfrm>
            <a:off x="263525" y="890588"/>
            <a:ext cx="8518525" cy="68262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5366" y="43"/>
              </a:cxn>
              <a:cxn ang="0">
                <a:pos x="5366" y="0"/>
              </a:cxn>
              <a:cxn ang="0">
                <a:pos x="5351" y="15"/>
              </a:cxn>
              <a:cxn ang="0">
                <a:pos x="5351" y="28"/>
              </a:cxn>
              <a:cxn ang="0">
                <a:pos x="15" y="28"/>
              </a:cxn>
              <a:cxn ang="0">
                <a:pos x="0" y="43"/>
              </a:cxn>
            </a:cxnLst>
            <a:rect l="0" t="0" r="r" b="b"/>
            <a:pathLst>
              <a:path w="5366" h="43">
                <a:moveTo>
                  <a:pt x="0" y="43"/>
                </a:moveTo>
                <a:lnTo>
                  <a:pt x="5366" y="43"/>
                </a:lnTo>
                <a:lnTo>
                  <a:pt x="5366" y="0"/>
                </a:lnTo>
                <a:lnTo>
                  <a:pt x="5351" y="15"/>
                </a:lnTo>
                <a:lnTo>
                  <a:pt x="5351" y="28"/>
                </a:lnTo>
                <a:lnTo>
                  <a:pt x="15" y="28"/>
                </a:lnTo>
                <a:lnTo>
                  <a:pt x="0" y="43"/>
                </a:lnTo>
                <a:close/>
              </a:path>
            </a:pathLst>
          </a:custGeom>
          <a:solidFill>
            <a:srgbClr val="33394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197" name="Freeform 5"/>
          <p:cNvSpPr>
            <a:spLocks noChangeArrowheads="1"/>
          </p:cNvSpPr>
          <p:nvPr/>
        </p:nvSpPr>
        <p:spPr bwMode="auto">
          <a:xfrm>
            <a:off x="263525" y="890588"/>
            <a:ext cx="8518525" cy="68262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0" y="0"/>
              </a:cxn>
              <a:cxn ang="0">
                <a:pos x="5366" y="0"/>
              </a:cxn>
              <a:cxn ang="0">
                <a:pos x="5351" y="15"/>
              </a:cxn>
              <a:cxn ang="0">
                <a:pos x="15" y="15"/>
              </a:cxn>
              <a:cxn ang="0">
                <a:pos x="15" y="28"/>
              </a:cxn>
              <a:cxn ang="0">
                <a:pos x="0" y="43"/>
              </a:cxn>
            </a:cxnLst>
            <a:rect l="0" t="0" r="r" b="b"/>
            <a:pathLst>
              <a:path w="5366" h="43">
                <a:moveTo>
                  <a:pt x="0" y="43"/>
                </a:moveTo>
                <a:lnTo>
                  <a:pt x="0" y="0"/>
                </a:lnTo>
                <a:lnTo>
                  <a:pt x="5366" y="0"/>
                </a:lnTo>
                <a:lnTo>
                  <a:pt x="5351" y="15"/>
                </a:lnTo>
                <a:lnTo>
                  <a:pt x="15" y="15"/>
                </a:lnTo>
                <a:lnTo>
                  <a:pt x="15" y="28"/>
                </a:lnTo>
                <a:lnTo>
                  <a:pt x="0" y="43"/>
                </a:lnTo>
                <a:close/>
              </a:path>
            </a:pathLst>
          </a:custGeom>
          <a:solidFill>
            <a:srgbClr val="C1C6D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pic>
        <p:nvPicPr>
          <p:cNvPr id="7" name="Picture 8" descr="FCLogo_FINALcolour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3053" y="6286520"/>
            <a:ext cx="1140947" cy="571480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>
          <a:xfrm>
            <a:off x="500034" y="5572140"/>
            <a:ext cx="8215370" cy="1588"/>
          </a:xfrm>
          <a:prstGeom prst="straightConnector1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2"/>
          <p:cNvSpPr>
            <a:spLocks noChangeArrowheads="1"/>
          </p:cNvSpPr>
          <p:nvPr/>
        </p:nvSpPr>
        <p:spPr bwMode="auto">
          <a:xfrm rot="-839680">
            <a:off x="7038417" y="2139465"/>
            <a:ext cx="2102037" cy="2931572"/>
          </a:xfrm>
          <a:custGeom>
            <a:avLst/>
            <a:gdLst/>
            <a:ahLst/>
            <a:cxnLst>
              <a:cxn ang="0">
                <a:pos x="0" y="1994"/>
              </a:cxn>
              <a:cxn ang="0">
                <a:pos x="2193" y="0"/>
              </a:cxn>
            </a:cxnLst>
            <a:rect l="0" t="0" r="r" b="b"/>
            <a:pathLst>
              <a:path w="2193" h="1994">
                <a:moveTo>
                  <a:pt x="0" y="1994"/>
                </a:moveTo>
                <a:lnTo>
                  <a:pt x="2193" y="0"/>
                </a:lnTo>
              </a:path>
            </a:pathLst>
          </a:custGeom>
          <a:noFill/>
          <a:ln w="31750">
            <a:solidFill>
              <a:srgbClr val="FFFF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 rot="17556244">
            <a:off x="8675426" y="1740859"/>
            <a:ext cx="277587" cy="98505"/>
          </a:xfrm>
          <a:prstGeom prst="rightArrow">
            <a:avLst>
              <a:gd name="adj1" fmla="val 50000"/>
              <a:gd name="adj2" fmla="val 95326"/>
            </a:avLst>
          </a:prstGeom>
          <a:gradFill rotWithShape="1">
            <a:gsLst>
              <a:gs pos="0">
                <a:srgbClr val="FFFF00"/>
              </a:gs>
              <a:gs pos="100000">
                <a:srgbClr val="FFFF00"/>
              </a:gs>
            </a:gsLst>
            <a:lin ang="5400000" scaled="1"/>
          </a:gradFill>
          <a:ln w="3175" algn="ctr">
            <a:solidFill>
              <a:srgbClr val="80808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Freeform 3"/>
          <p:cNvSpPr>
            <a:spLocks noChangeArrowheads="1"/>
          </p:cNvSpPr>
          <p:nvPr/>
        </p:nvSpPr>
        <p:spPr bwMode="auto">
          <a:xfrm rot="345887">
            <a:off x="5493567" y="5070765"/>
            <a:ext cx="1955800" cy="651823"/>
          </a:xfrm>
          <a:custGeom>
            <a:avLst/>
            <a:gdLst/>
            <a:ahLst/>
            <a:cxnLst>
              <a:cxn ang="0">
                <a:pos x="31" y="364"/>
              </a:cxn>
              <a:cxn ang="0">
                <a:pos x="71" y="364"/>
              </a:cxn>
              <a:cxn ang="0">
                <a:pos x="111" y="363"/>
              </a:cxn>
              <a:cxn ang="0">
                <a:pos x="150" y="362"/>
              </a:cxn>
              <a:cxn ang="0">
                <a:pos x="189" y="360"/>
              </a:cxn>
              <a:cxn ang="0">
                <a:pos x="228" y="358"/>
              </a:cxn>
              <a:cxn ang="0">
                <a:pos x="266" y="356"/>
              </a:cxn>
              <a:cxn ang="0">
                <a:pos x="304" y="353"/>
              </a:cxn>
              <a:cxn ang="0">
                <a:pos x="342" y="350"/>
              </a:cxn>
              <a:cxn ang="0">
                <a:pos x="378" y="347"/>
              </a:cxn>
              <a:cxn ang="0">
                <a:pos x="415" y="343"/>
              </a:cxn>
              <a:cxn ang="0">
                <a:pos x="451" y="339"/>
              </a:cxn>
              <a:cxn ang="0">
                <a:pos x="486" y="335"/>
              </a:cxn>
              <a:cxn ang="0">
                <a:pos x="521" y="330"/>
              </a:cxn>
              <a:cxn ang="0">
                <a:pos x="555" y="325"/>
              </a:cxn>
              <a:cxn ang="0">
                <a:pos x="589" y="320"/>
              </a:cxn>
              <a:cxn ang="0">
                <a:pos x="622" y="314"/>
              </a:cxn>
              <a:cxn ang="0">
                <a:pos x="654" y="309"/>
              </a:cxn>
              <a:cxn ang="0">
                <a:pos x="686" y="303"/>
              </a:cxn>
              <a:cxn ang="0">
                <a:pos x="717" y="296"/>
              </a:cxn>
              <a:cxn ang="0">
                <a:pos x="747" y="290"/>
              </a:cxn>
              <a:cxn ang="0">
                <a:pos x="777" y="283"/>
              </a:cxn>
              <a:cxn ang="0">
                <a:pos x="805" y="275"/>
              </a:cxn>
              <a:cxn ang="0">
                <a:pos x="834" y="268"/>
              </a:cxn>
              <a:cxn ang="0">
                <a:pos x="861" y="260"/>
              </a:cxn>
              <a:cxn ang="0">
                <a:pos x="887" y="252"/>
              </a:cxn>
              <a:cxn ang="0">
                <a:pos x="913" y="244"/>
              </a:cxn>
              <a:cxn ang="0">
                <a:pos x="938" y="236"/>
              </a:cxn>
              <a:cxn ang="0">
                <a:pos x="962" y="227"/>
              </a:cxn>
              <a:cxn ang="0">
                <a:pos x="985" y="219"/>
              </a:cxn>
              <a:cxn ang="0">
                <a:pos x="1007" y="210"/>
              </a:cxn>
              <a:cxn ang="0">
                <a:pos x="1028" y="200"/>
              </a:cxn>
              <a:cxn ang="0">
                <a:pos x="1049" y="191"/>
              </a:cxn>
              <a:cxn ang="0">
                <a:pos x="1068" y="181"/>
              </a:cxn>
              <a:cxn ang="0">
                <a:pos x="1087" y="171"/>
              </a:cxn>
              <a:cxn ang="0">
                <a:pos x="1104" y="161"/>
              </a:cxn>
              <a:cxn ang="0">
                <a:pos x="1120" y="151"/>
              </a:cxn>
              <a:cxn ang="0">
                <a:pos x="1136" y="141"/>
              </a:cxn>
              <a:cxn ang="0">
                <a:pos x="1150" y="130"/>
              </a:cxn>
              <a:cxn ang="0">
                <a:pos x="1163" y="120"/>
              </a:cxn>
              <a:cxn ang="0">
                <a:pos x="1175" y="109"/>
              </a:cxn>
              <a:cxn ang="0">
                <a:pos x="1186" y="98"/>
              </a:cxn>
              <a:cxn ang="0">
                <a:pos x="1196" y="87"/>
              </a:cxn>
              <a:cxn ang="0">
                <a:pos x="1205" y="75"/>
              </a:cxn>
              <a:cxn ang="0">
                <a:pos x="1212" y="64"/>
              </a:cxn>
              <a:cxn ang="0">
                <a:pos x="1219" y="53"/>
              </a:cxn>
              <a:cxn ang="0">
                <a:pos x="1224" y="41"/>
              </a:cxn>
              <a:cxn ang="0">
                <a:pos x="1227" y="29"/>
              </a:cxn>
              <a:cxn ang="0">
                <a:pos x="1230" y="17"/>
              </a:cxn>
              <a:cxn ang="0">
                <a:pos x="1231" y="6"/>
              </a:cxn>
            </a:cxnLst>
            <a:rect l="0" t="0" r="r" b="b"/>
            <a:pathLst>
              <a:path w="1232" h="364">
                <a:moveTo>
                  <a:pt x="0" y="364"/>
                </a:moveTo>
                <a:lnTo>
                  <a:pt x="10" y="364"/>
                </a:lnTo>
                <a:lnTo>
                  <a:pt x="21" y="364"/>
                </a:lnTo>
                <a:lnTo>
                  <a:pt x="31" y="364"/>
                </a:lnTo>
                <a:lnTo>
                  <a:pt x="41" y="364"/>
                </a:lnTo>
                <a:lnTo>
                  <a:pt x="51" y="364"/>
                </a:lnTo>
                <a:lnTo>
                  <a:pt x="61" y="364"/>
                </a:lnTo>
                <a:lnTo>
                  <a:pt x="71" y="364"/>
                </a:lnTo>
                <a:lnTo>
                  <a:pt x="81" y="364"/>
                </a:lnTo>
                <a:lnTo>
                  <a:pt x="91" y="363"/>
                </a:lnTo>
                <a:lnTo>
                  <a:pt x="101" y="363"/>
                </a:lnTo>
                <a:lnTo>
                  <a:pt x="111" y="363"/>
                </a:lnTo>
                <a:lnTo>
                  <a:pt x="121" y="363"/>
                </a:lnTo>
                <a:lnTo>
                  <a:pt x="131" y="362"/>
                </a:lnTo>
                <a:lnTo>
                  <a:pt x="140" y="362"/>
                </a:lnTo>
                <a:lnTo>
                  <a:pt x="150" y="362"/>
                </a:lnTo>
                <a:lnTo>
                  <a:pt x="160" y="361"/>
                </a:lnTo>
                <a:lnTo>
                  <a:pt x="170" y="361"/>
                </a:lnTo>
                <a:lnTo>
                  <a:pt x="180" y="360"/>
                </a:lnTo>
                <a:lnTo>
                  <a:pt x="189" y="360"/>
                </a:lnTo>
                <a:lnTo>
                  <a:pt x="199" y="360"/>
                </a:lnTo>
                <a:lnTo>
                  <a:pt x="209" y="359"/>
                </a:lnTo>
                <a:lnTo>
                  <a:pt x="218" y="359"/>
                </a:lnTo>
                <a:lnTo>
                  <a:pt x="228" y="358"/>
                </a:lnTo>
                <a:lnTo>
                  <a:pt x="238" y="358"/>
                </a:lnTo>
                <a:lnTo>
                  <a:pt x="247" y="357"/>
                </a:lnTo>
                <a:lnTo>
                  <a:pt x="257" y="356"/>
                </a:lnTo>
                <a:lnTo>
                  <a:pt x="266" y="356"/>
                </a:lnTo>
                <a:lnTo>
                  <a:pt x="276" y="355"/>
                </a:lnTo>
                <a:lnTo>
                  <a:pt x="285" y="354"/>
                </a:lnTo>
                <a:lnTo>
                  <a:pt x="295" y="354"/>
                </a:lnTo>
                <a:lnTo>
                  <a:pt x="304" y="353"/>
                </a:lnTo>
                <a:lnTo>
                  <a:pt x="314" y="352"/>
                </a:lnTo>
                <a:lnTo>
                  <a:pt x="323" y="352"/>
                </a:lnTo>
                <a:lnTo>
                  <a:pt x="332" y="351"/>
                </a:lnTo>
                <a:lnTo>
                  <a:pt x="342" y="350"/>
                </a:lnTo>
                <a:lnTo>
                  <a:pt x="351" y="349"/>
                </a:lnTo>
                <a:lnTo>
                  <a:pt x="360" y="348"/>
                </a:lnTo>
                <a:lnTo>
                  <a:pt x="369" y="348"/>
                </a:lnTo>
                <a:lnTo>
                  <a:pt x="378" y="347"/>
                </a:lnTo>
                <a:lnTo>
                  <a:pt x="388" y="346"/>
                </a:lnTo>
                <a:lnTo>
                  <a:pt x="397" y="345"/>
                </a:lnTo>
                <a:lnTo>
                  <a:pt x="406" y="344"/>
                </a:lnTo>
                <a:lnTo>
                  <a:pt x="415" y="343"/>
                </a:lnTo>
                <a:lnTo>
                  <a:pt x="424" y="342"/>
                </a:lnTo>
                <a:lnTo>
                  <a:pt x="433" y="341"/>
                </a:lnTo>
                <a:lnTo>
                  <a:pt x="442" y="340"/>
                </a:lnTo>
                <a:lnTo>
                  <a:pt x="451" y="339"/>
                </a:lnTo>
                <a:lnTo>
                  <a:pt x="460" y="338"/>
                </a:lnTo>
                <a:lnTo>
                  <a:pt x="469" y="337"/>
                </a:lnTo>
                <a:lnTo>
                  <a:pt x="477" y="336"/>
                </a:lnTo>
                <a:lnTo>
                  <a:pt x="486" y="335"/>
                </a:lnTo>
                <a:lnTo>
                  <a:pt x="495" y="334"/>
                </a:lnTo>
                <a:lnTo>
                  <a:pt x="504" y="333"/>
                </a:lnTo>
                <a:lnTo>
                  <a:pt x="512" y="331"/>
                </a:lnTo>
                <a:lnTo>
                  <a:pt x="521" y="330"/>
                </a:lnTo>
                <a:lnTo>
                  <a:pt x="530" y="329"/>
                </a:lnTo>
                <a:lnTo>
                  <a:pt x="538" y="328"/>
                </a:lnTo>
                <a:lnTo>
                  <a:pt x="547" y="327"/>
                </a:lnTo>
                <a:lnTo>
                  <a:pt x="555" y="325"/>
                </a:lnTo>
                <a:lnTo>
                  <a:pt x="564" y="324"/>
                </a:lnTo>
                <a:lnTo>
                  <a:pt x="572" y="323"/>
                </a:lnTo>
                <a:lnTo>
                  <a:pt x="580" y="321"/>
                </a:lnTo>
                <a:lnTo>
                  <a:pt x="589" y="320"/>
                </a:lnTo>
                <a:lnTo>
                  <a:pt x="597" y="319"/>
                </a:lnTo>
                <a:lnTo>
                  <a:pt x="605" y="317"/>
                </a:lnTo>
                <a:lnTo>
                  <a:pt x="614" y="316"/>
                </a:lnTo>
                <a:lnTo>
                  <a:pt x="622" y="314"/>
                </a:lnTo>
                <a:lnTo>
                  <a:pt x="630" y="313"/>
                </a:lnTo>
                <a:lnTo>
                  <a:pt x="638" y="312"/>
                </a:lnTo>
                <a:lnTo>
                  <a:pt x="646" y="310"/>
                </a:lnTo>
                <a:lnTo>
                  <a:pt x="654" y="309"/>
                </a:lnTo>
                <a:lnTo>
                  <a:pt x="662" y="307"/>
                </a:lnTo>
                <a:lnTo>
                  <a:pt x="670" y="306"/>
                </a:lnTo>
                <a:lnTo>
                  <a:pt x="678" y="304"/>
                </a:lnTo>
                <a:lnTo>
                  <a:pt x="686" y="303"/>
                </a:lnTo>
                <a:lnTo>
                  <a:pt x="694" y="301"/>
                </a:lnTo>
                <a:lnTo>
                  <a:pt x="701" y="299"/>
                </a:lnTo>
                <a:lnTo>
                  <a:pt x="709" y="298"/>
                </a:lnTo>
                <a:lnTo>
                  <a:pt x="717" y="296"/>
                </a:lnTo>
                <a:lnTo>
                  <a:pt x="724" y="295"/>
                </a:lnTo>
                <a:lnTo>
                  <a:pt x="732" y="293"/>
                </a:lnTo>
                <a:lnTo>
                  <a:pt x="740" y="291"/>
                </a:lnTo>
                <a:lnTo>
                  <a:pt x="747" y="290"/>
                </a:lnTo>
                <a:lnTo>
                  <a:pt x="755" y="288"/>
                </a:lnTo>
                <a:lnTo>
                  <a:pt x="762" y="286"/>
                </a:lnTo>
                <a:lnTo>
                  <a:pt x="769" y="284"/>
                </a:lnTo>
                <a:lnTo>
                  <a:pt x="777" y="283"/>
                </a:lnTo>
                <a:lnTo>
                  <a:pt x="784" y="281"/>
                </a:lnTo>
                <a:lnTo>
                  <a:pt x="791" y="279"/>
                </a:lnTo>
                <a:lnTo>
                  <a:pt x="798" y="277"/>
                </a:lnTo>
                <a:lnTo>
                  <a:pt x="805" y="275"/>
                </a:lnTo>
                <a:lnTo>
                  <a:pt x="813" y="274"/>
                </a:lnTo>
                <a:lnTo>
                  <a:pt x="820" y="272"/>
                </a:lnTo>
                <a:lnTo>
                  <a:pt x="827" y="270"/>
                </a:lnTo>
                <a:lnTo>
                  <a:pt x="834" y="268"/>
                </a:lnTo>
                <a:lnTo>
                  <a:pt x="840" y="266"/>
                </a:lnTo>
                <a:lnTo>
                  <a:pt x="847" y="264"/>
                </a:lnTo>
                <a:lnTo>
                  <a:pt x="854" y="262"/>
                </a:lnTo>
                <a:lnTo>
                  <a:pt x="861" y="260"/>
                </a:lnTo>
                <a:lnTo>
                  <a:pt x="868" y="258"/>
                </a:lnTo>
                <a:lnTo>
                  <a:pt x="874" y="256"/>
                </a:lnTo>
                <a:lnTo>
                  <a:pt x="881" y="254"/>
                </a:lnTo>
                <a:lnTo>
                  <a:pt x="887" y="252"/>
                </a:lnTo>
                <a:lnTo>
                  <a:pt x="894" y="250"/>
                </a:lnTo>
                <a:lnTo>
                  <a:pt x="900" y="248"/>
                </a:lnTo>
                <a:lnTo>
                  <a:pt x="907" y="246"/>
                </a:lnTo>
                <a:lnTo>
                  <a:pt x="913" y="244"/>
                </a:lnTo>
                <a:lnTo>
                  <a:pt x="919" y="242"/>
                </a:lnTo>
                <a:lnTo>
                  <a:pt x="926" y="240"/>
                </a:lnTo>
                <a:lnTo>
                  <a:pt x="932" y="238"/>
                </a:lnTo>
                <a:lnTo>
                  <a:pt x="938" y="236"/>
                </a:lnTo>
                <a:lnTo>
                  <a:pt x="944" y="234"/>
                </a:lnTo>
                <a:lnTo>
                  <a:pt x="950" y="232"/>
                </a:lnTo>
                <a:lnTo>
                  <a:pt x="956" y="230"/>
                </a:lnTo>
                <a:lnTo>
                  <a:pt x="962" y="227"/>
                </a:lnTo>
                <a:lnTo>
                  <a:pt x="968" y="225"/>
                </a:lnTo>
                <a:lnTo>
                  <a:pt x="974" y="223"/>
                </a:lnTo>
                <a:lnTo>
                  <a:pt x="979" y="221"/>
                </a:lnTo>
                <a:lnTo>
                  <a:pt x="985" y="219"/>
                </a:lnTo>
                <a:lnTo>
                  <a:pt x="991" y="216"/>
                </a:lnTo>
                <a:lnTo>
                  <a:pt x="996" y="214"/>
                </a:lnTo>
                <a:lnTo>
                  <a:pt x="1002" y="212"/>
                </a:lnTo>
                <a:lnTo>
                  <a:pt x="1007" y="210"/>
                </a:lnTo>
                <a:lnTo>
                  <a:pt x="1013" y="207"/>
                </a:lnTo>
                <a:lnTo>
                  <a:pt x="1018" y="205"/>
                </a:lnTo>
                <a:lnTo>
                  <a:pt x="1023" y="203"/>
                </a:lnTo>
                <a:lnTo>
                  <a:pt x="1028" y="200"/>
                </a:lnTo>
                <a:lnTo>
                  <a:pt x="1034" y="198"/>
                </a:lnTo>
                <a:lnTo>
                  <a:pt x="1039" y="196"/>
                </a:lnTo>
                <a:lnTo>
                  <a:pt x="1044" y="193"/>
                </a:lnTo>
                <a:lnTo>
                  <a:pt x="1049" y="191"/>
                </a:lnTo>
                <a:lnTo>
                  <a:pt x="1054" y="188"/>
                </a:lnTo>
                <a:lnTo>
                  <a:pt x="1059" y="186"/>
                </a:lnTo>
                <a:lnTo>
                  <a:pt x="1063" y="184"/>
                </a:lnTo>
                <a:lnTo>
                  <a:pt x="1068" y="181"/>
                </a:lnTo>
                <a:lnTo>
                  <a:pt x="1073" y="179"/>
                </a:lnTo>
                <a:lnTo>
                  <a:pt x="1077" y="176"/>
                </a:lnTo>
                <a:lnTo>
                  <a:pt x="1082" y="174"/>
                </a:lnTo>
                <a:lnTo>
                  <a:pt x="1087" y="171"/>
                </a:lnTo>
                <a:lnTo>
                  <a:pt x="1091" y="169"/>
                </a:lnTo>
                <a:lnTo>
                  <a:pt x="1095" y="166"/>
                </a:lnTo>
                <a:lnTo>
                  <a:pt x="1100" y="164"/>
                </a:lnTo>
                <a:lnTo>
                  <a:pt x="1104" y="161"/>
                </a:lnTo>
                <a:lnTo>
                  <a:pt x="1108" y="159"/>
                </a:lnTo>
                <a:lnTo>
                  <a:pt x="1112" y="156"/>
                </a:lnTo>
                <a:lnTo>
                  <a:pt x="1116" y="154"/>
                </a:lnTo>
                <a:lnTo>
                  <a:pt x="1120" y="151"/>
                </a:lnTo>
                <a:lnTo>
                  <a:pt x="1124" y="149"/>
                </a:lnTo>
                <a:lnTo>
                  <a:pt x="1128" y="146"/>
                </a:lnTo>
                <a:lnTo>
                  <a:pt x="1132" y="143"/>
                </a:lnTo>
                <a:lnTo>
                  <a:pt x="1136" y="141"/>
                </a:lnTo>
                <a:lnTo>
                  <a:pt x="1139" y="138"/>
                </a:lnTo>
                <a:lnTo>
                  <a:pt x="1143" y="136"/>
                </a:lnTo>
                <a:lnTo>
                  <a:pt x="1146" y="133"/>
                </a:lnTo>
                <a:lnTo>
                  <a:pt x="1150" y="130"/>
                </a:lnTo>
                <a:lnTo>
                  <a:pt x="1153" y="128"/>
                </a:lnTo>
                <a:lnTo>
                  <a:pt x="1157" y="125"/>
                </a:lnTo>
                <a:lnTo>
                  <a:pt x="1160" y="122"/>
                </a:lnTo>
                <a:lnTo>
                  <a:pt x="1163" y="120"/>
                </a:lnTo>
                <a:lnTo>
                  <a:pt x="1166" y="117"/>
                </a:lnTo>
                <a:lnTo>
                  <a:pt x="1169" y="114"/>
                </a:lnTo>
                <a:lnTo>
                  <a:pt x="1172" y="112"/>
                </a:lnTo>
                <a:lnTo>
                  <a:pt x="1175" y="109"/>
                </a:lnTo>
                <a:lnTo>
                  <a:pt x="1178" y="106"/>
                </a:lnTo>
                <a:lnTo>
                  <a:pt x="1181" y="103"/>
                </a:lnTo>
                <a:lnTo>
                  <a:pt x="1184" y="101"/>
                </a:lnTo>
                <a:lnTo>
                  <a:pt x="1186" y="98"/>
                </a:lnTo>
                <a:lnTo>
                  <a:pt x="1189" y="95"/>
                </a:lnTo>
                <a:lnTo>
                  <a:pt x="1191" y="92"/>
                </a:lnTo>
                <a:lnTo>
                  <a:pt x="1194" y="90"/>
                </a:lnTo>
                <a:lnTo>
                  <a:pt x="1196" y="87"/>
                </a:lnTo>
                <a:lnTo>
                  <a:pt x="1198" y="84"/>
                </a:lnTo>
                <a:lnTo>
                  <a:pt x="1201" y="81"/>
                </a:lnTo>
                <a:lnTo>
                  <a:pt x="1203" y="78"/>
                </a:lnTo>
                <a:lnTo>
                  <a:pt x="1205" y="75"/>
                </a:lnTo>
                <a:lnTo>
                  <a:pt x="1207" y="73"/>
                </a:lnTo>
                <a:lnTo>
                  <a:pt x="1209" y="70"/>
                </a:lnTo>
                <a:lnTo>
                  <a:pt x="1210" y="67"/>
                </a:lnTo>
                <a:lnTo>
                  <a:pt x="1212" y="64"/>
                </a:lnTo>
                <a:lnTo>
                  <a:pt x="1214" y="61"/>
                </a:lnTo>
                <a:lnTo>
                  <a:pt x="1216" y="58"/>
                </a:lnTo>
                <a:lnTo>
                  <a:pt x="1217" y="56"/>
                </a:lnTo>
                <a:lnTo>
                  <a:pt x="1219" y="53"/>
                </a:lnTo>
                <a:lnTo>
                  <a:pt x="1220" y="50"/>
                </a:lnTo>
                <a:lnTo>
                  <a:pt x="1221" y="47"/>
                </a:lnTo>
                <a:lnTo>
                  <a:pt x="1222" y="44"/>
                </a:lnTo>
                <a:lnTo>
                  <a:pt x="1224" y="41"/>
                </a:lnTo>
                <a:lnTo>
                  <a:pt x="1225" y="38"/>
                </a:lnTo>
                <a:lnTo>
                  <a:pt x="1226" y="35"/>
                </a:lnTo>
                <a:lnTo>
                  <a:pt x="1227" y="32"/>
                </a:lnTo>
                <a:lnTo>
                  <a:pt x="1227" y="29"/>
                </a:lnTo>
                <a:lnTo>
                  <a:pt x="1228" y="26"/>
                </a:lnTo>
                <a:lnTo>
                  <a:pt x="1229" y="23"/>
                </a:lnTo>
                <a:lnTo>
                  <a:pt x="1230" y="20"/>
                </a:lnTo>
                <a:lnTo>
                  <a:pt x="1230" y="17"/>
                </a:lnTo>
                <a:lnTo>
                  <a:pt x="1230" y="14"/>
                </a:lnTo>
                <a:lnTo>
                  <a:pt x="1231" y="11"/>
                </a:lnTo>
                <a:lnTo>
                  <a:pt x="1231" y="8"/>
                </a:lnTo>
                <a:lnTo>
                  <a:pt x="1231" y="6"/>
                </a:lnTo>
                <a:lnTo>
                  <a:pt x="1231" y="3"/>
                </a:lnTo>
                <a:lnTo>
                  <a:pt x="1232" y="0"/>
                </a:lnTo>
              </a:path>
            </a:pathLst>
          </a:custGeom>
          <a:noFill/>
          <a:ln w="31750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6572264" y="5000636"/>
            <a:ext cx="1357322" cy="928694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071538" y="1214422"/>
            <a:ext cx="6786610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CA" sz="1000" b="1" dirty="0" smtClean="0">
              <a:solidFill>
                <a:schemeClr val="accent2"/>
              </a:solidFill>
            </a:endParaRPr>
          </a:p>
          <a:p>
            <a:pPr algn="ctr" eaLnBrk="0" hangingPunct="0">
              <a:spcBef>
                <a:spcPts val="2400"/>
              </a:spcBef>
              <a:spcAft>
                <a:spcPts val="600"/>
              </a:spcAft>
            </a:pPr>
            <a:r>
              <a:rPr lang="en-CA" sz="3600" b="1" dirty="0" smtClean="0">
                <a:solidFill>
                  <a:srgbClr val="333399"/>
                </a:solidFill>
              </a:rPr>
              <a:t>We are facing a</a:t>
            </a:r>
          </a:p>
          <a:p>
            <a:pPr algn="ctr" eaLnBrk="0" hangingPunct="0">
              <a:spcBef>
                <a:spcPts val="0"/>
              </a:spcBef>
            </a:pPr>
            <a:r>
              <a:rPr lang="en-CA" sz="3600" b="1" dirty="0" smtClean="0">
                <a:solidFill>
                  <a:srgbClr val="0000FF"/>
                </a:solidFill>
              </a:rPr>
              <a:t>paradigm change </a:t>
            </a:r>
            <a:r>
              <a:rPr lang="en-CA" sz="3600" b="1" dirty="0" smtClean="0">
                <a:solidFill>
                  <a:srgbClr val="FF00FF"/>
                </a:solidFill>
              </a:rPr>
              <a:t>of</a:t>
            </a:r>
            <a:r>
              <a:rPr lang="en-CA" sz="3600" b="1" dirty="0" smtClean="0">
                <a:solidFill>
                  <a:srgbClr val="0000FF"/>
                </a:solidFill>
              </a:rPr>
              <a:t> our</a:t>
            </a:r>
          </a:p>
          <a:p>
            <a:pPr algn="ctr" eaLnBrk="0" hangingPunct="0">
              <a:spcBef>
                <a:spcPts val="0"/>
              </a:spcBef>
            </a:pPr>
            <a:r>
              <a:rPr lang="en-CA" sz="3600" b="1" dirty="0" smtClean="0">
                <a:solidFill>
                  <a:srgbClr val="0000FF"/>
                </a:solidFill>
              </a:rPr>
              <a:t>modern/Industrial</a:t>
            </a:r>
          </a:p>
          <a:p>
            <a:pPr algn="ctr" eaLnBrk="0" hangingPunct="0">
              <a:spcBef>
                <a:spcPts val="0"/>
              </a:spcBef>
            </a:pPr>
            <a:r>
              <a:rPr lang="en-CA" sz="3600" b="1" dirty="0" smtClean="0">
                <a:solidFill>
                  <a:srgbClr val="0000FF"/>
                </a:solidFill>
              </a:rPr>
              <a:t> form of civilization.</a:t>
            </a:r>
          </a:p>
          <a:p>
            <a:pPr algn="ctr" eaLnBrk="0" hangingPunct="0">
              <a:spcBef>
                <a:spcPts val="0"/>
              </a:spcBef>
            </a:pPr>
            <a:r>
              <a:rPr lang="en-CA" sz="3600" b="1" dirty="0" smtClean="0">
                <a:solidFill>
                  <a:srgbClr val="333399"/>
                </a:solidFill>
              </a:rPr>
              <a:t>And…</a:t>
            </a:r>
          </a:p>
          <a:p>
            <a:pPr algn="ctr" eaLnBrk="0" hangingPunct="0">
              <a:spcBef>
                <a:spcPts val="0"/>
              </a:spcBef>
            </a:pPr>
            <a:r>
              <a:rPr lang="en-CA" sz="3600" b="1" dirty="0" smtClean="0">
                <a:solidFill>
                  <a:srgbClr val="333399"/>
                </a:solidFill>
              </a:rPr>
              <a:t>we do not yet know this.</a:t>
            </a:r>
            <a:endParaRPr lang="en-CA" sz="3600" b="1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20px-Inunnguaq_Rankin_Inlet_1996-07-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4126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90500" y="2366963"/>
            <a:ext cx="8655050" cy="914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ctr" defTabSz="381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4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Over to YOU!</a:t>
            </a:r>
            <a:endParaRPr kumimoji="0" lang="en-CA" sz="6000" b="1" i="0" u="none" strike="noStrike" kern="0" cap="none" spc="0" normalizeH="0" baseline="0" noProof="0" dirty="0">
              <a:ln>
                <a:noFill/>
              </a:ln>
              <a:solidFill>
                <a:srgbClr val="80004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1188" y="3716338"/>
            <a:ext cx="792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b="1" dirty="0">
                <a:solidFill>
                  <a:schemeClr val="bg1"/>
                </a:solidFill>
              </a:rPr>
              <a:t>Our Future </a:t>
            </a:r>
            <a:r>
              <a:rPr lang="en-CA" b="1" dirty="0" smtClean="0">
                <a:solidFill>
                  <a:srgbClr val="FF33CC"/>
                </a:solidFill>
              </a:rPr>
              <a:t>is</a:t>
            </a:r>
            <a:r>
              <a:rPr lang="en-CA" b="1" dirty="0" smtClean="0">
                <a:solidFill>
                  <a:schemeClr val="bg1"/>
                </a:solidFill>
              </a:rPr>
              <a:t> </a:t>
            </a:r>
            <a:r>
              <a:rPr lang="en-CA" b="1" dirty="0">
                <a:solidFill>
                  <a:schemeClr val="bg1"/>
                </a:solidFill>
              </a:rPr>
              <a:t>in </a:t>
            </a:r>
            <a:r>
              <a:rPr lang="en-CA" b="1" dirty="0" smtClean="0">
                <a:solidFill>
                  <a:schemeClr val="bg1"/>
                </a:solidFill>
              </a:rPr>
              <a:t>Your </a:t>
            </a:r>
            <a:r>
              <a:rPr lang="en-CA" b="1" dirty="0">
                <a:solidFill>
                  <a:schemeClr val="bg1"/>
                </a:solidFill>
              </a:rPr>
              <a:t>Hands, Minds and Hearts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987675" y="5300663"/>
            <a:ext cx="33845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rgbClr val="FFFF00"/>
                </a:solidFill>
              </a:rPr>
              <a:t>Thank you</a:t>
            </a:r>
          </a:p>
        </p:txBody>
      </p:sp>
      <p:pic>
        <p:nvPicPr>
          <p:cNvPr id="7" name="Picture 10" descr="FCLogo_FINALcolour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2462" y="6321286"/>
            <a:ext cx="1071538" cy="536714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b="1" dirty="0">
                <a:solidFill>
                  <a:srgbClr val="800040"/>
                </a:solidFill>
              </a:rPr>
              <a:t>Contact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596" y="2428868"/>
            <a:ext cx="8137525" cy="371477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ctr">
              <a:spcBef>
                <a:spcPct val="5000"/>
              </a:spcBef>
              <a:buFontTx/>
              <a:buNone/>
            </a:pPr>
            <a:r>
              <a:rPr lang="en-US" sz="2400" b="1" dirty="0">
                <a:solidFill>
                  <a:schemeClr val="accent2"/>
                </a:solidFill>
              </a:rPr>
              <a:t>Ruben Nelson</a:t>
            </a:r>
          </a:p>
          <a:p>
            <a:pPr marL="609600" indent="-609600" algn="ctr">
              <a:spcBef>
                <a:spcPct val="5000"/>
              </a:spcBef>
              <a:buFontTx/>
              <a:buNone/>
            </a:pPr>
            <a:r>
              <a:rPr lang="en-US" sz="2400" b="1" dirty="0">
                <a:solidFill>
                  <a:schemeClr val="accent2"/>
                </a:solidFill>
              </a:rPr>
              <a:t>Executive Director</a:t>
            </a:r>
          </a:p>
          <a:p>
            <a:pPr marL="609600" indent="-609600" algn="ctr">
              <a:spcBef>
                <a:spcPct val="5000"/>
              </a:spcBef>
              <a:buFontTx/>
              <a:buNone/>
            </a:pPr>
            <a:r>
              <a:rPr lang="en-US" sz="2400" b="1" dirty="0">
                <a:solidFill>
                  <a:schemeClr val="accent2"/>
                </a:solidFill>
              </a:rPr>
              <a:t>Foresight Canada</a:t>
            </a:r>
          </a:p>
          <a:p>
            <a:pPr marL="609600" indent="-609600" algn="ctr">
              <a:spcBef>
                <a:spcPct val="5000"/>
              </a:spcBef>
              <a:buFontTx/>
              <a:buNone/>
            </a:pPr>
            <a:r>
              <a:rPr lang="en-US" sz="2400" b="1" dirty="0">
                <a:solidFill>
                  <a:schemeClr val="accent2"/>
                </a:solidFill>
              </a:rPr>
              <a:t>29 des Arcs Road</a:t>
            </a:r>
          </a:p>
          <a:p>
            <a:pPr marL="609600" indent="-609600" algn="ctr">
              <a:spcBef>
                <a:spcPct val="5000"/>
              </a:spcBef>
              <a:buFontTx/>
              <a:buNone/>
            </a:pPr>
            <a:r>
              <a:rPr lang="en-US" sz="2400" b="1" dirty="0">
                <a:solidFill>
                  <a:schemeClr val="accent2"/>
                </a:solidFill>
              </a:rPr>
              <a:t>Lac Des Arcs, AB, Canada, T1W 2W3</a:t>
            </a:r>
          </a:p>
          <a:p>
            <a:pPr marL="609600" indent="-609600" algn="ctr">
              <a:spcBef>
                <a:spcPct val="5000"/>
              </a:spcBef>
              <a:buFontTx/>
              <a:buNone/>
            </a:pPr>
            <a:endParaRPr lang="en-US" sz="2400" b="1" dirty="0">
              <a:solidFill>
                <a:schemeClr val="accent2"/>
              </a:solidFill>
            </a:endParaRPr>
          </a:p>
          <a:p>
            <a:pPr marL="609600" indent="-609600" algn="ctr">
              <a:spcBef>
                <a:spcPct val="5000"/>
              </a:spcBef>
              <a:buFontTx/>
              <a:buNone/>
            </a:pPr>
            <a:r>
              <a:rPr lang="en-US" sz="2400" b="1" dirty="0">
                <a:solidFill>
                  <a:schemeClr val="accent2"/>
                </a:solidFill>
              </a:rPr>
              <a:t>1-888-673-3537 = voice</a:t>
            </a:r>
          </a:p>
          <a:p>
            <a:pPr marL="609600" indent="-609600" algn="ctr">
              <a:spcBef>
                <a:spcPct val="5000"/>
              </a:spcBef>
              <a:buFontTx/>
              <a:buNone/>
            </a:pPr>
            <a:r>
              <a:rPr lang="en-US" sz="2400" b="1" dirty="0">
                <a:solidFill>
                  <a:schemeClr val="accent2"/>
                </a:solidFill>
              </a:rPr>
              <a:t>403-673-2114 = fax</a:t>
            </a:r>
          </a:p>
          <a:p>
            <a:pPr marL="609600" indent="-609600" algn="ctr">
              <a:spcBef>
                <a:spcPct val="5000"/>
              </a:spcBef>
              <a:buFontTx/>
              <a:buNone/>
            </a:pPr>
            <a:r>
              <a:rPr lang="en-US" sz="2400" b="1" dirty="0">
                <a:solidFill>
                  <a:schemeClr val="accent2"/>
                </a:solidFill>
              </a:rPr>
              <a:t>rubennelson@shaw.ca</a:t>
            </a:r>
          </a:p>
        </p:txBody>
      </p:sp>
      <p:sp>
        <p:nvSpPr>
          <p:cNvPr id="544772" name="Freeform 4"/>
          <p:cNvSpPr>
            <a:spLocks/>
          </p:cNvSpPr>
          <p:nvPr/>
        </p:nvSpPr>
        <p:spPr bwMode="auto">
          <a:xfrm>
            <a:off x="412750" y="925513"/>
            <a:ext cx="832485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43" y="0"/>
              </a:cxn>
            </a:cxnLst>
            <a:rect l="0" t="0" r="r" b="b"/>
            <a:pathLst>
              <a:path w="5244" h="1">
                <a:moveTo>
                  <a:pt x="0" y="0"/>
                </a:moveTo>
                <a:lnTo>
                  <a:pt x="5243" y="0"/>
                </a:lnTo>
              </a:path>
            </a:pathLst>
          </a:custGeom>
          <a:noFill/>
          <a:ln w="50800" cap="rnd">
            <a:solidFill>
              <a:srgbClr val="0080FF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CA" dirty="0"/>
          </a:p>
        </p:txBody>
      </p:sp>
      <p:pic>
        <p:nvPicPr>
          <p:cNvPr id="544774" name="Picture 6" descr="FCLogo_FINALcolour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3053" y="6286520"/>
            <a:ext cx="1140947" cy="57148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223</Words>
  <Application>Microsoft Office PowerPoint</Application>
  <PresentationFormat>On-screen Show (4:3)</PresentationFormat>
  <Paragraphs>64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1_Default Design</vt:lpstr>
      <vt:lpstr>A New Paradigm</vt:lpstr>
      <vt:lpstr>A New Paradigm</vt:lpstr>
      <vt:lpstr>A New Paradigm</vt:lpstr>
      <vt:lpstr>Forms of Civilization</vt:lpstr>
      <vt:lpstr>Perspective</vt:lpstr>
      <vt:lpstr>Slide 6</vt:lpstr>
      <vt:lpstr>Contact</vt:lpstr>
    </vt:vector>
  </TitlesOfParts>
  <Company>Square One Management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Ruben F.W. Nelson</dc:creator>
  <cp:lastModifiedBy>Ruben</cp:lastModifiedBy>
  <cp:revision>65</cp:revision>
  <dcterms:created xsi:type="dcterms:W3CDTF">2004-11-29T04:44:27Z</dcterms:created>
  <dcterms:modified xsi:type="dcterms:W3CDTF">2013-05-12T19:20:43Z</dcterms:modified>
</cp:coreProperties>
</file>