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01" r:id="rId2"/>
    <p:sldId id="814" r:id="rId3"/>
    <p:sldId id="813" r:id="rId4"/>
    <p:sldId id="815" r:id="rId5"/>
    <p:sldId id="807" r:id="rId6"/>
    <p:sldId id="808" r:id="rId7"/>
    <p:sldId id="816" r:id="rId8"/>
    <p:sldId id="810" r:id="rId9"/>
    <p:sldId id="817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FFCC66"/>
    <a:srgbClr val="FF6600"/>
    <a:srgbClr val="FBFBFF"/>
    <a:srgbClr val="F7F7FF"/>
    <a:srgbClr val="FFFF99"/>
    <a:srgbClr val="FFFF66"/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577" autoAdjust="0"/>
  </p:normalViewPr>
  <p:slideViewPr>
    <p:cSldViewPr>
      <p:cViewPr>
        <p:scale>
          <a:sx n="75" d="100"/>
          <a:sy n="75" d="100"/>
        </p:scale>
        <p:origin x="-1824" y="-80"/>
      </p:cViewPr>
      <p:guideLst>
        <p:guide orient="horz" pos="2160"/>
        <p:guide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5" d="100"/>
        <a:sy n="1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3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02EC28-2A08-DA41-9295-C8E651D69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38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A92A65-CD9F-F643-970C-85AF5E6E8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75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4BBD8E42-BE2E-DB42-9962-AC77A342F295}" type="slidenum">
              <a:rPr lang="en-US" sz="1200">
                <a:solidFill>
                  <a:schemeClr val="tx1"/>
                </a:solidFill>
              </a:rPr>
              <a:pPr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845BCD98-095B-9E46-8666-225D4A4C84E2}" type="slidenum">
              <a:rPr lang="en-US" sz="1200">
                <a:solidFill>
                  <a:schemeClr val="tx1"/>
                </a:solidFill>
              </a:rPr>
              <a:pPr/>
              <a:t>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baseline="0" dirty="0" smtClean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845BCD98-095B-9E46-8666-225D4A4C84E2}" type="slidenum">
              <a:rPr lang="en-US" sz="1200">
                <a:solidFill>
                  <a:schemeClr val="tx1"/>
                </a:solidFill>
              </a:rPr>
              <a:pPr/>
              <a:t>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baseline="0" dirty="0" smtClean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69740139-A823-8242-A4BF-46946897F5A3}" type="slidenum">
              <a:rPr lang="en-US" sz="1200">
                <a:solidFill>
                  <a:schemeClr val="tx1"/>
                </a:solidFill>
              </a:rPr>
              <a:pPr/>
              <a:t>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845BCD98-095B-9E46-8666-225D4A4C84E2}" type="slidenum">
              <a:rPr lang="en-US" sz="1200">
                <a:solidFill>
                  <a:schemeClr val="tx1"/>
                </a:solidFill>
              </a:rPr>
              <a:pPr/>
              <a:t>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baseline="0" dirty="0" smtClean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845BCD98-095B-9E46-8666-225D4A4C84E2}" type="slidenum">
              <a:rPr lang="en-US" sz="1200">
                <a:solidFill>
                  <a:schemeClr val="tx1"/>
                </a:solidFill>
              </a:rPr>
              <a:pPr/>
              <a:t>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baseline="0" dirty="0" smtClean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845BCD98-095B-9E46-8666-225D4A4C84E2}" type="slidenum">
              <a:rPr lang="en-US" sz="1200">
                <a:solidFill>
                  <a:schemeClr val="tx1"/>
                </a:solidFill>
              </a:rPr>
              <a:pPr/>
              <a:t>7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baseline="0" dirty="0" smtClean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845BCD98-095B-9E46-8666-225D4A4C84E2}" type="slidenum">
              <a:rPr lang="en-US" sz="1200">
                <a:solidFill>
                  <a:schemeClr val="tx1"/>
                </a:solidFill>
              </a:rPr>
              <a:pPr/>
              <a:t>8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baseline="0" dirty="0" smtClean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69740139-A823-8242-A4BF-46946897F5A3}" type="slidenum">
              <a:rPr lang="en-US" sz="1200">
                <a:solidFill>
                  <a:schemeClr val="tx1"/>
                </a:solidFill>
              </a:rPr>
              <a:pPr/>
              <a:t>9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94736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97231"/>
      </p:ext>
    </p:extLst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98905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489979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73079"/>
      </p:ext>
    </p:extLst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206847"/>
      </p:ext>
    </p:extLst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9763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92688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16478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166948"/>
      </p:ext>
    </p:extLst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132403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443438"/>
      </p:ext>
    </p:extLst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 xmlns:p14="http://schemas.microsoft.com/office/powerpoint/2010/main"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siemacha.org.p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3"/>
          <p:cNvSpPr>
            <a:spLocks noGrp="1"/>
          </p:cNvSpPr>
          <p:nvPr>
            <p:ph type="ctrTitle"/>
          </p:nvPr>
        </p:nvSpPr>
        <p:spPr bwMode="auto">
          <a:xfrm>
            <a:off x="685800" y="914400"/>
            <a:ext cx="7772400" cy="267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New Paradigm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for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Human Development</a:t>
            </a:r>
            <a:b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Social Innovation </a:t>
            </a:r>
            <a:br>
              <a:rPr lang="en-US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36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November 7, 2014</a:t>
            </a:r>
            <a:r>
              <a:rPr lang="en-US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by: Adam Koniuszewski, CPA, CFA</a:t>
            </a:r>
            <a:endParaRPr lang="en-US" sz="2400" dirty="0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00" y="5791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4"/>
              </a:rPr>
              <a:t>www.siemacha.org.pl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56141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800100"/>
            <a:ext cx="787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1972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ChangeArrowheads="1"/>
          </p:cNvSpPr>
          <p:nvPr/>
        </p:nvSpPr>
        <p:spPr bwMode="auto">
          <a:xfrm>
            <a:off x="0" y="22860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 eaLnBrk="1" hangingPunct="1"/>
            <a:r>
              <a:rPr lang="en-US" sz="3600" b="1" dirty="0" err="1" smtClean="0">
                <a:latin typeface="Arial" charset="0"/>
              </a:rPr>
              <a:t>Siemacha</a:t>
            </a:r>
            <a:r>
              <a:rPr lang="en-US" sz="3600" b="1" dirty="0" smtClean="0">
                <a:latin typeface="Arial" charset="0"/>
              </a:rPr>
              <a:t> Youth Centers</a:t>
            </a:r>
            <a:endParaRPr lang="en-US" sz="3600" b="1" dirty="0">
              <a:latin typeface="Arial" charset="0"/>
            </a:endParaRPr>
          </a:p>
        </p:txBody>
      </p:sp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609600" y="1676400"/>
            <a:ext cx="7696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spcAft>
                <a:spcPct val="150000"/>
              </a:spcAft>
              <a:tabLst>
                <a:tab pos="457200" algn="l"/>
                <a:tab pos="915988" algn="l"/>
              </a:tabLst>
            </a:pPr>
            <a:r>
              <a:rPr lang="en-US" sz="2800" b="1" dirty="0" smtClean="0">
                <a:latin typeface="Arial" charset="0"/>
              </a:rPr>
              <a:t>Education </a:t>
            </a:r>
          </a:p>
          <a:p>
            <a:pPr eaLnBrk="1" hangingPunct="1">
              <a:spcAft>
                <a:spcPct val="150000"/>
              </a:spcAft>
              <a:tabLst>
                <a:tab pos="457200" algn="l"/>
                <a:tab pos="915988" algn="l"/>
              </a:tabLst>
            </a:pPr>
            <a:r>
              <a:rPr lang="en-US" sz="2800" b="1" dirty="0" smtClean="0">
                <a:latin typeface="Arial" charset="0"/>
              </a:rPr>
              <a:t>Sport</a:t>
            </a:r>
          </a:p>
          <a:p>
            <a:pPr eaLnBrk="1" hangingPunct="1">
              <a:spcAft>
                <a:spcPct val="150000"/>
              </a:spcAft>
              <a:tabLst>
                <a:tab pos="457200" algn="l"/>
                <a:tab pos="915988" algn="l"/>
              </a:tabLst>
            </a:pPr>
            <a:r>
              <a:rPr lang="en-US" sz="2800" b="1" dirty="0" smtClean="0">
                <a:latin typeface="Arial" charset="0"/>
              </a:rPr>
              <a:t>Therapy </a:t>
            </a:r>
            <a:endParaRPr lang="en-US" sz="2800" b="1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797" y="1524000"/>
            <a:ext cx="6105203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317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5500"/>
            <a:ext cx="91440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301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058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477397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76200" y="6096000"/>
            <a:ext cx="723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eaLnBrk="1" hangingPunct="1"/>
            <a:r>
              <a:rPr lang="en-US" sz="2800" b="1" dirty="0" smtClean="0">
                <a:latin typeface="Arial" charset="0"/>
              </a:rPr>
              <a:t>Polish Prime Minister visits “</a:t>
            </a:r>
            <a:r>
              <a:rPr lang="en-US" sz="2800" b="1" dirty="0" err="1" smtClean="0">
                <a:latin typeface="Arial" charset="0"/>
              </a:rPr>
              <a:t>Siemacha</a:t>
            </a:r>
            <a:r>
              <a:rPr lang="en-US" sz="2800" b="1" dirty="0" smtClean="0">
                <a:latin typeface="Arial" charset="0"/>
              </a:rPr>
              <a:t>”</a:t>
            </a:r>
            <a:endParaRPr lang="en-US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9583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9144000" cy="61159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00" y="62556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www.integracja.org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89058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ChangeArrowheads="1"/>
          </p:cNvSpPr>
          <p:nvPr/>
        </p:nvSpPr>
        <p:spPr bwMode="auto">
          <a:xfrm>
            <a:off x="0" y="22860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 eaLnBrk="1" hangingPunct="1"/>
            <a:r>
              <a:rPr lang="en-US" sz="3600" b="1" dirty="0" smtClean="0">
                <a:latin typeface="Arial" charset="0"/>
              </a:rPr>
              <a:t>Tri-Sector Athletes</a:t>
            </a:r>
            <a:endParaRPr lang="en-US" sz="3600" b="1" dirty="0">
              <a:latin typeface="Arial" charset="0"/>
            </a:endParaRPr>
          </a:p>
        </p:txBody>
      </p:sp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762000" y="1676400"/>
            <a:ext cx="7162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>
              <a:spcAft>
                <a:spcPct val="150000"/>
              </a:spcAft>
              <a:tabLst>
                <a:tab pos="457200" algn="l"/>
                <a:tab pos="915988" algn="l"/>
              </a:tabLst>
            </a:pPr>
            <a:r>
              <a:rPr lang="en-US" sz="2800" b="1" dirty="0" smtClean="0">
                <a:latin typeface="Arial" charset="0"/>
              </a:rPr>
              <a:t>Private Sector</a:t>
            </a:r>
          </a:p>
          <a:p>
            <a:pPr algn="ctr" eaLnBrk="1" hangingPunct="1">
              <a:spcAft>
                <a:spcPct val="150000"/>
              </a:spcAft>
              <a:tabLst>
                <a:tab pos="457200" algn="l"/>
                <a:tab pos="915988" algn="l"/>
              </a:tabLst>
            </a:pPr>
            <a:r>
              <a:rPr lang="en-US" sz="2800" b="1" dirty="0" smtClean="0">
                <a:latin typeface="Arial" charset="0"/>
              </a:rPr>
              <a:t>Civil Society</a:t>
            </a:r>
          </a:p>
          <a:p>
            <a:pPr algn="ctr" eaLnBrk="1" hangingPunct="1">
              <a:spcAft>
                <a:spcPct val="150000"/>
              </a:spcAft>
              <a:tabLst>
                <a:tab pos="457200" algn="l"/>
                <a:tab pos="915988" algn="l"/>
              </a:tabLst>
            </a:pPr>
            <a:r>
              <a:rPr lang="en-US" sz="2800" b="1" dirty="0" smtClean="0">
                <a:latin typeface="Arial" charset="0"/>
              </a:rPr>
              <a:t>Public Sector 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495300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 eaLnBrk="1" hangingPunct="1"/>
            <a:r>
              <a:rPr lang="en-US" sz="2800" b="1" dirty="0" smtClean="0">
                <a:latin typeface="Arial" charset="0"/>
              </a:rPr>
              <a:t>Passion, Commitment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2800" b="1" dirty="0">
                <a:latin typeface="Arial" charset="0"/>
              </a:rPr>
              <a:t>&amp; Discipline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76200" y="6096000"/>
            <a:ext cx="594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eaLnBrk="1" hangingPunct="1"/>
            <a:r>
              <a:rPr lang="en-US" sz="2800" b="1" dirty="0" smtClean="0">
                <a:latin typeface="Arial" charset="0"/>
              </a:rPr>
              <a:t>McGill University, Anita Nowak</a:t>
            </a:r>
            <a:endParaRPr lang="en-US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393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MI_title">
  <a:themeElements>
    <a:clrScheme name="RMI_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MI_titl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E8268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E8268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RMI_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I_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I_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I_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I_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I_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I_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I_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I_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I_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I_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I_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Main:Applications:Microsoft Office X:Templates:My Templates:RMI_title.pot</Template>
  <TotalTime>42065</TotalTime>
  <Words>44</Words>
  <Application>Microsoft Macintosh PowerPoint</Application>
  <PresentationFormat>On-screen Show (4:3)</PresentationFormat>
  <Paragraphs>23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RMI_title</vt:lpstr>
      <vt:lpstr> New Paradigm for  Human Development  Social Innovation    November 7, 2014 by: Adam Koniuszewski, CPA, CFA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˩˦䦜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Ben Emerson</dc:creator>
  <cp:keywords/>
  <dc:description/>
  <cp:lastModifiedBy>Adam Koniuszewski</cp:lastModifiedBy>
  <cp:revision>468</cp:revision>
  <cp:lastPrinted>2013-11-10T15:55:07Z</cp:lastPrinted>
  <dcterms:created xsi:type="dcterms:W3CDTF">2011-03-03T09:31:37Z</dcterms:created>
  <dcterms:modified xsi:type="dcterms:W3CDTF">2014-11-16T11:06:44Z</dcterms:modified>
  <cp:category/>
</cp:coreProperties>
</file>