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20104100" cy="11309350"/>
  <p:notesSz cx="20104100" cy="113093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50" b="0" i="0">
                <a:solidFill>
                  <a:schemeClr val="bg1"/>
                </a:solidFill>
                <a:latin typeface="Palatino"/>
                <a:cs typeface="Palatin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50" b="0" i="0">
                <a:solidFill>
                  <a:srgbClr val="546056"/>
                </a:solidFill>
                <a:latin typeface="Palatino"/>
                <a:cs typeface="Palatino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50" b="0" i="0">
                <a:solidFill>
                  <a:schemeClr val="bg1"/>
                </a:solidFill>
                <a:latin typeface="Palatino"/>
                <a:cs typeface="Palatin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50" b="0" i="0">
                <a:solidFill>
                  <a:schemeClr val="bg1"/>
                </a:solidFill>
                <a:latin typeface="Palatino"/>
                <a:cs typeface="Palatin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20104099" cy="113085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34388" y="619583"/>
            <a:ext cx="18035322" cy="1585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250" b="0" i="0">
                <a:solidFill>
                  <a:schemeClr val="bg1"/>
                </a:solidFill>
                <a:latin typeface="Palatino"/>
                <a:cs typeface="Palatin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59642" y="3170746"/>
            <a:ext cx="17784815" cy="7343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0" i="0">
                <a:solidFill>
                  <a:srgbClr val="546056"/>
                </a:solidFill>
                <a:latin typeface="Palatino"/>
                <a:cs typeface="Palatino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099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746359" y="3393690"/>
            <a:ext cx="2621915" cy="52832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950" i="1">
                <a:solidFill>
                  <a:srgbClr val="546056"/>
                </a:solidFill>
                <a:latin typeface="Palatino"/>
                <a:cs typeface="Palatino"/>
              </a:rPr>
              <a:t>N</a:t>
            </a:r>
            <a:r>
              <a:rPr dirty="0" sz="3950" spc="-5" i="1">
                <a:solidFill>
                  <a:srgbClr val="546056"/>
                </a:solidFill>
                <a:latin typeface="Palatino"/>
                <a:cs typeface="Palatino"/>
              </a:rPr>
              <a:t>o</a:t>
            </a:r>
            <a:r>
              <a:rPr dirty="0" sz="3950" i="1">
                <a:solidFill>
                  <a:srgbClr val="546056"/>
                </a:solidFill>
                <a:latin typeface="Palatino"/>
                <a:cs typeface="Palatino"/>
              </a:rPr>
              <a:t>te</a:t>
            </a:r>
            <a:r>
              <a:rPr dirty="0" sz="3950" i="1">
                <a:solidFill>
                  <a:srgbClr val="546056"/>
                </a:solidFill>
                <a:latin typeface="Palatino"/>
                <a:cs typeface="Palatino"/>
              </a:rPr>
              <a:t>s</a:t>
            </a:r>
            <a:r>
              <a:rPr dirty="0" sz="3950" i="1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950" spc="-5" i="1">
                <a:solidFill>
                  <a:srgbClr val="546056"/>
                </a:solidFill>
                <a:latin typeface="Palatino"/>
                <a:cs typeface="Palatino"/>
              </a:rPr>
              <a:t>f</a:t>
            </a:r>
            <a:r>
              <a:rPr dirty="0" sz="3950" spc="-5" i="1">
                <a:solidFill>
                  <a:srgbClr val="546056"/>
                </a:solidFill>
                <a:latin typeface="Palatino"/>
                <a:cs typeface="Palatino"/>
              </a:rPr>
              <a:t>o</a:t>
            </a:r>
            <a:r>
              <a:rPr dirty="0" sz="3950" i="1">
                <a:solidFill>
                  <a:srgbClr val="546056"/>
                </a:solidFill>
                <a:latin typeface="Palatino"/>
                <a:cs typeface="Palatino"/>
              </a:rPr>
              <a:t>r</a:t>
            </a:r>
            <a:r>
              <a:rPr dirty="0" sz="3950" i="1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950" i="1">
                <a:solidFill>
                  <a:srgbClr val="546056"/>
                </a:solidFill>
                <a:latin typeface="Palatino"/>
                <a:cs typeface="Palatino"/>
              </a:rPr>
              <a:t>the</a:t>
            </a:r>
            <a:endParaRPr sz="3950">
              <a:latin typeface="Palatino"/>
              <a:cs typeface="Palatin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22103" y="4682158"/>
            <a:ext cx="10870565" cy="6889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200" spc="-459">
                <a:solidFill>
                  <a:srgbClr val="546056"/>
                </a:solidFill>
                <a:latin typeface="Palatino"/>
                <a:cs typeface="Palatino"/>
              </a:rPr>
              <a:t>W</a:t>
            </a:r>
            <a:r>
              <a:rPr dirty="0" sz="5200" spc="10">
                <a:solidFill>
                  <a:srgbClr val="546056"/>
                </a:solidFill>
                <a:latin typeface="Palatino"/>
                <a:cs typeface="Palatino"/>
              </a:rPr>
              <a:t>AA</a:t>
            </a:r>
            <a:r>
              <a:rPr dirty="0" sz="5200" spc="10">
                <a:solidFill>
                  <a:srgbClr val="546056"/>
                </a:solidFill>
                <a:latin typeface="Palatino"/>
                <a:cs typeface="Palatino"/>
              </a:rPr>
              <a:t>S</a:t>
            </a:r>
            <a:r>
              <a:rPr dirty="0" sz="5200" spc="5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5200" spc="-459">
                <a:solidFill>
                  <a:srgbClr val="546056"/>
                </a:solidFill>
                <a:latin typeface="Palatino"/>
                <a:cs typeface="Palatino"/>
              </a:rPr>
              <a:t>W</a:t>
            </a:r>
            <a:r>
              <a:rPr dirty="0" sz="5200" spc="10">
                <a:solidFill>
                  <a:srgbClr val="546056"/>
                </a:solidFill>
                <a:latin typeface="Palatino"/>
                <a:cs typeface="Palatino"/>
              </a:rPr>
              <a:t>e</a:t>
            </a:r>
            <a:r>
              <a:rPr dirty="0" sz="5200" spc="5">
                <a:solidFill>
                  <a:srgbClr val="546056"/>
                </a:solidFill>
                <a:latin typeface="Palatino"/>
                <a:cs typeface="Palatino"/>
              </a:rPr>
              <a:t>b</a:t>
            </a:r>
            <a:r>
              <a:rPr dirty="0" sz="5200" spc="5">
                <a:solidFill>
                  <a:srgbClr val="546056"/>
                </a:solidFill>
                <a:latin typeface="Palatino"/>
                <a:cs typeface="Palatino"/>
              </a:rPr>
              <a:t>ina</a:t>
            </a:r>
            <a:r>
              <a:rPr dirty="0" sz="5200" spc="5">
                <a:solidFill>
                  <a:srgbClr val="546056"/>
                </a:solidFill>
                <a:latin typeface="Palatino"/>
                <a:cs typeface="Palatino"/>
              </a:rPr>
              <a:t>r</a:t>
            </a:r>
            <a:r>
              <a:rPr dirty="0" sz="5200" spc="5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5200" spc="10">
                <a:solidFill>
                  <a:srgbClr val="546056"/>
                </a:solidFill>
                <a:latin typeface="Palatino"/>
                <a:cs typeface="Palatino"/>
              </a:rPr>
              <a:t>o</a:t>
            </a:r>
            <a:r>
              <a:rPr dirty="0" sz="5200" spc="10">
                <a:solidFill>
                  <a:srgbClr val="546056"/>
                </a:solidFill>
                <a:latin typeface="Palatino"/>
                <a:cs typeface="Palatino"/>
              </a:rPr>
              <a:t>n</a:t>
            </a:r>
            <a:r>
              <a:rPr dirty="0" sz="5200" spc="-190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5200" spc="10">
                <a:solidFill>
                  <a:srgbClr val="546056"/>
                </a:solidFill>
                <a:latin typeface="Palatino"/>
                <a:cs typeface="Palatino"/>
              </a:rPr>
              <a:t>A</a:t>
            </a:r>
            <a:r>
              <a:rPr dirty="0" sz="5200" spc="5">
                <a:solidFill>
                  <a:srgbClr val="546056"/>
                </a:solidFill>
                <a:latin typeface="Palatino"/>
                <a:cs typeface="Palatino"/>
              </a:rPr>
              <a:t>n</a:t>
            </a:r>
            <a:r>
              <a:rPr dirty="0" sz="5200" spc="5">
                <a:solidFill>
                  <a:srgbClr val="546056"/>
                </a:solidFill>
                <a:latin typeface="Palatino"/>
                <a:cs typeface="Palatino"/>
              </a:rPr>
              <a:t>t</a:t>
            </a:r>
            <a:r>
              <a:rPr dirty="0" sz="5200" spc="5">
                <a:solidFill>
                  <a:srgbClr val="546056"/>
                </a:solidFill>
                <a:latin typeface="Palatino"/>
                <a:cs typeface="Palatino"/>
              </a:rPr>
              <a:t>i</a:t>
            </a:r>
            <a:r>
              <a:rPr dirty="0" sz="5200" spc="5">
                <a:solidFill>
                  <a:srgbClr val="546056"/>
                </a:solidFill>
                <a:latin typeface="Palatino"/>
                <a:cs typeface="Palatino"/>
              </a:rPr>
              <a:t>c</a:t>
            </a:r>
            <a:r>
              <a:rPr dirty="0" sz="5200" spc="10">
                <a:solidFill>
                  <a:srgbClr val="546056"/>
                </a:solidFill>
                <a:latin typeface="Palatino"/>
                <a:cs typeface="Palatino"/>
              </a:rPr>
              <a:t>ip</a:t>
            </a:r>
            <a:r>
              <a:rPr dirty="0" sz="5200" spc="10">
                <a:solidFill>
                  <a:srgbClr val="546056"/>
                </a:solidFill>
                <a:latin typeface="Palatino"/>
                <a:cs typeface="Palatino"/>
              </a:rPr>
              <a:t>at</a:t>
            </a:r>
            <a:r>
              <a:rPr dirty="0" sz="5200" spc="5">
                <a:solidFill>
                  <a:srgbClr val="546056"/>
                </a:solidFill>
                <a:latin typeface="Palatino"/>
                <a:cs typeface="Palatino"/>
              </a:rPr>
              <a:t>io</a:t>
            </a:r>
            <a:r>
              <a:rPr dirty="0" sz="5200" spc="10">
                <a:solidFill>
                  <a:srgbClr val="546056"/>
                </a:solidFill>
                <a:latin typeface="Palatino"/>
                <a:cs typeface="Palatino"/>
              </a:rPr>
              <a:t>n</a:t>
            </a:r>
            <a:r>
              <a:rPr dirty="0" sz="5200" spc="5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5200" spc="10">
                <a:solidFill>
                  <a:srgbClr val="546056"/>
                </a:solidFill>
                <a:latin typeface="Palatino"/>
                <a:cs typeface="Palatino"/>
              </a:rPr>
              <a:t>2015</a:t>
            </a:r>
            <a:endParaRPr sz="5200">
              <a:latin typeface="Palatino"/>
              <a:cs typeface="Palatin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03763" y="6805519"/>
            <a:ext cx="6307455" cy="14814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1129030">
              <a:lnSpc>
                <a:spcPct val="112100"/>
              </a:lnSpc>
            </a:pPr>
            <a:r>
              <a:rPr dirty="0" sz="3100" spc="-95" i="1">
                <a:solidFill>
                  <a:srgbClr val="717D75"/>
                </a:solidFill>
                <a:latin typeface="Hoefler Text"/>
                <a:cs typeface="Hoefler Text"/>
              </a:rPr>
              <a:t>N</a:t>
            </a:r>
            <a:r>
              <a:rPr dirty="0" sz="3100" spc="5" i="1">
                <a:solidFill>
                  <a:srgbClr val="717D75"/>
                </a:solidFill>
                <a:latin typeface="Hoefler Text"/>
                <a:cs typeface="Hoefler Text"/>
              </a:rPr>
              <a:t>eantro</a:t>
            </a:r>
            <a:r>
              <a:rPr dirty="0" sz="3100" i="1">
                <a:solidFill>
                  <a:srgbClr val="717D75"/>
                </a:solidFill>
                <a:latin typeface="Hoefler Text"/>
                <a:cs typeface="Hoefler Text"/>
              </a:rPr>
              <a:t> </a:t>
            </a:r>
            <a:r>
              <a:rPr dirty="0" sz="3100" spc="-25" i="1">
                <a:solidFill>
                  <a:srgbClr val="717D75"/>
                </a:solidFill>
                <a:latin typeface="Hoefler Text"/>
                <a:cs typeface="Hoefler Text"/>
              </a:rPr>
              <a:t>S</a:t>
            </a:r>
            <a:r>
              <a:rPr dirty="0" sz="3100" spc="5" i="1">
                <a:solidFill>
                  <a:srgbClr val="717D75"/>
                </a:solidFill>
                <a:latin typeface="Hoefler Text"/>
                <a:cs typeface="Hoefler Text"/>
              </a:rPr>
              <a:t>aaved</a:t>
            </a:r>
            <a:r>
              <a:rPr dirty="0" sz="3100" spc="-170" i="1">
                <a:solidFill>
                  <a:srgbClr val="717D75"/>
                </a:solidFill>
                <a:latin typeface="Hoefler Text"/>
                <a:cs typeface="Hoefler Text"/>
              </a:rPr>
              <a:t>r</a:t>
            </a:r>
            <a:r>
              <a:rPr dirty="0" sz="3100" spc="5" i="1">
                <a:solidFill>
                  <a:srgbClr val="717D75"/>
                </a:solidFill>
                <a:latin typeface="Hoefler Text"/>
                <a:cs typeface="Hoefler Text"/>
              </a:rPr>
              <a:t>a</a:t>
            </a:r>
            <a:r>
              <a:rPr dirty="0" sz="3100" spc="5" i="1">
                <a:solidFill>
                  <a:srgbClr val="717D75"/>
                </a:solidFill>
                <a:latin typeface="Hoefler Text"/>
                <a:cs typeface="Hoefler Text"/>
              </a:rPr>
              <a:t>-</a:t>
            </a:r>
            <a:r>
              <a:rPr dirty="0" sz="3100" spc="5" i="1">
                <a:solidFill>
                  <a:srgbClr val="717D75"/>
                </a:solidFill>
                <a:latin typeface="Hoefler Text"/>
                <a:cs typeface="Hoefler Text"/>
              </a:rPr>
              <a:t>Rivano Professor</a:t>
            </a:r>
            <a:r>
              <a:rPr dirty="0" sz="3100" i="1">
                <a:solidFill>
                  <a:srgbClr val="717D75"/>
                </a:solidFill>
                <a:latin typeface="Hoefler Text"/>
                <a:cs typeface="Hoefler Text"/>
              </a:rPr>
              <a:t> </a:t>
            </a:r>
            <a:r>
              <a:rPr dirty="0" sz="3100" spc="5" i="1">
                <a:solidFill>
                  <a:srgbClr val="717D75"/>
                </a:solidFill>
                <a:latin typeface="Hoefler Text"/>
                <a:cs typeface="Hoefler Text"/>
              </a:rPr>
              <a:t>Emeritu</a:t>
            </a:r>
            <a:r>
              <a:rPr dirty="0" sz="3100" spc="-90" i="1">
                <a:solidFill>
                  <a:srgbClr val="717D75"/>
                </a:solidFill>
                <a:latin typeface="Hoefler Text"/>
                <a:cs typeface="Hoefler Text"/>
              </a:rPr>
              <a:t>s</a:t>
            </a:r>
            <a:r>
              <a:rPr dirty="0" sz="3100" i="1">
                <a:solidFill>
                  <a:srgbClr val="717D75"/>
                </a:solidFill>
                <a:latin typeface="Hoefler Text"/>
                <a:cs typeface="Hoefler Text"/>
              </a:rPr>
              <a:t>,</a:t>
            </a:r>
            <a:r>
              <a:rPr dirty="0" sz="3100" i="1">
                <a:solidFill>
                  <a:srgbClr val="717D75"/>
                </a:solidFill>
                <a:latin typeface="Hoefler Text"/>
                <a:cs typeface="Hoefler Text"/>
              </a:rPr>
              <a:t> </a:t>
            </a:r>
            <a:r>
              <a:rPr dirty="0" sz="3100" spc="-150" i="1">
                <a:solidFill>
                  <a:srgbClr val="717D75"/>
                </a:solidFill>
                <a:latin typeface="Hoefler Text"/>
                <a:cs typeface="Hoefler Text"/>
              </a:rPr>
              <a:t>U</a:t>
            </a:r>
            <a:r>
              <a:rPr dirty="0" sz="3100" spc="5" i="1">
                <a:solidFill>
                  <a:srgbClr val="717D75"/>
                </a:solidFill>
                <a:latin typeface="Hoefler Text"/>
                <a:cs typeface="Hoefler Text"/>
              </a:rPr>
              <a:t>niversity</a:t>
            </a:r>
            <a:r>
              <a:rPr dirty="0" sz="3100" i="1">
                <a:solidFill>
                  <a:srgbClr val="717D75"/>
                </a:solidFill>
                <a:latin typeface="Hoefler Text"/>
                <a:cs typeface="Hoefler Text"/>
              </a:rPr>
              <a:t> </a:t>
            </a:r>
            <a:r>
              <a:rPr dirty="0" sz="3100" spc="5" i="1">
                <a:solidFill>
                  <a:srgbClr val="717D75"/>
                </a:solidFill>
                <a:latin typeface="Hoefler Text"/>
                <a:cs typeface="Hoefler Text"/>
              </a:rPr>
              <a:t>of</a:t>
            </a:r>
            <a:r>
              <a:rPr dirty="0" sz="3100" spc="-155" i="1">
                <a:solidFill>
                  <a:srgbClr val="717D75"/>
                </a:solidFill>
                <a:latin typeface="Hoefler Text"/>
                <a:cs typeface="Hoefler Text"/>
              </a:rPr>
              <a:t> </a:t>
            </a:r>
            <a:r>
              <a:rPr dirty="0" sz="3100" spc="-415" i="1">
                <a:solidFill>
                  <a:srgbClr val="717D75"/>
                </a:solidFill>
                <a:latin typeface="Hoefler Text"/>
                <a:cs typeface="Hoefler Text"/>
              </a:rPr>
              <a:t>T</a:t>
            </a:r>
            <a:r>
              <a:rPr dirty="0" sz="3100" spc="5" i="1">
                <a:solidFill>
                  <a:srgbClr val="717D75"/>
                </a:solidFill>
                <a:latin typeface="Hoefler Text"/>
                <a:cs typeface="Hoefler Text"/>
              </a:rPr>
              <a:t>suku</a:t>
            </a:r>
            <a:r>
              <a:rPr dirty="0" sz="3100" spc="-60" i="1">
                <a:solidFill>
                  <a:srgbClr val="717D75"/>
                </a:solidFill>
                <a:latin typeface="Hoefler Text"/>
                <a:cs typeface="Hoefler Text"/>
              </a:rPr>
              <a:t>b</a:t>
            </a:r>
            <a:r>
              <a:rPr dirty="0" sz="3100" spc="5" i="1">
                <a:solidFill>
                  <a:srgbClr val="717D75"/>
                </a:solidFill>
                <a:latin typeface="Hoefler Text"/>
                <a:cs typeface="Hoefler Text"/>
              </a:rPr>
              <a:t>a</a:t>
            </a:r>
            <a:endParaRPr sz="3100">
              <a:latin typeface="Hoefler Text"/>
              <a:cs typeface="Hoefler Text"/>
            </a:endParaRPr>
          </a:p>
          <a:p>
            <a:pPr algn="ctr">
              <a:lnSpc>
                <a:spcPct val="100000"/>
              </a:lnSpc>
              <a:spcBef>
                <a:spcPts val="450"/>
              </a:spcBef>
            </a:pPr>
            <a:r>
              <a:rPr dirty="0" sz="3100" spc="-105" i="1">
                <a:solidFill>
                  <a:srgbClr val="717D75"/>
                </a:solidFill>
                <a:latin typeface="Hoefler Text"/>
                <a:cs typeface="Hoefler Text"/>
              </a:rPr>
              <a:t>J</a:t>
            </a:r>
            <a:r>
              <a:rPr dirty="0" sz="3100" spc="5" i="1">
                <a:solidFill>
                  <a:srgbClr val="717D75"/>
                </a:solidFill>
                <a:latin typeface="Hoefler Text"/>
                <a:cs typeface="Hoefler Text"/>
              </a:rPr>
              <a:t>uly</a:t>
            </a:r>
            <a:r>
              <a:rPr dirty="0" sz="3100" i="1">
                <a:solidFill>
                  <a:srgbClr val="717D75"/>
                </a:solidFill>
                <a:latin typeface="Hoefler Text"/>
                <a:cs typeface="Hoefler Text"/>
              </a:rPr>
              <a:t> </a:t>
            </a:r>
            <a:r>
              <a:rPr dirty="0" sz="3100" spc="5" i="1">
                <a:solidFill>
                  <a:srgbClr val="717D75"/>
                </a:solidFill>
                <a:latin typeface="Hoefler Text"/>
                <a:cs typeface="Hoefler Text"/>
              </a:rPr>
              <a:t>21,</a:t>
            </a:r>
            <a:r>
              <a:rPr dirty="0" sz="3100" i="1">
                <a:solidFill>
                  <a:srgbClr val="717D75"/>
                </a:solidFill>
                <a:latin typeface="Hoefler Text"/>
                <a:cs typeface="Hoefler Text"/>
              </a:rPr>
              <a:t> </a:t>
            </a:r>
            <a:r>
              <a:rPr dirty="0" sz="3100" spc="5" i="1">
                <a:solidFill>
                  <a:srgbClr val="717D75"/>
                </a:solidFill>
                <a:latin typeface="Hoefler Text"/>
                <a:cs typeface="Hoefler Text"/>
              </a:rPr>
              <a:t>2015</a:t>
            </a:r>
            <a:endParaRPr sz="3100">
              <a:latin typeface="Hoefler Text"/>
              <a:cs typeface="Hoefler Tex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50248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5"/>
              <a:t>Som</a:t>
            </a:r>
            <a:r>
              <a:rPr dirty="0" spc="10"/>
              <a:t>e</a:t>
            </a:r>
            <a:r>
              <a:rPr dirty="0" spc="5"/>
              <a:t> </a:t>
            </a:r>
            <a:r>
              <a:rPr dirty="0" spc="5"/>
              <a:t>c</a:t>
            </a:r>
            <a:r>
              <a:rPr dirty="0" spc="15"/>
              <a:t>ommo</a:t>
            </a:r>
            <a:r>
              <a:rPr dirty="0" spc="15"/>
              <a:t>n</a:t>
            </a:r>
            <a:r>
              <a:rPr dirty="0" spc="5"/>
              <a:t> </a:t>
            </a:r>
            <a:r>
              <a:rPr dirty="0" spc="5"/>
              <a:t>c</a:t>
            </a:r>
            <a:r>
              <a:rPr dirty="0"/>
              <a:t>ri</a:t>
            </a:r>
            <a:r>
              <a:rPr dirty="0" spc="5"/>
              <a:t>t</a:t>
            </a:r>
            <a:r>
              <a:rPr dirty="0" spc="5"/>
              <a:t>i</a:t>
            </a:r>
            <a:r>
              <a:rPr dirty="0" spc="5"/>
              <a:t>c</a:t>
            </a:r>
            <a:r>
              <a:rPr dirty="0" spc="5"/>
              <a:t>i</a:t>
            </a:r>
            <a:r>
              <a:rPr dirty="0" spc="5"/>
              <a:t>s</a:t>
            </a:r>
            <a:r>
              <a:rPr dirty="0" spc="20"/>
              <a:t>m</a:t>
            </a:r>
            <a:r>
              <a:rPr dirty="0" spc="5"/>
              <a:t> </a:t>
            </a:r>
            <a:r>
              <a:rPr dirty="0" spc="10"/>
              <a:t>o</a:t>
            </a:r>
            <a:r>
              <a:rPr dirty="0" spc="5"/>
              <a:t>f</a:t>
            </a:r>
            <a:r>
              <a:rPr dirty="0" spc="5"/>
              <a:t> </a:t>
            </a:r>
            <a:r>
              <a:rPr dirty="0" spc="5"/>
              <a:t>c</a:t>
            </a:r>
            <a:r>
              <a:rPr dirty="0" spc="10"/>
              <a:t>o</a:t>
            </a:r>
            <a:r>
              <a:rPr dirty="0" spc="10"/>
              <a:t>nv</a:t>
            </a:r>
            <a:r>
              <a:rPr dirty="0" spc="10"/>
              <a:t>ent</a:t>
            </a:r>
            <a:r>
              <a:rPr dirty="0" spc="10"/>
              <a:t>io</a:t>
            </a:r>
            <a:r>
              <a:rPr dirty="0" spc="5"/>
              <a:t>na</a:t>
            </a:r>
            <a:r>
              <a:rPr dirty="0" spc="5"/>
              <a:t>l</a:t>
            </a:r>
            <a:r>
              <a:rPr dirty="0" spc="5"/>
              <a:t> </a:t>
            </a:r>
            <a:r>
              <a:rPr dirty="0" spc="10"/>
              <a:t>e</a:t>
            </a:r>
            <a:r>
              <a:rPr dirty="0" spc="5"/>
              <a:t>c</a:t>
            </a:r>
            <a:r>
              <a:rPr dirty="0" spc="10"/>
              <a:t>o</a:t>
            </a:r>
            <a:r>
              <a:rPr dirty="0" spc="10"/>
              <a:t>n</a:t>
            </a:r>
            <a:r>
              <a:rPr dirty="0" spc="10"/>
              <a:t>o</a:t>
            </a:r>
            <a:r>
              <a:rPr dirty="0" spc="10"/>
              <a:t>mic</a:t>
            </a:r>
            <a:r>
              <a:rPr dirty="0" spc="5"/>
              <a:t> </a:t>
            </a:r>
            <a:r>
              <a:rPr dirty="0" spc="5"/>
              <a:t>t</a:t>
            </a:r>
            <a:r>
              <a:rPr dirty="0" spc="5"/>
              <a:t>hin</a:t>
            </a:r>
            <a:r>
              <a:rPr dirty="0" spc="10"/>
              <a:t>king</a:t>
            </a:r>
          </a:p>
        </p:txBody>
      </p:sp>
      <p:sp>
        <p:nvSpPr>
          <p:cNvPr id="3" name="object 3"/>
          <p:cNvSpPr/>
          <p:nvPr/>
        </p:nvSpPr>
        <p:spPr>
          <a:xfrm>
            <a:off x="1047147" y="4180289"/>
            <a:ext cx="208225" cy="2184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47147" y="5447267"/>
            <a:ext cx="208225" cy="2184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47147" y="6714244"/>
            <a:ext cx="208225" cy="2184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47147" y="7981221"/>
            <a:ext cx="208225" cy="2184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47147" y="9248198"/>
            <a:ext cx="208225" cy="21843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652170" y="4068732"/>
            <a:ext cx="13463905" cy="55962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A</a:t>
            </a:r>
            <a:r>
              <a:rPr dirty="0" sz="3950" spc="-5">
                <a:solidFill>
                  <a:srgbClr val="546056"/>
                </a:solidFill>
                <a:latin typeface="Palatino"/>
                <a:cs typeface="Palatino"/>
              </a:rPr>
              <a:t>hi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s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t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ori</a:t>
            </a:r>
            <a:r>
              <a:rPr dirty="0" sz="3950" spc="-5">
                <a:solidFill>
                  <a:srgbClr val="546056"/>
                </a:solidFill>
                <a:latin typeface="Palatino"/>
                <a:cs typeface="Palatino"/>
              </a:rPr>
              <a:t>c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al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950" spc="5">
                <a:solidFill>
                  <a:srgbClr val="546056"/>
                </a:solidFill>
                <a:latin typeface="Palatino"/>
                <a:cs typeface="Palatino"/>
              </a:rPr>
              <a:t>m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et</a:t>
            </a:r>
            <a:r>
              <a:rPr dirty="0" sz="3950" spc="-5">
                <a:solidFill>
                  <a:srgbClr val="546056"/>
                </a:solidFill>
                <a:latin typeface="Palatino"/>
                <a:cs typeface="Palatino"/>
              </a:rPr>
              <a:t>h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o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d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and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app</a:t>
            </a:r>
            <a:r>
              <a:rPr dirty="0" sz="3950" spc="-70">
                <a:solidFill>
                  <a:srgbClr val="546056"/>
                </a:solidFill>
                <a:latin typeface="Palatino"/>
                <a:cs typeface="Palatino"/>
              </a:rPr>
              <a:t>r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oa</a:t>
            </a:r>
            <a:r>
              <a:rPr dirty="0" sz="3950" spc="-5">
                <a:solidFill>
                  <a:srgbClr val="546056"/>
                </a:solidFill>
                <a:latin typeface="Palatino"/>
                <a:cs typeface="Palatino"/>
              </a:rPr>
              <a:t>c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h</a:t>
            </a:r>
            <a:endParaRPr sz="3950">
              <a:latin typeface="Palatino"/>
              <a:cs typeface="Palatino"/>
            </a:endParaRPr>
          </a:p>
          <a:p>
            <a:pPr marL="12700" marR="2715260">
              <a:lnSpc>
                <a:spcPct val="210500"/>
              </a:lnSpc>
            </a:pPr>
            <a:r>
              <a:rPr dirty="0" sz="3950" spc="5">
                <a:solidFill>
                  <a:srgbClr val="546056"/>
                </a:solidFill>
                <a:latin typeface="Palatino"/>
                <a:cs typeface="Palatino"/>
              </a:rPr>
              <a:t>G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i</a:t>
            </a:r>
            <a:r>
              <a:rPr dirty="0" sz="3950" spc="-5">
                <a:solidFill>
                  <a:srgbClr val="546056"/>
                </a:solidFill>
                <a:latin typeface="Palatino"/>
                <a:cs typeface="Palatino"/>
              </a:rPr>
              <a:t>v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es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950" spc="-5">
                <a:solidFill>
                  <a:srgbClr val="546056"/>
                </a:solidFill>
                <a:latin typeface="Palatino"/>
                <a:cs typeface="Palatino"/>
              </a:rPr>
              <a:t>s</a:t>
            </a:r>
            <a:r>
              <a:rPr dirty="0" sz="3950" spc="-5">
                <a:solidFill>
                  <a:srgbClr val="546056"/>
                </a:solidFill>
                <a:latin typeface="Palatino"/>
                <a:cs typeface="Palatino"/>
              </a:rPr>
              <a:t>h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o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rt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950" spc="-5">
                <a:solidFill>
                  <a:srgbClr val="546056"/>
                </a:solidFill>
                <a:latin typeface="Palatino"/>
                <a:cs typeface="Palatino"/>
              </a:rPr>
              <a:t>s</a:t>
            </a:r>
            <a:r>
              <a:rPr dirty="0" sz="3950" spc="-5">
                <a:solidFill>
                  <a:srgbClr val="546056"/>
                </a:solidFill>
                <a:latin typeface="Palatino"/>
                <a:cs typeface="Palatino"/>
              </a:rPr>
              <a:t>hrif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t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o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r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plainly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ig</a:t>
            </a:r>
            <a:r>
              <a:rPr dirty="0" sz="3950" spc="-5">
                <a:solidFill>
                  <a:srgbClr val="546056"/>
                </a:solidFill>
                <a:latin typeface="Palatino"/>
                <a:cs typeface="Palatino"/>
              </a:rPr>
              <a:t>n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o</a:t>
            </a:r>
            <a:r>
              <a:rPr dirty="0" sz="3950" spc="-70">
                <a:solidFill>
                  <a:srgbClr val="546056"/>
                </a:solidFill>
                <a:latin typeface="Palatino"/>
                <a:cs typeface="Palatino"/>
              </a:rPr>
              <a:t>r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es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950" spc="-5">
                <a:solidFill>
                  <a:srgbClr val="546056"/>
                </a:solidFill>
                <a:latin typeface="Palatino"/>
                <a:cs typeface="Palatino"/>
              </a:rPr>
              <a:t>s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o</a:t>
            </a:r>
            <a:r>
              <a:rPr dirty="0" sz="3950" spc="-5">
                <a:solidFill>
                  <a:srgbClr val="546056"/>
                </a:solidFill>
                <a:latin typeface="Palatino"/>
                <a:cs typeface="Palatino"/>
              </a:rPr>
              <a:t>c</a:t>
            </a:r>
            <a:r>
              <a:rPr dirty="0" sz="3950" spc="-5">
                <a:solidFill>
                  <a:srgbClr val="546056"/>
                </a:solidFill>
                <a:latin typeface="Palatino"/>
                <a:cs typeface="Palatino"/>
              </a:rPr>
              <a:t>ia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l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i</a:t>
            </a:r>
            <a:r>
              <a:rPr dirty="0" sz="3950" spc="-5">
                <a:solidFill>
                  <a:srgbClr val="546056"/>
                </a:solidFill>
                <a:latin typeface="Palatino"/>
                <a:cs typeface="Palatino"/>
              </a:rPr>
              <a:t>s</a:t>
            </a:r>
            <a:r>
              <a:rPr dirty="0" sz="3950" spc="-5">
                <a:solidFill>
                  <a:srgbClr val="546056"/>
                </a:solidFill>
                <a:latin typeface="Palatino"/>
                <a:cs typeface="Palatino"/>
              </a:rPr>
              <a:t>s</a:t>
            </a:r>
            <a:r>
              <a:rPr dirty="0" sz="3950" spc="-5">
                <a:solidFill>
                  <a:srgbClr val="546056"/>
                </a:solidFill>
                <a:latin typeface="Palatino"/>
                <a:cs typeface="Palatino"/>
              </a:rPr>
              <a:t>ues</a:t>
            </a:r>
            <a:r>
              <a:rPr dirty="0" sz="3950" spc="-5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P</a:t>
            </a:r>
            <a:r>
              <a:rPr dirty="0" sz="3950" spc="-70">
                <a:solidFill>
                  <a:srgbClr val="546056"/>
                </a:solidFill>
                <a:latin typeface="Palatino"/>
                <a:cs typeface="Palatino"/>
              </a:rPr>
              <a:t>r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et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en</a:t>
            </a:r>
            <a:r>
              <a:rPr dirty="0" sz="3950" spc="-5">
                <a:solidFill>
                  <a:srgbClr val="546056"/>
                </a:solidFill>
                <a:latin typeface="Palatino"/>
                <a:cs typeface="Palatino"/>
              </a:rPr>
              <a:t>s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io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n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t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o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950" spc="5">
                <a:solidFill>
                  <a:srgbClr val="546056"/>
                </a:solidFill>
                <a:latin typeface="Palatino"/>
                <a:cs typeface="Palatino"/>
              </a:rPr>
              <a:t>b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e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950" spc="-5">
                <a:solidFill>
                  <a:srgbClr val="546056"/>
                </a:solidFill>
                <a:latin typeface="Palatino"/>
                <a:cs typeface="Palatino"/>
              </a:rPr>
              <a:t>v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alue-f</a:t>
            </a:r>
            <a:r>
              <a:rPr dirty="0" sz="3950" spc="-70">
                <a:solidFill>
                  <a:srgbClr val="546056"/>
                </a:solidFill>
                <a:latin typeface="Palatino"/>
                <a:cs typeface="Palatino"/>
              </a:rPr>
              <a:t>r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ee</a:t>
            </a:r>
            <a:endParaRPr sz="3950">
              <a:latin typeface="Palatino"/>
              <a:cs typeface="Palatino"/>
            </a:endParaRPr>
          </a:p>
          <a:p>
            <a:pPr marL="12700" marR="5080">
              <a:lnSpc>
                <a:spcPct val="210500"/>
              </a:lnSpc>
            </a:pP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U</a:t>
            </a:r>
            <a:r>
              <a:rPr dirty="0" sz="3950" spc="-5">
                <a:solidFill>
                  <a:srgbClr val="546056"/>
                </a:solidFill>
                <a:latin typeface="Palatino"/>
                <a:cs typeface="Palatino"/>
              </a:rPr>
              <a:t>nif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orm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p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oli</a:t>
            </a:r>
            <a:r>
              <a:rPr dirty="0" sz="3950" spc="-5">
                <a:solidFill>
                  <a:srgbClr val="546056"/>
                </a:solidFill>
                <a:latin typeface="Palatino"/>
                <a:cs typeface="Palatino"/>
              </a:rPr>
              <a:t>c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y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950" spc="-70">
                <a:solidFill>
                  <a:srgbClr val="546056"/>
                </a:solidFill>
                <a:latin typeface="Palatino"/>
                <a:cs typeface="Palatino"/>
              </a:rPr>
              <a:t>r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e</a:t>
            </a:r>
            <a:r>
              <a:rPr dirty="0" sz="3950" spc="-5">
                <a:solidFill>
                  <a:srgbClr val="546056"/>
                </a:solidFill>
                <a:latin typeface="Palatino"/>
                <a:cs typeface="Palatino"/>
              </a:rPr>
              <a:t>c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ip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es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950" spc="-70">
                <a:solidFill>
                  <a:srgbClr val="546056"/>
                </a:solidFill>
                <a:latin typeface="Palatino"/>
                <a:cs typeface="Palatino"/>
              </a:rPr>
              <a:t>r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eg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a</a:t>
            </a:r>
            <a:r>
              <a:rPr dirty="0" sz="3950" spc="-70">
                <a:solidFill>
                  <a:srgbClr val="546056"/>
                </a:solidFill>
                <a:latin typeface="Palatino"/>
                <a:cs typeface="Palatino"/>
              </a:rPr>
              <a:t>r</a:t>
            </a:r>
            <a:r>
              <a:rPr dirty="0" sz="3950" spc="-5">
                <a:solidFill>
                  <a:srgbClr val="546056"/>
                </a:solidFill>
                <a:latin typeface="Palatino"/>
                <a:cs typeface="Palatino"/>
              </a:rPr>
              <a:t>d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les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s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o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f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950" spc="-5">
                <a:solidFill>
                  <a:srgbClr val="546056"/>
                </a:solidFill>
                <a:latin typeface="Palatino"/>
                <a:cs typeface="Palatino"/>
              </a:rPr>
              <a:t>s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p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e</a:t>
            </a:r>
            <a:r>
              <a:rPr dirty="0" sz="3950" spc="-5">
                <a:solidFill>
                  <a:srgbClr val="546056"/>
                </a:solidFill>
                <a:latin typeface="Palatino"/>
                <a:cs typeface="Palatino"/>
              </a:rPr>
              <a:t>c</a:t>
            </a:r>
            <a:r>
              <a:rPr dirty="0" sz="3950" spc="-20">
                <a:solidFill>
                  <a:srgbClr val="546056"/>
                </a:solidFill>
                <a:latin typeface="Palatino"/>
                <a:cs typeface="Palatino"/>
              </a:rPr>
              <a:t>ific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950" spc="-5">
                <a:solidFill>
                  <a:srgbClr val="546056"/>
                </a:solidFill>
                <a:latin typeface="Palatino"/>
                <a:cs typeface="Palatino"/>
              </a:rPr>
              <a:t>c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o</a:t>
            </a:r>
            <a:r>
              <a:rPr dirty="0" sz="3950" spc="-5">
                <a:solidFill>
                  <a:srgbClr val="546056"/>
                </a:solidFill>
                <a:latin typeface="Palatino"/>
                <a:cs typeface="Palatino"/>
              </a:rPr>
              <a:t>un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try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950" spc="-5">
                <a:solidFill>
                  <a:srgbClr val="546056"/>
                </a:solidFill>
                <a:latin typeface="Palatino"/>
                <a:cs typeface="Palatino"/>
              </a:rPr>
              <a:t>c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o</a:t>
            </a:r>
            <a:r>
              <a:rPr dirty="0" sz="3950" spc="-5">
                <a:solidFill>
                  <a:srgbClr val="546056"/>
                </a:solidFill>
                <a:latin typeface="Palatino"/>
                <a:cs typeface="Palatino"/>
              </a:rPr>
              <a:t>n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t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ex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t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Me</a:t>
            </a:r>
            <a:r>
              <a:rPr dirty="0" sz="3950" spc="-5">
                <a:solidFill>
                  <a:srgbClr val="546056"/>
                </a:solidFill>
                <a:latin typeface="Palatino"/>
                <a:cs typeface="Palatino"/>
              </a:rPr>
              <a:t>c</a:t>
            </a:r>
            <a:r>
              <a:rPr dirty="0" sz="3950" spc="-5">
                <a:solidFill>
                  <a:srgbClr val="546056"/>
                </a:solidFill>
                <a:latin typeface="Palatino"/>
                <a:cs typeface="Palatino"/>
              </a:rPr>
              <a:t>hani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s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t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ic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950" spc="-5">
                <a:solidFill>
                  <a:srgbClr val="546056"/>
                </a:solidFill>
                <a:latin typeface="Palatino"/>
                <a:cs typeface="Palatino"/>
              </a:rPr>
              <a:t>v</a:t>
            </a:r>
            <a:r>
              <a:rPr dirty="0" sz="3950" spc="-5">
                <a:solidFill>
                  <a:srgbClr val="546056"/>
                </a:solidFill>
                <a:latin typeface="Palatino"/>
                <a:cs typeface="Palatino"/>
              </a:rPr>
              <a:t>ie</a:t>
            </a:r>
            <a:r>
              <a:rPr dirty="0" sz="3950" spc="5">
                <a:solidFill>
                  <a:srgbClr val="546056"/>
                </a:solidFill>
                <a:latin typeface="Palatino"/>
                <a:cs typeface="Palatino"/>
              </a:rPr>
              <a:t>w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o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f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what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950" spc="-5">
                <a:solidFill>
                  <a:srgbClr val="546056"/>
                </a:solidFill>
                <a:latin typeface="Palatino"/>
                <a:cs typeface="Palatino"/>
              </a:rPr>
              <a:t>s</a:t>
            </a:r>
            <a:r>
              <a:rPr dirty="0" sz="3950" spc="-5">
                <a:solidFill>
                  <a:srgbClr val="546056"/>
                </a:solidFill>
                <a:latin typeface="Palatino"/>
                <a:cs typeface="Palatino"/>
              </a:rPr>
              <a:t>h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o</a:t>
            </a:r>
            <a:r>
              <a:rPr dirty="0" sz="3950" spc="-5">
                <a:solidFill>
                  <a:srgbClr val="546056"/>
                </a:solidFill>
                <a:latin typeface="Palatino"/>
                <a:cs typeface="Palatino"/>
              </a:rPr>
              <a:t>ul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d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950" spc="5">
                <a:solidFill>
                  <a:srgbClr val="546056"/>
                </a:solidFill>
                <a:latin typeface="Palatino"/>
                <a:cs typeface="Palatino"/>
              </a:rPr>
              <a:t>b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e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a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950" spc="-5">
                <a:solidFill>
                  <a:srgbClr val="546056"/>
                </a:solidFill>
                <a:latin typeface="Palatino"/>
                <a:cs typeface="Palatino"/>
              </a:rPr>
              <a:t>hu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man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950" spc="-5">
                <a:solidFill>
                  <a:srgbClr val="546056"/>
                </a:solidFill>
                <a:latin typeface="Palatino"/>
                <a:cs typeface="Palatino"/>
              </a:rPr>
              <a:t>sc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ien</a:t>
            </a:r>
            <a:r>
              <a:rPr dirty="0" sz="3950" spc="-5">
                <a:solidFill>
                  <a:srgbClr val="546056"/>
                </a:solidFill>
                <a:latin typeface="Palatino"/>
                <a:cs typeface="Palatino"/>
              </a:rPr>
              <a:t>c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e</a:t>
            </a:r>
            <a:endParaRPr sz="3950">
              <a:latin typeface="Palatino"/>
              <a:cs typeface="Palatin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50248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95"/>
              <a:t>M</a:t>
            </a:r>
            <a:r>
              <a:rPr dirty="0" spc="10"/>
              <a:t>y</a:t>
            </a:r>
            <a:r>
              <a:rPr dirty="0" spc="-635"/>
              <a:t> </a:t>
            </a:r>
            <a:r>
              <a:rPr dirty="0" spc="-305"/>
              <a:t>ow</a:t>
            </a:r>
            <a:r>
              <a:rPr dirty="0" spc="15"/>
              <a:t>n</a:t>
            </a:r>
            <a:r>
              <a:rPr dirty="0" spc="-635"/>
              <a:t> </a:t>
            </a:r>
            <a:r>
              <a:rPr dirty="0" spc="-310"/>
              <a:t>(favorite</a:t>
            </a:r>
            <a:r>
              <a:rPr dirty="0" spc="5"/>
              <a:t>)</a:t>
            </a:r>
            <a:r>
              <a:rPr dirty="0" spc="-630"/>
              <a:t> </a:t>
            </a:r>
            <a:r>
              <a:rPr dirty="0" spc="-310"/>
              <a:t>critique</a:t>
            </a:r>
          </a:p>
        </p:txBody>
      </p:sp>
      <p:sp>
        <p:nvSpPr>
          <p:cNvPr id="3" name="object 3"/>
          <p:cNvSpPr/>
          <p:nvPr/>
        </p:nvSpPr>
        <p:spPr>
          <a:xfrm>
            <a:off x="1047147" y="4159348"/>
            <a:ext cx="208225" cy="2184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47147" y="5426325"/>
            <a:ext cx="208225" cy="2184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47147" y="7342497"/>
            <a:ext cx="208225" cy="2184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47147" y="8609474"/>
            <a:ext cx="208225" cy="2184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652170" y="4047790"/>
            <a:ext cx="17079595" cy="56273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950" spc="-215">
                <a:solidFill>
                  <a:srgbClr val="546056"/>
                </a:solidFill>
                <a:latin typeface="Palatino"/>
                <a:cs typeface="Palatino"/>
              </a:rPr>
              <a:t>V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iews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t</a:t>
            </a:r>
            <a:r>
              <a:rPr dirty="0" sz="3950" spc="-5">
                <a:solidFill>
                  <a:srgbClr val="546056"/>
                </a:solidFill>
                <a:latin typeface="Palatino"/>
                <a:cs typeface="Palatino"/>
              </a:rPr>
              <a:t>h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e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“hu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m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an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en</a:t>
            </a:r>
            <a:r>
              <a:rPr dirty="0" sz="3950" spc="-5">
                <a:solidFill>
                  <a:srgbClr val="546056"/>
                </a:solidFill>
                <a:latin typeface="Palatino"/>
                <a:cs typeface="Palatino"/>
              </a:rPr>
              <a:t>v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i</a:t>
            </a:r>
            <a:r>
              <a:rPr dirty="0" sz="3950" spc="-70">
                <a:solidFill>
                  <a:srgbClr val="546056"/>
                </a:solidFill>
                <a:latin typeface="Palatino"/>
                <a:cs typeface="Palatino"/>
              </a:rPr>
              <a:t>r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o</a:t>
            </a:r>
            <a:r>
              <a:rPr dirty="0" sz="3950" spc="-5">
                <a:solidFill>
                  <a:srgbClr val="546056"/>
                </a:solidFill>
                <a:latin typeface="Palatino"/>
                <a:cs typeface="Palatino"/>
              </a:rPr>
              <a:t>n</a:t>
            </a:r>
            <a:r>
              <a:rPr dirty="0" sz="3950" spc="5">
                <a:solidFill>
                  <a:srgbClr val="546056"/>
                </a:solidFill>
                <a:latin typeface="Palatino"/>
                <a:cs typeface="Palatino"/>
              </a:rPr>
              <a:t>m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ent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”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as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imm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u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tab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le</a:t>
            </a:r>
            <a:endParaRPr sz="3950">
              <a:latin typeface="Palatino"/>
              <a:cs typeface="Palatino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4200">
              <a:latin typeface="Times New Roman"/>
              <a:cs typeface="Times New Roman"/>
            </a:endParaRPr>
          </a:p>
          <a:p>
            <a:pPr marL="12700" marR="280670">
              <a:lnSpc>
                <a:spcPct val="107800"/>
              </a:lnSpc>
            </a:pP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I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t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t</a:t>
            </a:r>
            <a:r>
              <a:rPr dirty="0" sz="3950" spc="-5">
                <a:solidFill>
                  <a:srgbClr val="546056"/>
                </a:solidFill>
                <a:latin typeface="Palatino"/>
                <a:cs typeface="Palatino"/>
              </a:rPr>
              <a:t>hu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s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ig</a:t>
            </a:r>
            <a:r>
              <a:rPr dirty="0" sz="3950" spc="-5">
                <a:solidFill>
                  <a:srgbClr val="546056"/>
                </a:solidFill>
                <a:latin typeface="Palatino"/>
                <a:cs typeface="Palatino"/>
              </a:rPr>
              <a:t>n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o</a:t>
            </a:r>
            <a:r>
              <a:rPr dirty="0" sz="3950" spc="-70">
                <a:solidFill>
                  <a:srgbClr val="546056"/>
                </a:solidFill>
                <a:latin typeface="Palatino"/>
                <a:cs typeface="Palatino"/>
              </a:rPr>
              <a:t>r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es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t</a:t>
            </a:r>
            <a:r>
              <a:rPr dirty="0" sz="3950" spc="-5">
                <a:solidFill>
                  <a:srgbClr val="546056"/>
                </a:solidFill>
                <a:latin typeface="Palatino"/>
                <a:cs typeface="Palatino"/>
              </a:rPr>
              <a:t>h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e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fa</a:t>
            </a:r>
            <a:r>
              <a:rPr dirty="0" sz="3950" spc="-5">
                <a:solidFill>
                  <a:srgbClr val="546056"/>
                </a:solidFill>
                <a:latin typeface="Palatino"/>
                <a:cs typeface="Palatino"/>
              </a:rPr>
              <a:t>c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t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t</a:t>
            </a:r>
            <a:r>
              <a:rPr dirty="0" sz="3950" spc="-5">
                <a:solidFill>
                  <a:srgbClr val="546056"/>
                </a:solidFill>
                <a:latin typeface="Palatino"/>
                <a:cs typeface="Palatino"/>
              </a:rPr>
              <a:t>ha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t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t</a:t>
            </a:r>
            <a:r>
              <a:rPr dirty="0" sz="3950" spc="-5">
                <a:solidFill>
                  <a:srgbClr val="546056"/>
                </a:solidFill>
                <a:latin typeface="Palatino"/>
                <a:cs typeface="Palatino"/>
              </a:rPr>
              <a:t>hi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s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en</a:t>
            </a:r>
            <a:r>
              <a:rPr dirty="0" sz="3950" spc="-5">
                <a:solidFill>
                  <a:srgbClr val="546056"/>
                </a:solidFill>
                <a:latin typeface="Palatino"/>
                <a:cs typeface="Palatino"/>
              </a:rPr>
              <a:t>v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i</a:t>
            </a:r>
            <a:r>
              <a:rPr dirty="0" sz="3950" spc="-70">
                <a:solidFill>
                  <a:srgbClr val="546056"/>
                </a:solidFill>
                <a:latin typeface="Palatino"/>
                <a:cs typeface="Palatino"/>
              </a:rPr>
              <a:t>r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o</a:t>
            </a:r>
            <a:r>
              <a:rPr dirty="0" sz="3950" spc="-5">
                <a:solidFill>
                  <a:srgbClr val="546056"/>
                </a:solidFill>
                <a:latin typeface="Palatino"/>
                <a:cs typeface="Palatino"/>
              </a:rPr>
              <a:t>n</a:t>
            </a:r>
            <a:r>
              <a:rPr dirty="0" sz="3950" spc="5">
                <a:solidFill>
                  <a:srgbClr val="546056"/>
                </a:solidFill>
                <a:latin typeface="Palatino"/>
                <a:cs typeface="Palatino"/>
              </a:rPr>
              <a:t>m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ent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950" spc="-5">
                <a:solidFill>
                  <a:srgbClr val="546056"/>
                </a:solidFill>
                <a:latin typeface="Palatino"/>
                <a:cs typeface="Palatino"/>
              </a:rPr>
              <a:t>ha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s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950" spc="5">
                <a:solidFill>
                  <a:srgbClr val="546056"/>
                </a:solidFill>
                <a:latin typeface="Palatino"/>
                <a:cs typeface="Palatino"/>
              </a:rPr>
              <a:t>b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een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950" spc="-5">
                <a:solidFill>
                  <a:srgbClr val="546056"/>
                </a:solidFill>
                <a:latin typeface="Palatino"/>
                <a:cs typeface="Palatino"/>
              </a:rPr>
              <a:t>c</a:t>
            </a:r>
            <a:r>
              <a:rPr dirty="0" sz="3950" spc="-5">
                <a:solidFill>
                  <a:srgbClr val="546056"/>
                </a:solidFill>
                <a:latin typeface="Palatino"/>
                <a:cs typeface="Palatino"/>
              </a:rPr>
              <a:t>han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ging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t</a:t>
            </a:r>
            <a:r>
              <a:rPr dirty="0" sz="3950" spc="-5">
                <a:solidFill>
                  <a:srgbClr val="546056"/>
                </a:solidFill>
                <a:latin typeface="Palatino"/>
                <a:cs typeface="Palatino"/>
              </a:rPr>
              <a:t>h</a:t>
            </a:r>
            <a:r>
              <a:rPr dirty="0" sz="3950" spc="-70">
                <a:solidFill>
                  <a:srgbClr val="546056"/>
                </a:solidFill>
                <a:latin typeface="Palatino"/>
                <a:cs typeface="Palatino"/>
              </a:rPr>
              <a:t>r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o</a:t>
            </a:r>
            <a:r>
              <a:rPr dirty="0" sz="3950" spc="-5">
                <a:solidFill>
                  <a:srgbClr val="546056"/>
                </a:solidFill>
                <a:latin typeface="Palatino"/>
                <a:cs typeface="Palatino"/>
              </a:rPr>
              <a:t>u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g</a:t>
            </a:r>
            <a:r>
              <a:rPr dirty="0" sz="3950" spc="-5">
                <a:solidFill>
                  <a:srgbClr val="546056"/>
                </a:solidFill>
                <a:latin typeface="Palatino"/>
                <a:cs typeface="Palatino"/>
              </a:rPr>
              <a:t>h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o</a:t>
            </a:r>
            <a:r>
              <a:rPr dirty="0" sz="3950" spc="-5">
                <a:solidFill>
                  <a:srgbClr val="546056"/>
                </a:solidFill>
                <a:latin typeface="Palatino"/>
                <a:cs typeface="Palatino"/>
              </a:rPr>
              <a:t>ut</a:t>
            </a:r>
            <a:r>
              <a:rPr dirty="0" sz="3950" spc="-5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t</a:t>
            </a:r>
            <a:r>
              <a:rPr dirty="0" sz="3950" spc="-5">
                <a:solidFill>
                  <a:srgbClr val="546056"/>
                </a:solidFill>
                <a:latin typeface="Palatino"/>
                <a:cs typeface="Palatino"/>
              </a:rPr>
              <a:t>h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e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ag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es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and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t</a:t>
            </a:r>
            <a:r>
              <a:rPr dirty="0" sz="3950" spc="-5">
                <a:solidFill>
                  <a:srgbClr val="546056"/>
                </a:solidFill>
                <a:latin typeface="Palatino"/>
                <a:cs typeface="Palatino"/>
              </a:rPr>
              <a:t>he</a:t>
            </a:r>
            <a:r>
              <a:rPr dirty="0" sz="3950" spc="-70">
                <a:solidFill>
                  <a:srgbClr val="546056"/>
                </a:solidFill>
                <a:latin typeface="Palatino"/>
                <a:cs typeface="Palatino"/>
              </a:rPr>
              <a:t>r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e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is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950" spc="-5">
                <a:solidFill>
                  <a:srgbClr val="546056"/>
                </a:solidFill>
                <a:latin typeface="Palatino"/>
                <a:cs typeface="Palatino"/>
              </a:rPr>
              <a:t>n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o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950" spc="-70">
                <a:solidFill>
                  <a:srgbClr val="546056"/>
                </a:solidFill>
                <a:latin typeface="Palatino"/>
                <a:cs typeface="Palatino"/>
              </a:rPr>
              <a:t>r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easo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n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t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o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a</a:t>
            </a:r>
            <a:r>
              <a:rPr dirty="0" sz="3950" spc="-5">
                <a:solidFill>
                  <a:srgbClr val="546056"/>
                </a:solidFill>
                <a:latin typeface="Palatino"/>
                <a:cs typeface="Palatino"/>
              </a:rPr>
              <a:t>s</a:t>
            </a:r>
            <a:r>
              <a:rPr dirty="0" sz="3950" spc="-5">
                <a:solidFill>
                  <a:srgbClr val="546056"/>
                </a:solidFill>
                <a:latin typeface="Palatino"/>
                <a:cs typeface="Palatino"/>
              </a:rPr>
              <a:t>s</a:t>
            </a:r>
            <a:r>
              <a:rPr dirty="0" sz="3950" spc="-5">
                <a:solidFill>
                  <a:srgbClr val="546056"/>
                </a:solidFill>
                <a:latin typeface="Palatino"/>
                <a:cs typeface="Palatino"/>
              </a:rPr>
              <a:t>u</a:t>
            </a:r>
            <a:r>
              <a:rPr dirty="0" sz="3950" spc="5">
                <a:solidFill>
                  <a:srgbClr val="546056"/>
                </a:solidFill>
                <a:latin typeface="Palatino"/>
                <a:cs typeface="Palatino"/>
              </a:rPr>
              <a:t>m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e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t</a:t>
            </a:r>
            <a:r>
              <a:rPr dirty="0" sz="3950" spc="-5">
                <a:solidFill>
                  <a:srgbClr val="546056"/>
                </a:solidFill>
                <a:latin typeface="Palatino"/>
                <a:cs typeface="Palatino"/>
              </a:rPr>
              <a:t>ha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t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p</a:t>
            </a:r>
            <a:r>
              <a:rPr dirty="0" sz="3950" spc="-70">
                <a:solidFill>
                  <a:srgbClr val="546056"/>
                </a:solidFill>
                <a:latin typeface="Palatino"/>
                <a:cs typeface="Palatino"/>
              </a:rPr>
              <a:t>r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o</a:t>
            </a:r>
            <a:r>
              <a:rPr dirty="0" sz="3950" spc="-5">
                <a:solidFill>
                  <a:srgbClr val="546056"/>
                </a:solidFill>
                <a:latin typeface="Palatino"/>
                <a:cs typeface="Palatino"/>
              </a:rPr>
              <a:t>c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e</a:t>
            </a:r>
            <a:r>
              <a:rPr dirty="0" sz="3950" spc="-5">
                <a:solidFill>
                  <a:srgbClr val="546056"/>
                </a:solidFill>
                <a:latin typeface="Palatino"/>
                <a:cs typeface="Palatino"/>
              </a:rPr>
              <a:t>s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s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will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950" spc="-5">
                <a:solidFill>
                  <a:srgbClr val="546056"/>
                </a:solidFill>
                <a:latin typeface="Palatino"/>
                <a:cs typeface="Palatino"/>
              </a:rPr>
              <a:t>s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t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o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p</a:t>
            </a:r>
            <a:endParaRPr sz="3950">
              <a:latin typeface="Palatino"/>
              <a:cs typeface="Palatino"/>
            </a:endParaRPr>
          </a:p>
          <a:p>
            <a:pPr>
              <a:lnSpc>
                <a:spcPct val="100000"/>
              </a:lnSpc>
              <a:spcBef>
                <a:spcPts val="4"/>
              </a:spcBef>
            </a:pPr>
            <a:endParaRPr sz="4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Im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p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a</a:t>
            </a:r>
            <a:r>
              <a:rPr dirty="0" sz="3950" spc="-5">
                <a:solidFill>
                  <a:srgbClr val="546056"/>
                </a:solidFill>
                <a:latin typeface="Palatino"/>
                <a:cs typeface="Palatino"/>
              </a:rPr>
              <a:t>c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t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o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f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k</a:t>
            </a:r>
            <a:r>
              <a:rPr dirty="0" sz="3950" spc="-5">
                <a:solidFill>
                  <a:srgbClr val="546056"/>
                </a:solidFill>
                <a:latin typeface="Palatino"/>
                <a:cs typeface="Palatino"/>
              </a:rPr>
              <a:t>n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owle</a:t>
            </a:r>
            <a:r>
              <a:rPr dirty="0" sz="3950" spc="-5">
                <a:solidFill>
                  <a:srgbClr val="546056"/>
                </a:solidFill>
                <a:latin typeface="Palatino"/>
                <a:cs typeface="Palatino"/>
              </a:rPr>
              <a:t>d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g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e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is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lim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it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ed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t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o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t</a:t>
            </a:r>
            <a:r>
              <a:rPr dirty="0" sz="3950" spc="-5">
                <a:solidFill>
                  <a:srgbClr val="546056"/>
                </a:solidFill>
                <a:latin typeface="Palatino"/>
                <a:cs typeface="Palatino"/>
              </a:rPr>
              <a:t>ha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t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o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f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t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e</a:t>
            </a:r>
            <a:r>
              <a:rPr dirty="0" sz="3950" spc="-5">
                <a:solidFill>
                  <a:srgbClr val="546056"/>
                </a:solidFill>
                <a:latin typeface="Palatino"/>
                <a:cs typeface="Palatino"/>
              </a:rPr>
              <a:t>c</a:t>
            </a:r>
            <a:r>
              <a:rPr dirty="0" sz="3950" spc="-5">
                <a:solidFill>
                  <a:srgbClr val="546056"/>
                </a:solidFill>
                <a:latin typeface="Palatino"/>
                <a:cs typeface="Palatino"/>
              </a:rPr>
              <a:t>hn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olo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gy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950" spc="-5">
                <a:solidFill>
                  <a:srgbClr val="546056"/>
                </a:solidFill>
                <a:latin typeface="Palatino"/>
                <a:cs typeface="Palatino"/>
              </a:rPr>
              <a:t>i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n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p</a:t>
            </a:r>
            <a:r>
              <a:rPr dirty="0" sz="3950" spc="-70">
                <a:solidFill>
                  <a:srgbClr val="546056"/>
                </a:solidFill>
                <a:latin typeface="Palatino"/>
                <a:cs typeface="Palatino"/>
              </a:rPr>
              <a:t>r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o</a:t>
            </a:r>
            <a:r>
              <a:rPr dirty="0" sz="3950" spc="-5">
                <a:solidFill>
                  <a:srgbClr val="546056"/>
                </a:solidFill>
                <a:latin typeface="Palatino"/>
                <a:cs typeface="Palatino"/>
              </a:rPr>
              <a:t>duc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t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io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n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p</a:t>
            </a:r>
            <a:r>
              <a:rPr dirty="0" sz="3950" spc="-70">
                <a:solidFill>
                  <a:srgbClr val="546056"/>
                </a:solidFill>
                <a:latin typeface="Palatino"/>
                <a:cs typeface="Palatino"/>
              </a:rPr>
              <a:t>r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o</a:t>
            </a:r>
            <a:r>
              <a:rPr dirty="0" sz="3950" spc="-5">
                <a:solidFill>
                  <a:srgbClr val="546056"/>
                </a:solidFill>
                <a:latin typeface="Palatino"/>
                <a:cs typeface="Palatino"/>
              </a:rPr>
              <a:t>c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e</a:t>
            </a:r>
            <a:r>
              <a:rPr dirty="0" sz="3950" spc="-5">
                <a:solidFill>
                  <a:srgbClr val="546056"/>
                </a:solidFill>
                <a:latin typeface="Palatino"/>
                <a:cs typeface="Palatino"/>
              </a:rPr>
              <a:t>s</a:t>
            </a:r>
            <a:r>
              <a:rPr dirty="0" sz="3950" spc="-5">
                <a:solidFill>
                  <a:srgbClr val="546056"/>
                </a:solidFill>
                <a:latin typeface="Palatino"/>
                <a:cs typeface="Palatino"/>
              </a:rPr>
              <a:t>s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es</a:t>
            </a:r>
            <a:endParaRPr sz="3950">
              <a:latin typeface="Palatino"/>
              <a:cs typeface="Palatino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4200">
              <a:latin typeface="Times New Roman"/>
              <a:cs typeface="Times New Roman"/>
            </a:endParaRPr>
          </a:p>
          <a:p>
            <a:pPr marL="12700" marR="2595245">
              <a:lnSpc>
                <a:spcPct val="107800"/>
              </a:lnSpc>
            </a:pP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Refu</a:t>
            </a:r>
            <a:r>
              <a:rPr dirty="0" sz="3950" spc="-5">
                <a:solidFill>
                  <a:srgbClr val="546056"/>
                </a:solidFill>
                <a:latin typeface="Palatino"/>
                <a:cs typeface="Palatino"/>
              </a:rPr>
              <a:t>s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es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t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o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a</a:t>
            </a:r>
            <a:r>
              <a:rPr dirty="0" sz="3950" spc="-5">
                <a:solidFill>
                  <a:srgbClr val="546056"/>
                </a:solidFill>
                <a:latin typeface="Palatino"/>
                <a:cs typeface="Palatino"/>
              </a:rPr>
              <a:t>c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k</a:t>
            </a:r>
            <a:r>
              <a:rPr dirty="0" sz="3950" spc="-5">
                <a:solidFill>
                  <a:srgbClr val="546056"/>
                </a:solidFill>
                <a:latin typeface="Palatino"/>
                <a:cs typeface="Palatino"/>
              </a:rPr>
              <a:t>n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owle</a:t>
            </a:r>
            <a:r>
              <a:rPr dirty="0" sz="3950" spc="-5">
                <a:solidFill>
                  <a:srgbClr val="546056"/>
                </a:solidFill>
                <a:latin typeface="Palatino"/>
                <a:cs typeface="Palatino"/>
              </a:rPr>
              <a:t>d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g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e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t</a:t>
            </a:r>
            <a:r>
              <a:rPr dirty="0" sz="3950" spc="-5">
                <a:solidFill>
                  <a:srgbClr val="546056"/>
                </a:solidFill>
                <a:latin typeface="Palatino"/>
                <a:cs typeface="Palatino"/>
              </a:rPr>
              <a:t>h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e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950" spc="-70">
                <a:solidFill>
                  <a:srgbClr val="546056"/>
                </a:solidFill>
                <a:latin typeface="Palatino"/>
                <a:cs typeface="Palatino"/>
              </a:rPr>
              <a:t>r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o</a:t>
            </a:r>
            <a:r>
              <a:rPr dirty="0" sz="3950" spc="-5">
                <a:solidFill>
                  <a:srgbClr val="546056"/>
                </a:solidFill>
                <a:latin typeface="Palatino"/>
                <a:cs typeface="Palatino"/>
              </a:rPr>
              <a:t>l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e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o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f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k</a:t>
            </a:r>
            <a:r>
              <a:rPr dirty="0" sz="3950" spc="-5">
                <a:solidFill>
                  <a:srgbClr val="546056"/>
                </a:solidFill>
                <a:latin typeface="Palatino"/>
                <a:cs typeface="Palatino"/>
              </a:rPr>
              <a:t>n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owle</a:t>
            </a:r>
            <a:r>
              <a:rPr dirty="0" sz="3950" spc="-5">
                <a:solidFill>
                  <a:srgbClr val="546056"/>
                </a:solidFill>
                <a:latin typeface="Palatino"/>
                <a:cs typeface="Palatino"/>
              </a:rPr>
              <a:t>d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g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e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and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t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e</a:t>
            </a:r>
            <a:r>
              <a:rPr dirty="0" sz="3950" spc="-5">
                <a:solidFill>
                  <a:srgbClr val="546056"/>
                </a:solidFill>
                <a:latin typeface="Palatino"/>
                <a:cs typeface="Palatino"/>
              </a:rPr>
              <a:t>c</a:t>
            </a:r>
            <a:r>
              <a:rPr dirty="0" sz="3950" spc="-5">
                <a:solidFill>
                  <a:srgbClr val="546056"/>
                </a:solidFill>
                <a:latin typeface="Palatino"/>
                <a:cs typeface="Palatino"/>
              </a:rPr>
              <a:t>hn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olo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gy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950" spc="-5">
                <a:solidFill>
                  <a:srgbClr val="546056"/>
                </a:solidFill>
                <a:latin typeface="Palatino"/>
                <a:cs typeface="Palatino"/>
              </a:rPr>
              <a:t>in</a:t>
            </a:r>
            <a:r>
              <a:rPr dirty="0" sz="3950" spc="-5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t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ransform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ing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950" spc="-5">
                <a:solidFill>
                  <a:srgbClr val="546056"/>
                </a:solidFill>
                <a:latin typeface="Palatino"/>
                <a:cs typeface="Palatino"/>
              </a:rPr>
              <a:t>s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o</a:t>
            </a:r>
            <a:r>
              <a:rPr dirty="0" sz="3950" spc="-5">
                <a:solidFill>
                  <a:srgbClr val="546056"/>
                </a:solidFill>
                <a:latin typeface="Palatino"/>
                <a:cs typeface="Palatino"/>
              </a:rPr>
              <a:t>c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iet</a:t>
            </a:r>
            <a:r>
              <a:rPr dirty="0" sz="3950" spc="-440">
                <a:solidFill>
                  <a:srgbClr val="546056"/>
                </a:solidFill>
                <a:latin typeface="Palatino"/>
                <a:cs typeface="Palatino"/>
              </a:rPr>
              <a:t>y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,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it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s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in</a:t>
            </a:r>
            <a:r>
              <a:rPr dirty="0" sz="3950" spc="-5">
                <a:solidFill>
                  <a:srgbClr val="546056"/>
                </a:solidFill>
                <a:latin typeface="Palatino"/>
                <a:cs typeface="Palatino"/>
              </a:rPr>
              <a:t>s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t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it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u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t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io</a:t>
            </a:r>
            <a:r>
              <a:rPr dirty="0" sz="3950" spc="-5">
                <a:solidFill>
                  <a:srgbClr val="546056"/>
                </a:solidFill>
                <a:latin typeface="Palatino"/>
                <a:cs typeface="Palatino"/>
              </a:rPr>
              <a:t>n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s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and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world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950" spc="-5">
                <a:solidFill>
                  <a:srgbClr val="546056"/>
                </a:solidFill>
                <a:latin typeface="Palatino"/>
                <a:cs typeface="Palatino"/>
              </a:rPr>
              <a:t>v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iews</a:t>
            </a:r>
            <a:endParaRPr sz="3950">
              <a:latin typeface="Palatino"/>
              <a:cs typeface="Palatin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11200"/>
              </a:lnSpc>
            </a:pPr>
            <a:r>
              <a:rPr dirty="0" spc="15"/>
              <a:t>Som</a:t>
            </a:r>
            <a:r>
              <a:rPr dirty="0" spc="10"/>
              <a:t>e</a:t>
            </a:r>
            <a:r>
              <a:rPr dirty="0" spc="5"/>
              <a:t> </a:t>
            </a:r>
            <a:r>
              <a:rPr dirty="0" spc="10"/>
              <a:t>ele</a:t>
            </a:r>
            <a:r>
              <a:rPr dirty="0" spc="15"/>
              <a:t>m</a:t>
            </a:r>
            <a:r>
              <a:rPr dirty="0" spc="10"/>
              <a:t>ent</a:t>
            </a:r>
            <a:r>
              <a:rPr dirty="0" spc="10"/>
              <a:t>s</a:t>
            </a:r>
            <a:r>
              <a:rPr dirty="0" spc="5"/>
              <a:t> </a:t>
            </a:r>
            <a:r>
              <a:rPr dirty="0" spc="10"/>
              <a:t>fo</a:t>
            </a:r>
            <a:r>
              <a:rPr dirty="0" spc="10"/>
              <a:t>r</a:t>
            </a:r>
            <a:r>
              <a:rPr dirty="0" spc="5"/>
              <a:t> </a:t>
            </a:r>
            <a:r>
              <a:rPr dirty="0" spc="10"/>
              <a:t>an</a:t>
            </a:r>
            <a:r>
              <a:rPr dirty="0" spc="5"/>
              <a:t> </a:t>
            </a:r>
            <a:r>
              <a:rPr dirty="0" spc="10"/>
              <a:t>ant</a:t>
            </a:r>
            <a:r>
              <a:rPr dirty="0" spc="5"/>
              <a:t>i</a:t>
            </a:r>
            <a:r>
              <a:rPr dirty="0" spc="5"/>
              <a:t>c</a:t>
            </a:r>
            <a:r>
              <a:rPr dirty="0" spc="10"/>
              <a:t>ip</a:t>
            </a:r>
            <a:r>
              <a:rPr dirty="0" spc="10"/>
              <a:t>at</a:t>
            </a:r>
            <a:r>
              <a:rPr dirty="0" spc="10"/>
              <a:t>o</a:t>
            </a:r>
            <a:r>
              <a:rPr dirty="0" spc="5"/>
              <a:t>r</a:t>
            </a:r>
            <a:r>
              <a:rPr dirty="0" spc="15"/>
              <a:t>y</a:t>
            </a:r>
            <a:r>
              <a:rPr dirty="0" spc="5"/>
              <a:t> </a:t>
            </a:r>
            <a:r>
              <a:rPr dirty="0" spc="15"/>
              <a:t>app</a:t>
            </a:r>
            <a:r>
              <a:rPr dirty="0" spc="-85"/>
              <a:t>r</a:t>
            </a:r>
            <a:r>
              <a:rPr dirty="0" spc="10"/>
              <a:t>oa</a:t>
            </a:r>
            <a:r>
              <a:rPr dirty="0" spc="5"/>
              <a:t>c</a:t>
            </a:r>
            <a:r>
              <a:rPr dirty="0" spc="15"/>
              <a:t>h</a:t>
            </a:r>
            <a:r>
              <a:rPr dirty="0" spc="5"/>
              <a:t> </a:t>
            </a:r>
            <a:r>
              <a:rPr dirty="0" spc="5"/>
              <a:t>t</a:t>
            </a:r>
            <a:r>
              <a:rPr dirty="0" spc="10"/>
              <a:t>o</a:t>
            </a:r>
            <a:r>
              <a:rPr dirty="0" spc="5"/>
              <a:t> </a:t>
            </a:r>
            <a:r>
              <a:rPr dirty="0" spc="10"/>
              <a:t>e</a:t>
            </a:r>
            <a:r>
              <a:rPr dirty="0" spc="5"/>
              <a:t>c</a:t>
            </a:r>
            <a:r>
              <a:rPr dirty="0" spc="10"/>
              <a:t>o</a:t>
            </a:r>
            <a:r>
              <a:rPr dirty="0" spc="10"/>
              <a:t>n</a:t>
            </a:r>
            <a:r>
              <a:rPr dirty="0" spc="10"/>
              <a:t>o</a:t>
            </a:r>
            <a:r>
              <a:rPr dirty="0" spc="10"/>
              <a:t>mic</a:t>
            </a:r>
            <a:r>
              <a:rPr dirty="0" spc="5"/>
              <a:t> </a:t>
            </a:r>
            <a:r>
              <a:rPr dirty="0" spc="5"/>
              <a:t>t</a:t>
            </a:r>
            <a:r>
              <a:rPr dirty="0" spc="5"/>
              <a:t>he</a:t>
            </a:r>
            <a:r>
              <a:rPr dirty="0" spc="10"/>
              <a:t>o</a:t>
            </a:r>
            <a:r>
              <a:rPr dirty="0" spc="5"/>
              <a:t>ry</a:t>
            </a:r>
          </a:p>
        </p:txBody>
      </p:sp>
      <p:sp>
        <p:nvSpPr>
          <p:cNvPr id="3" name="object 3"/>
          <p:cNvSpPr/>
          <p:nvPr/>
        </p:nvSpPr>
        <p:spPr>
          <a:xfrm>
            <a:off x="1047163" y="3329140"/>
            <a:ext cx="181132" cy="1898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47163" y="5018408"/>
            <a:ext cx="181132" cy="1898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47163" y="7283575"/>
            <a:ext cx="181132" cy="1898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47163" y="9548741"/>
            <a:ext cx="181132" cy="1898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571859" y="3235223"/>
            <a:ext cx="16917035" cy="72586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9500"/>
              </a:lnSpc>
            </a:pP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Re</a:t>
            </a:r>
            <a:r>
              <a:rPr dirty="0" sz="3450" spc="-10">
                <a:solidFill>
                  <a:srgbClr val="546056"/>
                </a:solidFill>
                <a:latin typeface="Palatino"/>
                <a:cs typeface="Palatino"/>
              </a:rPr>
              <a:t>c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o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g</a:t>
            </a:r>
            <a:r>
              <a:rPr dirty="0" sz="3450" spc="-10">
                <a:solidFill>
                  <a:srgbClr val="546056"/>
                </a:solidFill>
                <a:latin typeface="Palatino"/>
                <a:cs typeface="Palatino"/>
              </a:rPr>
              <a:t>ni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t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io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n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t</a:t>
            </a:r>
            <a:r>
              <a:rPr dirty="0" sz="3450" spc="-10">
                <a:solidFill>
                  <a:srgbClr val="546056"/>
                </a:solidFill>
                <a:latin typeface="Palatino"/>
                <a:cs typeface="Palatino"/>
              </a:rPr>
              <a:t>ha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t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450" spc="-10">
                <a:solidFill>
                  <a:srgbClr val="546056"/>
                </a:solidFill>
                <a:latin typeface="Palatino"/>
                <a:cs typeface="Palatino"/>
              </a:rPr>
              <a:t>hu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man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and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s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o</a:t>
            </a:r>
            <a:r>
              <a:rPr dirty="0" sz="3450" spc="-10">
                <a:solidFill>
                  <a:srgbClr val="546056"/>
                </a:solidFill>
                <a:latin typeface="Palatino"/>
                <a:cs typeface="Palatino"/>
              </a:rPr>
              <a:t>c</a:t>
            </a:r>
            <a:r>
              <a:rPr dirty="0" sz="3450" spc="-10">
                <a:solidFill>
                  <a:srgbClr val="546056"/>
                </a:solidFill>
                <a:latin typeface="Palatino"/>
                <a:cs typeface="Palatino"/>
              </a:rPr>
              <a:t>ia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l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e</a:t>
            </a:r>
            <a:r>
              <a:rPr dirty="0" sz="3450" spc="-70">
                <a:solidFill>
                  <a:srgbClr val="546056"/>
                </a:solidFill>
                <a:latin typeface="Palatino"/>
                <a:cs typeface="Palatino"/>
              </a:rPr>
              <a:t>f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fo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rt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s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t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o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450" spc="-70">
                <a:solidFill>
                  <a:srgbClr val="546056"/>
                </a:solidFill>
                <a:latin typeface="Palatino"/>
                <a:cs typeface="Palatino"/>
              </a:rPr>
              <a:t>r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e</a:t>
            </a:r>
            <a:r>
              <a:rPr dirty="0" sz="3450" spc="-10">
                <a:solidFill>
                  <a:srgbClr val="546056"/>
                </a:solidFill>
                <a:latin typeface="Palatino"/>
                <a:cs typeface="Palatino"/>
              </a:rPr>
              <a:t>d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u</a:t>
            </a:r>
            <a:r>
              <a:rPr dirty="0" sz="3450" spc="-10">
                <a:solidFill>
                  <a:srgbClr val="546056"/>
                </a:solidFill>
                <a:latin typeface="Palatino"/>
                <a:cs typeface="Palatino"/>
              </a:rPr>
              <a:t>c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e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un</a:t>
            </a:r>
            <a:r>
              <a:rPr dirty="0" sz="3450" spc="-10">
                <a:solidFill>
                  <a:srgbClr val="546056"/>
                </a:solidFill>
                <a:latin typeface="Palatino"/>
                <a:cs typeface="Palatino"/>
              </a:rPr>
              <a:t>c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ertaint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y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g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enerate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p</a:t>
            </a:r>
            <a:r>
              <a:rPr dirty="0" sz="3450" spc="-70">
                <a:solidFill>
                  <a:srgbClr val="546056"/>
                </a:solidFill>
                <a:latin typeface="Palatino"/>
                <a:cs typeface="Palatino"/>
              </a:rPr>
              <a:t>r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o</a:t>
            </a:r>
            <a:r>
              <a:rPr dirty="0" sz="3450" spc="-10">
                <a:solidFill>
                  <a:srgbClr val="546056"/>
                </a:solidFill>
                <a:latin typeface="Palatino"/>
                <a:cs typeface="Palatino"/>
              </a:rPr>
              <a:t>c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es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s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es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t</a:t>
            </a:r>
            <a:r>
              <a:rPr dirty="0" sz="3450" spc="-10">
                <a:solidFill>
                  <a:srgbClr val="546056"/>
                </a:solidFill>
                <a:latin typeface="Palatino"/>
                <a:cs typeface="Palatino"/>
              </a:rPr>
              <a:t>hat</a:t>
            </a:r>
            <a:r>
              <a:rPr dirty="0" sz="3450" spc="-10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b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e</a:t>
            </a:r>
            <a:r>
              <a:rPr dirty="0" sz="3450" spc="-10">
                <a:solidFill>
                  <a:srgbClr val="546056"/>
                </a:solidFill>
                <a:latin typeface="Palatino"/>
                <a:cs typeface="Palatino"/>
              </a:rPr>
              <a:t>c</a:t>
            </a:r>
            <a:r>
              <a:rPr dirty="0" sz="3450" spc="-10">
                <a:solidFill>
                  <a:srgbClr val="546056"/>
                </a:solidFill>
                <a:latin typeface="Palatino"/>
                <a:cs typeface="Palatino"/>
              </a:rPr>
              <a:t>om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e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p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rim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e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in</a:t>
            </a:r>
            <a:r>
              <a:rPr dirty="0" sz="3450" spc="-10">
                <a:solidFill>
                  <a:srgbClr val="546056"/>
                </a:solidFill>
                <a:latin typeface="Palatino"/>
                <a:cs typeface="Palatino"/>
              </a:rPr>
              <a:t>d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u</a:t>
            </a:r>
            <a:r>
              <a:rPr dirty="0" sz="3450" spc="-10">
                <a:solidFill>
                  <a:srgbClr val="546056"/>
                </a:solidFill>
                <a:latin typeface="Palatino"/>
                <a:cs typeface="Palatino"/>
              </a:rPr>
              <a:t>c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ers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o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f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450" spc="-10">
                <a:solidFill>
                  <a:srgbClr val="546056"/>
                </a:solidFill>
                <a:latin typeface="Palatino"/>
                <a:cs typeface="Palatino"/>
              </a:rPr>
              <a:t>c</a:t>
            </a:r>
            <a:r>
              <a:rPr dirty="0" sz="3450" spc="-10">
                <a:solidFill>
                  <a:srgbClr val="546056"/>
                </a:solidFill>
                <a:latin typeface="Palatino"/>
                <a:cs typeface="Palatino"/>
              </a:rPr>
              <a:t>han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ge</a:t>
            </a:r>
            <a:endParaRPr sz="3450">
              <a:latin typeface="Palatino"/>
              <a:cs typeface="Palatino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3650">
              <a:latin typeface="Times New Roman"/>
              <a:cs typeface="Times New Roman"/>
            </a:endParaRPr>
          </a:p>
          <a:p>
            <a:pPr marL="12700" marR="668020">
              <a:lnSpc>
                <a:spcPct val="109500"/>
              </a:lnSpc>
              <a:tabLst>
                <a:tab pos="12259310" algn="l"/>
              </a:tabLst>
            </a:pP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T</a:t>
            </a:r>
            <a:r>
              <a:rPr dirty="0" sz="3450" spc="-10">
                <a:solidFill>
                  <a:srgbClr val="546056"/>
                </a:solidFill>
                <a:latin typeface="Palatino"/>
                <a:cs typeface="Palatino"/>
              </a:rPr>
              <a:t>he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s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e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p</a:t>
            </a:r>
            <a:r>
              <a:rPr dirty="0" sz="3450" spc="-70">
                <a:solidFill>
                  <a:srgbClr val="546056"/>
                </a:solidFill>
                <a:latin typeface="Palatino"/>
                <a:cs typeface="Palatino"/>
              </a:rPr>
              <a:t>r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o</a:t>
            </a:r>
            <a:r>
              <a:rPr dirty="0" sz="3450" spc="-10">
                <a:solidFill>
                  <a:srgbClr val="546056"/>
                </a:solidFill>
                <a:latin typeface="Palatino"/>
                <a:cs typeface="Palatino"/>
              </a:rPr>
              <a:t>c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es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s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es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a</a:t>
            </a:r>
            <a:r>
              <a:rPr dirty="0" sz="3450" spc="-70">
                <a:solidFill>
                  <a:srgbClr val="546056"/>
                </a:solidFill>
                <a:latin typeface="Palatino"/>
                <a:cs typeface="Palatino"/>
              </a:rPr>
              <a:t>r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e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b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o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und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t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o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t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ransform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e</a:t>
            </a:r>
            <a:r>
              <a:rPr dirty="0" sz="3450" spc="-10">
                <a:solidFill>
                  <a:srgbClr val="546056"/>
                </a:solidFill>
                <a:latin typeface="Palatino"/>
                <a:cs typeface="Palatino"/>
              </a:rPr>
              <a:t>c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o</a:t>
            </a:r>
            <a:r>
              <a:rPr dirty="0" sz="3450" spc="-10">
                <a:solidFill>
                  <a:srgbClr val="546056"/>
                </a:solidFill>
                <a:latin typeface="Palatino"/>
                <a:cs typeface="Palatino"/>
              </a:rPr>
              <a:t>n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o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mic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in</a:t>
            </a:r>
            <a:r>
              <a:rPr dirty="0" sz="3450" spc="-10">
                <a:solidFill>
                  <a:srgbClr val="546056"/>
                </a:solidFill>
                <a:latin typeface="Palatino"/>
                <a:cs typeface="Palatino"/>
              </a:rPr>
              <a:t>s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t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itut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io</a:t>
            </a:r>
            <a:r>
              <a:rPr dirty="0" sz="3450" spc="-10">
                <a:solidFill>
                  <a:srgbClr val="546056"/>
                </a:solidFill>
                <a:latin typeface="Palatino"/>
                <a:cs typeface="Palatino"/>
              </a:rPr>
              <a:t>n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s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.</a:t>
            </a:r>
            <a:r>
              <a:rPr dirty="0" sz="3450">
                <a:solidFill>
                  <a:srgbClr val="546056"/>
                </a:solidFill>
                <a:latin typeface="Palatino"/>
                <a:cs typeface="Palatino"/>
              </a:rPr>
              <a:t>	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T</a:t>
            </a:r>
            <a:r>
              <a:rPr dirty="0" sz="3450" spc="-10">
                <a:solidFill>
                  <a:srgbClr val="546056"/>
                </a:solidFill>
                <a:latin typeface="Palatino"/>
                <a:cs typeface="Palatino"/>
              </a:rPr>
              <a:t>hei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r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o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ut</a:t>
            </a:r>
            <a:r>
              <a:rPr dirty="0" sz="3450" spc="-10">
                <a:solidFill>
                  <a:srgbClr val="546056"/>
                </a:solidFill>
                <a:latin typeface="Palatino"/>
                <a:cs typeface="Palatino"/>
              </a:rPr>
              <a:t>c</a:t>
            </a:r>
            <a:r>
              <a:rPr dirty="0" sz="3450" spc="-10">
                <a:solidFill>
                  <a:srgbClr val="546056"/>
                </a:solidFill>
                <a:latin typeface="Palatino"/>
                <a:cs typeface="Palatino"/>
              </a:rPr>
              <a:t>om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e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is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450" spc="-10">
                <a:solidFill>
                  <a:srgbClr val="546056"/>
                </a:solidFill>
                <a:latin typeface="Palatino"/>
                <a:cs typeface="Palatino"/>
              </a:rPr>
              <a:t>n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o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t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alway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s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450" spc="-10">
                <a:solidFill>
                  <a:srgbClr val="546056"/>
                </a:solidFill>
                <a:latin typeface="Palatino"/>
                <a:cs typeface="Palatino"/>
              </a:rPr>
              <a:t>c</a:t>
            </a:r>
            <a:r>
              <a:rPr dirty="0" sz="3450" spc="-10">
                <a:solidFill>
                  <a:srgbClr val="546056"/>
                </a:solidFill>
                <a:latin typeface="Palatino"/>
                <a:cs typeface="Palatino"/>
              </a:rPr>
              <a:t>lear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: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450" spc="-10">
                <a:solidFill>
                  <a:srgbClr val="546056"/>
                </a:solidFill>
                <a:latin typeface="Palatino"/>
                <a:cs typeface="Palatino"/>
              </a:rPr>
              <a:t>i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n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s</a:t>
            </a:r>
            <a:r>
              <a:rPr dirty="0" sz="3450" spc="-10">
                <a:solidFill>
                  <a:srgbClr val="546056"/>
                </a:solidFill>
                <a:latin typeface="Palatino"/>
                <a:cs typeface="Palatino"/>
              </a:rPr>
              <a:t>om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e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450" spc="-10">
                <a:solidFill>
                  <a:srgbClr val="546056"/>
                </a:solidFill>
                <a:latin typeface="Palatino"/>
                <a:cs typeface="Palatino"/>
              </a:rPr>
              <a:t>c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ases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450" spc="-10">
                <a:solidFill>
                  <a:srgbClr val="546056"/>
                </a:solidFill>
                <a:latin typeface="Palatino"/>
                <a:cs typeface="Palatino"/>
              </a:rPr>
              <a:t>c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rises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450" spc="-10">
                <a:solidFill>
                  <a:srgbClr val="546056"/>
                </a:solidFill>
                <a:latin typeface="Palatino"/>
                <a:cs typeface="Palatino"/>
              </a:rPr>
              <a:t>m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ay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450" spc="-10">
                <a:solidFill>
                  <a:srgbClr val="546056"/>
                </a:solidFill>
                <a:latin typeface="Palatino"/>
                <a:cs typeface="Palatino"/>
              </a:rPr>
              <a:t>d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elay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t</a:t>
            </a:r>
            <a:r>
              <a:rPr dirty="0" sz="3450" spc="-10">
                <a:solidFill>
                  <a:srgbClr val="546056"/>
                </a:solidFill>
                <a:latin typeface="Palatino"/>
                <a:cs typeface="Palatino"/>
              </a:rPr>
              <a:t>h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o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s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e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o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ut</a:t>
            </a:r>
            <a:r>
              <a:rPr dirty="0" sz="3450" spc="-10">
                <a:solidFill>
                  <a:srgbClr val="546056"/>
                </a:solidFill>
                <a:latin typeface="Palatino"/>
                <a:cs typeface="Palatino"/>
              </a:rPr>
              <a:t>c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omes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,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o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ft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en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t</a:t>
            </a:r>
            <a:r>
              <a:rPr dirty="0" sz="3450" spc="-10">
                <a:solidFill>
                  <a:srgbClr val="546056"/>
                </a:solidFill>
                <a:latin typeface="Palatino"/>
                <a:cs typeface="Palatino"/>
              </a:rPr>
              <a:t>he</a:t>
            </a:r>
            <a:r>
              <a:rPr dirty="0" sz="3450" spc="-70">
                <a:solidFill>
                  <a:srgbClr val="546056"/>
                </a:solidFill>
                <a:latin typeface="Palatino"/>
                <a:cs typeface="Palatino"/>
              </a:rPr>
              <a:t>r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e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450" spc="-10">
                <a:solidFill>
                  <a:srgbClr val="546056"/>
                </a:solidFill>
                <a:latin typeface="Palatino"/>
                <a:cs typeface="Palatino"/>
              </a:rPr>
              <a:t>m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ig</a:t>
            </a:r>
            <a:r>
              <a:rPr dirty="0" sz="3450" spc="-10">
                <a:solidFill>
                  <a:srgbClr val="546056"/>
                </a:solidFill>
                <a:latin typeface="Palatino"/>
                <a:cs typeface="Palatino"/>
              </a:rPr>
              <a:t>h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t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b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e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450" spc="-10">
                <a:solidFill>
                  <a:srgbClr val="546056"/>
                </a:solidFill>
                <a:latin typeface="Palatino"/>
                <a:cs typeface="Palatino"/>
              </a:rPr>
              <a:t>m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ultip</a:t>
            </a:r>
            <a:r>
              <a:rPr dirty="0" sz="3450" spc="-10">
                <a:solidFill>
                  <a:srgbClr val="546056"/>
                </a:solidFill>
                <a:latin typeface="Palatino"/>
                <a:cs typeface="Palatino"/>
              </a:rPr>
              <a:t>l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e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s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o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lut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io</a:t>
            </a:r>
            <a:r>
              <a:rPr dirty="0" sz="3450" spc="-10">
                <a:solidFill>
                  <a:srgbClr val="546056"/>
                </a:solidFill>
                <a:latin typeface="Palatino"/>
                <a:cs typeface="Palatino"/>
              </a:rPr>
              <a:t>ns</a:t>
            </a:r>
            <a:endParaRPr sz="3450">
              <a:latin typeface="Palatino"/>
              <a:cs typeface="Palatino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3650">
              <a:latin typeface="Times New Roman"/>
              <a:cs typeface="Times New Roman"/>
            </a:endParaRPr>
          </a:p>
          <a:p>
            <a:pPr marL="12700" marR="1339850">
              <a:lnSpc>
                <a:spcPct val="109500"/>
              </a:lnSpc>
              <a:tabLst>
                <a:tab pos="10060305" algn="l"/>
              </a:tabLst>
            </a:pPr>
            <a:r>
              <a:rPr dirty="0" sz="3450" spc="-10">
                <a:solidFill>
                  <a:srgbClr val="546056"/>
                </a:solidFill>
                <a:latin typeface="Palatino"/>
                <a:cs typeface="Palatino"/>
              </a:rPr>
              <a:t>Ec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o</a:t>
            </a:r>
            <a:r>
              <a:rPr dirty="0" sz="3450" spc="-10">
                <a:solidFill>
                  <a:srgbClr val="546056"/>
                </a:solidFill>
                <a:latin typeface="Palatino"/>
                <a:cs typeface="Palatino"/>
              </a:rPr>
              <a:t>n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o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mic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t</a:t>
            </a:r>
            <a:r>
              <a:rPr dirty="0" sz="3450" spc="-10">
                <a:solidFill>
                  <a:srgbClr val="546056"/>
                </a:solidFill>
                <a:latin typeface="Palatino"/>
                <a:cs typeface="Palatino"/>
              </a:rPr>
              <a:t>he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o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ry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450" spc="-10">
                <a:solidFill>
                  <a:srgbClr val="546056"/>
                </a:solidFill>
                <a:latin typeface="Palatino"/>
                <a:cs typeface="Palatino"/>
              </a:rPr>
              <a:t>nee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d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s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t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o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“ant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i</a:t>
            </a:r>
            <a:r>
              <a:rPr dirty="0" sz="3450" spc="-10">
                <a:solidFill>
                  <a:srgbClr val="546056"/>
                </a:solidFill>
                <a:latin typeface="Palatino"/>
                <a:cs typeface="Palatino"/>
              </a:rPr>
              <a:t>c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ip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at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e”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(at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leas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t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)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t</a:t>
            </a:r>
            <a:r>
              <a:rPr dirty="0" sz="3450" spc="-10">
                <a:solidFill>
                  <a:srgbClr val="546056"/>
                </a:solidFill>
                <a:latin typeface="Palatino"/>
                <a:cs typeface="Palatino"/>
              </a:rPr>
              <a:t>h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e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b</a:t>
            </a:r>
            <a:r>
              <a:rPr dirty="0" sz="3450" spc="-70">
                <a:solidFill>
                  <a:srgbClr val="546056"/>
                </a:solidFill>
                <a:latin typeface="Palatino"/>
                <a:cs typeface="Palatino"/>
              </a:rPr>
              <a:t>r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oad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o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ut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lines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o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f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t</a:t>
            </a:r>
            <a:r>
              <a:rPr dirty="0" sz="3450" spc="-10">
                <a:solidFill>
                  <a:srgbClr val="546056"/>
                </a:solidFill>
                <a:latin typeface="Palatino"/>
                <a:cs typeface="Palatino"/>
              </a:rPr>
              <a:t>he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s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e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t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ransform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at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io</a:t>
            </a:r>
            <a:r>
              <a:rPr dirty="0" sz="3450" spc="-10">
                <a:solidFill>
                  <a:srgbClr val="546056"/>
                </a:solidFill>
                <a:latin typeface="Palatino"/>
                <a:cs typeface="Palatino"/>
              </a:rPr>
              <a:t>n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s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and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a</a:t>
            </a:r>
            <a:r>
              <a:rPr dirty="0" sz="3450" spc="-10">
                <a:solidFill>
                  <a:srgbClr val="546056"/>
                </a:solidFill>
                <a:latin typeface="Palatino"/>
                <a:cs typeface="Palatino"/>
              </a:rPr>
              <a:t>d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ap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t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it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s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analy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s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is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a</a:t>
            </a:r>
            <a:r>
              <a:rPr dirty="0" sz="3450" spc="-10">
                <a:solidFill>
                  <a:srgbClr val="546056"/>
                </a:solidFill>
                <a:latin typeface="Palatino"/>
                <a:cs typeface="Palatino"/>
              </a:rPr>
              <a:t>c</a:t>
            </a:r>
            <a:r>
              <a:rPr dirty="0" sz="3450" spc="-10">
                <a:solidFill>
                  <a:srgbClr val="546056"/>
                </a:solidFill>
                <a:latin typeface="Palatino"/>
                <a:cs typeface="Palatino"/>
              </a:rPr>
              <a:t>c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o</a:t>
            </a:r>
            <a:r>
              <a:rPr dirty="0" sz="3450" spc="-70">
                <a:solidFill>
                  <a:srgbClr val="546056"/>
                </a:solidFill>
                <a:latin typeface="Palatino"/>
                <a:cs typeface="Palatino"/>
              </a:rPr>
              <a:t>r</a:t>
            </a:r>
            <a:r>
              <a:rPr dirty="0" sz="3450" spc="-10">
                <a:solidFill>
                  <a:srgbClr val="546056"/>
                </a:solidFill>
                <a:latin typeface="Palatino"/>
                <a:cs typeface="Palatino"/>
              </a:rPr>
              <a:t>d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ing</a:t>
            </a:r>
            <a:r>
              <a:rPr dirty="0" sz="3450" spc="-10">
                <a:solidFill>
                  <a:srgbClr val="546056"/>
                </a:solidFill>
                <a:latin typeface="Palatino"/>
                <a:cs typeface="Palatino"/>
              </a:rPr>
              <a:t>l</a:t>
            </a:r>
            <a:r>
              <a:rPr dirty="0" sz="3450" spc="-390">
                <a:solidFill>
                  <a:srgbClr val="546056"/>
                </a:solidFill>
                <a:latin typeface="Palatino"/>
                <a:cs typeface="Palatino"/>
              </a:rPr>
              <a:t>y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.</a:t>
            </a:r>
            <a:r>
              <a:rPr dirty="0" sz="3450">
                <a:solidFill>
                  <a:srgbClr val="546056"/>
                </a:solidFill>
                <a:latin typeface="Palatino"/>
                <a:cs typeface="Palatino"/>
              </a:rPr>
              <a:t>	</a:t>
            </a:r>
            <a:r>
              <a:rPr dirty="0" sz="3450" spc="-10">
                <a:solidFill>
                  <a:srgbClr val="546056"/>
                </a:solidFill>
                <a:latin typeface="Palatino"/>
                <a:cs typeface="Palatino"/>
              </a:rPr>
              <a:t>B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o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t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h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450" spc="-10">
                <a:solidFill>
                  <a:srgbClr val="546056"/>
                </a:solidFill>
                <a:latin typeface="Palatino"/>
                <a:cs typeface="Palatino"/>
              </a:rPr>
              <a:t>n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orm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at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i</a:t>
            </a:r>
            <a:r>
              <a:rPr dirty="0" sz="3450" spc="-10">
                <a:solidFill>
                  <a:srgbClr val="546056"/>
                </a:solidFill>
                <a:latin typeface="Palatino"/>
                <a:cs typeface="Palatino"/>
              </a:rPr>
              <a:t>v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e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and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p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o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s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it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i</a:t>
            </a:r>
            <a:r>
              <a:rPr dirty="0" sz="3450" spc="-10">
                <a:solidFill>
                  <a:srgbClr val="546056"/>
                </a:solidFill>
                <a:latin typeface="Palatino"/>
                <a:cs typeface="Palatino"/>
              </a:rPr>
              <a:t>v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e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app</a:t>
            </a:r>
            <a:r>
              <a:rPr dirty="0" sz="3450" spc="-70">
                <a:solidFill>
                  <a:srgbClr val="546056"/>
                </a:solidFill>
                <a:latin typeface="Palatino"/>
                <a:cs typeface="Palatino"/>
              </a:rPr>
              <a:t>r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oa</a:t>
            </a:r>
            <a:r>
              <a:rPr dirty="0" sz="3450" spc="-10">
                <a:solidFill>
                  <a:srgbClr val="546056"/>
                </a:solidFill>
                <a:latin typeface="Palatino"/>
                <a:cs typeface="Palatino"/>
              </a:rPr>
              <a:t>c</a:t>
            </a:r>
            <a:r>
              <a:rPr dirty="0" sz="3450" spc="-10">
                <a:solidFill>
                  <a:srgbClr val="546056"/>
                </a:solidFill>
                <a:latin typeface="Palatino"/>
                <a:cs typeface="Palatino"/>
              </a:rPr>
              <a:t>he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s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a</a:t>
            </a:r>
            <a:r>
              <a:rPr dirty="0" sz="3450" spc="-70">
                <a:solidFill>
                  <a:srgbClr val="546056"/>
                </a:solidFill>
                <a:latin typeface="Palatino"/>
                <a:cs typeface="Palatino"/>
              </a:rPr>
              <a:t>r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e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p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o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ss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ib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le</a:t>
            </a:r>
            <a:endParaRPr sz="3450">
              <a:latin typeface="Palatino"/>
              <a:cs typeface="Palatino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3650">
              <a:latin typeface="Times New Roman"/>
              <a:cs typeface="Times New Roman"/>
            </a:endParaRPr>
          </a:p>
          <a:p>
            <a:pPr marL="12700" marR="354330">
              <a:lnSpc>
                <a:spcPct val="109500"/>
              </a:lnSpc>
            </a:pP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I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n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s</a:t>
            </a:r>
            <a:r>
              <a:rPr dirty="0" sz="3450" spc="-10">
                <a:solidFill>
                  <a:srgbClr val="546056"/>
                </a:solidFill>
                <a:latin typeface="Palatino"/>
                <a:cs typeface="Palatino"/>
              </a:rPr>
              <a:t>om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e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in</a:t>
            </a:r>
            <a:r>
              <a:rPr dirty="0" sz="3450" spc="-10">
                <a:solidFill>
                  <a:srgbClr val="546056"/>
                </a:solidFill>
                <a:latin typeface="Palatino"/>
                <a:cs typeface="Palatino"/>
              </a:rPr>
              <a:t>s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t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an</a:t>
            </a:r>
            <a:r>
              <a:rPr dirty="0" sz="3450" spc="-10">
                <a:solidFill>
                  <a:srgbClr val="546056"/>
                </a:solidFill>
                <a:latin typeface="Palatino"/>
                <a:cs typeface="Palatino"/>
              </a:rPr>
              <a:t>c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es,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t</a:t>
            </a:r>
            <a:r>
              <a:rPr dirty="0" sz="3450" spc="-10">
                <a:solidFill>
                  <a:srgbClr val="546056"/>
                </a:solidFill>
                <a:latin typeface="Palatino"/>
                <a:cs typeface="Palatino"/>
              </a:rPr>
              <a:t>he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s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e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450" spc="-10">
                <a:solidFill>
                  <a:srgbClr val="546056"/>
                </a:solidFill>
                <a:latin typeface="Palatino"/>
                <a:cs typeface="Palatino"/>
              </a:rPr>
              <a:t>c</a:t>
            </a:r>
            <a:r>
              <a:rPr dirty="0" sz="3450" spc="-10">
                <a:solidFill>
                  <a:srgbClr val="546056"/>
                </a:solidFill>
                <a:latin typeface="Palatino"/>
                <a:cs typeface="Palatino"/>
              </a:rPr>
              <a:t>han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g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es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a</a:t>
            </a:r>
            <a:r>
              <a:rPr dirty="0" sz="3450" spc="-70">
                <a:solidFill>
                  <a:srgbClr val="546056"/>
                </a:solidFill>
                <a:latin typeface="Palatino"/>
                <a:cs typeface="Palatino"/>
              </a:rPr>
              <a:t>r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e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al</a:t>
            </a:r>
            <a:r>
              <a:rPr dirty="0" sz="3450" spc="-70">
                <a:solidFill>
                  <a:srgbClr val="546056"/>
                </a:solidFill>
                <a:latin typeface="Palatino"/>
                <a:cs typeface="Palatino"/>
              </a:rPr>
              <a:t>r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ea</a:t>
            </a:r>
            <a:r>
              <a:rPr dirty="0" sz="3450" spc="-10">
                <a:solidFill>
                  <a:srgbClr val="546056"/>
                </a:solidFill>
                <a:latin typeface="Palatino"/>
                <a:cs typeface="Palatino"/>
              </a:rPr>
              <a:t>d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y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t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aking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s</a:t>
            </a:r>
            <a:r>
              <a:rPr dirty="0" sz="3450" spc="-10">
                <a:solidFill>
                  <a:srgbClr val="546056"/>
                </a:solidFill>
                <a:latin typeface="Palatino"/>
                <a:cs typeface="Palatino"/>
              </a:rPr>
              <a:t>ha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pe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(no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450" spc="-10">
                <a:solidFill>
                  <a:srgbClr val="546056"/>
                </a:solidFill>
                <a:latin typeface="Palatino"/>
                <a:cs typeface="Palatino"/>
              </a:rPr>
              <a:t>nee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d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o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f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“ant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i</a:t>
            </a:r>
            <a:r>
              <a:rPr dirty="0" sz="3450" spc="-10">
                <a:solidFill>
                  <a:srgbClr val="546056"/>
                </a:solidFill>
                <a:latin typeface="Palatino"/>
                <a:cs typeface="Palatino"/>
              </a:rPr>
              <a:t>c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ip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at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io</a:t>
            </a:r>
            <a:r>
              <a:rPr dirty="0" sz="3450" spc="-10">
                <a:solidFill>
                  <a:srgbClr val="546056"/>
                </a:solidFill>
                <a:latin typeface="Palatino"/>
                <a:cs typeface="Palatino"/>
              </a:rPr>
              <a:t>n”),</a:t>
            </a:r>
            <a:r>
              <a:rPr dirty="0" sz="3450" spc="-10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while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e</a:t>
            </a:r>
            <a:r>
              <a:rPr dirty="0" sz="3450" spc="-10">
                <a:solidFill>
                  <a:srgbClr val="546056"/>
                </a:solidFill>
                <a:latin typeface="Palatino"/>
                <a:cs typeface="Palatino"/>
              </a:rPr>
              <a:t>c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o</a:t>
            </a:r>
            <a:r>
              <a:rPr dirty="0" sz="3450" spc="-10">
                <a:solidFill>
                  <a:srgbClr val="546056"/>
                </a:solidFill>
                <a:latin typeface="Palatino"/>
                <a:cs typeface="Palatino"/>
              </a:rPr>
              <a:t>n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o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mic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t</a:t>
            </a:r>
            <a:r>
              <a:rPr dirty="0" sz="3450" spc="-10">
                <a:solidFill>
                  <a:srgbClr val="546056"/>
                </a:solidFill>
                <a:latin typeface="Palatino"/>
                <a:cs typeface="Palatino"/>
              </a:rPr>
              <a:t>he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o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ry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s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t</a:t>
            </a:r>
            <a:r>
              <a:rPr dirty="0" sz="3450" spc="-10">
                <a:solidFill>
                  <a:srgbClr val="546056"/>
                </a:solidFill>
                <a:latin typeface="Palatino"/>
                <a:cs typeface="Palatino"/>
              </a:rPr>
              <a:t>il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l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s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t</a:t>
            </a:r>
            <a:r>
              <a:rPr dirty="0" sz="3450" spc="-35">
                <a:solidFill>
                  <a:srgbClr val="546056"/>
                </a:solidFill>
                <a:latin typeface="Palatino"/>
                <a:cs typeface="Palatino"/>
              </a:rPr>
              <a:t>r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ug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g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les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t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o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450" spc="-70">
                <a:solidFill>
                  <a:srgbClr val="546056"/>
                </a:solidFill>
                <a:latin typeface="Palatino"/>
                <a:cs typeface="Palatino"/>
              </a:rPr>
              <a:t>r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e</a:t>
            </a:r>
            <a:r>
              <a:rPr dirty="0" sz="3450" spc="-10">
                <a:solidFill>
                  <a:srgbClr val="546056"/>
                </a:solidFill>
                <a:latin typeface="Palatino"/>
                <a:cs typeface="Palatino"/>
              </a:rPr>
              <a:t>c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o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g</a:t>
            </a:r>
            <a:r>
              <a:rPr dirty="0" sz="3450" spc="-10">
                <a:solidFill>
                  <a:srgbClr val="546056"/>
                </a:solidFill>
                <a:latin typeface="Palatino"/>
                <a:cs typeface="Palatino"/>
              </a:rPr>
              <a:t>niz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e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450" spc="-5">
                <a:solidFill>
                  <a:srgbClr val="546056"/>
                </a:solidFill>
                <a:latin typeface="Palatino"/>
                <a:cs typeface="Palatino"/>
              </a:rPr>
              <a:t>t</a:t>
            </a:r>
            <a:r>
              <a:rPr dirty="0" sz="3450" spc="-10">
                <a:solidFill>
                  <a:srgbClr val="546056"/>
                </a:solidFill>
                <a:latin typeface="Palatino"/>
                <a:cs typeface="Palatino"/>
              </a:rPr>
              <a:t>hem</a:t>
            </a:r>
            <a:endParaRPr sz="3450">
              <a:latin typeface="Palatino"/>
              <a:cs typeface="Palatin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50248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10"/>
              <a:t>Passiv</a:t>
            </a:r>
            <a:r>
              <a:rPr dirty="0" spc="10"/>
              <a:t>e</a:t>
            </a:r>
            <a:r>
              <a:rPr dirty="0" spc="-625"/>
              <a:t> </a:t>
            </a:r>
            <a:r>
              <a:rPr dirty="0" spc="-310"/>
              <a:t>versu</a:t>
            </a:r>
            <a:r>
              <a:rPr dirty="0" spc="10"/>
              <a:t>s</a:t>
            </a:r>
            <a:r>
              <a:rPr dirty="0" spc="-630"/>
              <a:t> </a:t>
            </a:r>
            <a:r>
              <a:rPr dirty="0" spc="-310"/>
              <a:t>activ</a:t>
            </a:r>
            <a:r>
              <a:rPr dirty="0" spc="10"/>
              <a:t>e</a:t>
            </a:r>
            <a:r>
              <a:rPr dirty="0" spc="-630"/>
              <a:t> </a:t>
            </a:r>
            <a:r>
              <a:rPr dirty="0" spc="-310"/>
              <a:t>anticipation</a:t>
            </a:r>
          </a:p>
        </p:txBody>
      </p:sp>
      <p:sp>
        <p:nvSpPr>
          <p:cNvPr id="3" name="object 3"/>
          <p:cNvSpPr/>
          <p:nvPr/>
        </p:nvSpPr>
        <p:spPr>
          <a:xfrm>
            <a:off x="1047100" y="3238872"/>
            <a:ext cx="139539" cy="146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664928" y="4053555"/>
            <a:ext cx="104577" cy="1093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64928" y="4802537"/>
            <a:ext cx="104577" cy="1093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664928" y="5551520"/>
            <a:ext cx="104577" cy="1093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47100" y="6339510"/>
            <a:ext cx="139539" cy="1467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047100" y="7632979"/>
            <a:ext cx="139539" cy="1467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047100" y="8926447"/>
            <a:ext cx="139539" cy="1467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47100" y="10219915"/>
            <a:ext cx="139539" cy="1467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00990">
              <a:lnSpc>
                <a:spcPct val="100000"/>
              </a:lnSpc>
            </a:pPr>
            <a:r>
              <a:rPr dirty="0" spc="105"/>
              <a:t>Th</a:t>
            </a:r>
            <a:r>
              <a:rPr dirty="0" spc="55"/>
              <a:t>r</a:t>
            </a:r>
            <a:r>
              <a:rPr dirty="0" spc="105"/>
              <a:t>e</a:t>
            </a:r>
            <a:r>
              <a:rPr dirty="0"/>
              <a:t>e</a:t>
            </a:r>
            <a:r>
              <a:rPr dirty="0" spc="210"/>
              <a:t> </a:t>
            </a:r>
            <a:r>
              <a:rPr dirty="0" spc="105"/>
              <a:t>possibl</a:t>
            </a:r>
            <a:r>
              <a:rPr dirty="0"/>
              <a:t>e</a:t>
            </a:r>
            <a:r>
              <a:rPr dirty="0" spc="210"/>
              <a:t> </a:t>
            </a:r>
            <a:r>
              <a:rPr dirty="0" spc="105"/>
              <a:t>situation</a:t>
            </a:r>
            <a:r>
              <a:rPr dirty="0"/>
              <a:t>s</a:t>
            </a:r>
            <a:r>
              <a:rPr dirty="0" spc="200"/>
              <a:t> </a:t>
            </a:r>
            <a:r>
              <a:rPr dirty="0" spc="105"/>
              <a:t>fo</a:t>
            </a:r>
            <a:r>
              <a:rPr dirty="0"/>
              <a:t>r</a:t>
            </a:r>
            <a:r>
              <a:rPr dirty="0" spc="210"/>
              <a:t> </a:t>
            </a:r>
            <a:r>
              <a:rPr dirty="0"/>
              <a:t>a</a:t>
            </a:r>
            <a:r>
              <a:rPr dirty="0" spc="210"/>
              <a:t> </a:t>
            </a:r>
            <a:r>
              <a:rPr dirty="0" spc="100"/>
              <a:t>transformatio</a:t>
            </a:r>
            <a:r>
              <a:rPr dirty="0"/>
              <a:t>n</a:t>
            </a:r>
            <a:r>
              <a:rPr dirty="0" spc="220"/>
              <a:t> </a:t>
            </a:r>
            <a:r>
              <a:rPr dirty="0" spc="105"/>
              <a:t>p</a:t>
            </a:r>
            <a:r>
              <a:rPr dirty="0" spc="60"/>
              <a:t>r</a:t>
            </a:r>
            <a:r>
              <a:rPr dirty="0" spc="105"/>
              <a:t>ocess</a:t>
            </a:r>
          </a:p>
          <a:p>
            <a:pPr marL="918210" marR="9015095">
              <a:lnSpc>
                <a:spcPct val="252000"/>
              </a:lnSpc>
              <a:spcBef>
                <a:spcPts val="45"/>
              </a:spcBef>
            </a:pPr>
            <a:r>
              <a:rPr dirty="0" sz="1950" spc="-80"/>
              <a:t>T</a:t>
            </a:r>
            <a:r>
              <a:rPr dirty="0" sz="1950" spc="90"/>
              <a:t>r</a:t>
            </a:r>
            <a:r>
              <a:rPr dirty="0" sz="1950" spc="95"/>
              <a:t>an</a:t>
            </a:r>
            <a:r>
              <a:rPr dirty="0" sz="1950" spc="90"/>
              <a:t>s</a:t>
            </a:r>
            <a:r>
              <a:rPr dirty="0" sz="1950" spc="85"/>
              <a:t>f</a:t>
            </a:r>
            <a:r>
              <a:rPr dirty="0" sz="1950" spc="95"/>
              <a:t>o</a:t>
            </a:r>
            <a:r>
              <a:rPr dirty="0" sz="1950" spc="90"/>
              <a:t>r</a:t>
            </a:r>
            <a:r>
              <a:rPr dirty="0" sz="1950" spc="105"/>
              <a:t>m</a:t>
            </a:r>
            <a:r>
              <a:rPr dirty="0" sz="1950" spc="90"/>
              <a:t>a</a:t>
            </a:r>
            <a:r>
              <a:rPr dirty="0" sz="1950" spc="85"/>
              <a:t>t</a:t>
            </a:r>
            <a:r>
              <a:rPr dirty="0" sz="1950" spc="85"/>
              <a:t>i</a:t>
            </a:r>
            <a:r>
              <a:rPr dirty="0" sz="1950" spc="95"/>
              <a:t>o</a:t>
            </a:r>
            <a:r>
              <a:rPr dirty="0" sz="1950" spc="20"/>
              <a:t>n</a:t>
            </a:r>
            <a:r>
              <a:rPr dirty="0" sz="1950" spc="165"/>
              <a:t> </a:t>
            </a:r>
            <a:r>
              <a:rPr dirty="0" sz="1950" spc="90"/>
              <a:t>al</a:t>
            </a:r>
            <a:r>
              <a:rPr dirty="0" sz="1950" spc="55"/>
              <a:t>r</a:t>
            </a:r>
            <a:r>
              <a:rPr dirty="0" sz="1950" spc="90"/>
              <a:t>ea</a:t>
            </a:r>
            <a:r>
              <a:rPr dirty="0" sz="1950" spc="95"/>
              <a:t>d</a:t>
            </a:r>
            <a:r>
              <a:rPr dirty="0" sz="1950" spc="20"/>
              <a:t>y</a:t>
            </a:r>
            <a:r>
              <a:rPr dirty="0" sz="1950" spc="165"/>
              <a:t> </a:t>
            </a:r>
            <a:r>
              <a:rPr dirty="0" sz="1950" spc="85"/>
              <a:t>t</a:t>
            </a:r>
            <a:r>
              <a:rPr dirty="0" sz="1950" spc="95"/>
              <a:t>oo</a:t>
            </a:r>
            <a:r>
              <a:rPr dirty="0" sz="1950" spc="20"/>
              <a:t>k</a:t>
            </a:r>
            <a:r>
              <a:rPr dirty="0" sz="1950" spc="165"/>
              <a:t> </a:t>
            </a:r>
            <a:r>
              <a:rPr dirty="0" sz="1950" spc="90"/>
              <a:t>pl</a:t>
            </a:r>
            <a:r>
              <a:rPr dirty="0" sz="1950" spc="90"/>
              <a:t>a</a:t>
            </a:r>
            <a:r>
              <a:rPr dirty="0" sz="1950" spc="90"/>
              <a:t>c</a:t>
            </a:r>
            <a:r>
              <a:rPr dirty="0" sz="1950" spc="15"/>
              <a:t>e</a:t>
            </a:r>
            <a:r>
              <a:rPr dirty="0" sz="1950" spc="165"/>
              <a:t> </a:t>
            </a:r>
            <a:r>
              <a:rPr dirty="0" sz="1950" spc="95"/>
              <a:t>b</a:t>
            </a:r>
            <a:r>
              <a:rPr dirty="0" sz="1950" spc="95"/>
              <a:t>u</a:t>
            </a:r>
            <a:r>
              <a:rPr dirty="0" sz="1950" spc="10"/>
              <a:t>t</a:t>
            </a:r>
            <a:r>
              <a:rPr dirty="0" sz="1950" spc="165"/>
              <a:t> </a:t>
            </a:r>
            <a:r>
              <a:rPr dirty="0" sz="1950" spc="85"/>
              <a:t>i</a:t>
            </a:r>
            <a:r>
              <a:rPr dirty="0" sz="1950" spc="15"/>
              <a:t>s</a:t>
            </a:r>
            <a:r>
              <a:rPr dirty="0" sz="1950" spc="165"/>
              <a:t> </a:t>
            </a:r>
            <a:r>
              <a:rPr dirty="0" sz="1950" spc="95"/>
              <a:t>n</a:t>
            </a:r>
            <a:r>
              <a:rPr dirty="0" sz="1950" spc="95"/>
              <a:t>o</a:t>
            </a:r>
            <a:r>
              <a:rPr dirty="0" sz="1950" spc="10"/>
              <a:t>t</a:t>
            </a:r>
            <a:r>
              <a:rPr dirty="0" sz="1950" spc="165"/>
              <a:t> </a:t>
            </a:r>
            <a:r>
              <a:rPr dirty="0" sz="1950" spc="95"/>
              <a:t>g</a:t>
            </a:r>
            <a:r>
              <a:rPr dirty="0" sz="1950" spc="90"/>
              <a:t>enerall</a:t>
            </a:r>
            <a:r>
              <a:rPr dirty="0" sz="1950" spc="20"/>
              <a:t>y</a:t>
            </a:r>
            <a:r>
              <a:rPr dirty="0" sz="1950" spc="165"/>
              <a:t> </a:t>
            </a:r>
            <a:r>
              <a:rPr dirty="0" sz="1950" spc="95"/>
              <a:t>p</a:t>
            </a:r>
            <a:r>
              <a:rPr dirty="0" sz="1950" spc="90"/>
              <a:t>e</a:t>
            </a:r>
            <a:r>
              <a:rPr dirty="0" sz="1950" spc="55"/>
              <a:t>r</a:t>
            </a:r>
            <a:r>
              <a:rPr dirty="0" sz="1950" spc="90"/>
              <a:t>c</a:t>
            </a:r>
            <a:r>
              <a:rPr dirty="0" sz="1950" spc="85"/>
              <a:t>ei</a:t>
            </a:r>
            <a:r>
              <a:rPr dirty="0" sz="1950" spc="95"/>
              <a:t>v</a:t>
            </a:r>
            <a:r>
              <a:rPr dirty="0" sz="1950" spc="90"/>
              <a:t>e</a:t>
            </a:r>
            <a:r>
              <a:rPr dirty="0" sz="1950" spc="20"/>
              <a:t>d</a:t>
            </a:r>
            <a:r>
              <a:rPr dirty="0" sz="1950" spc="5"/>
              <a:t> </a:t>
            </a:r>
            <a:r>
              <a:rPr dirty="0" sz="1950" spc="-80"/>
              <a:t>T</a:t>
            </a:r>
            <a:r>
              <a:rPr dirty="0" sz="1950" spc="90"/>
              <a:t>r</a:t>
            </a:r>
            <a:r>
              <a:rPr dirty="0" sz="1950" spc="95"/>
              <a:t>an</a:t>
            </a:r>
            <a:r>
              <a:rPr dirty="0" sz="1950" spc="90"/>
              <a:t>s</a:t>
            </a:r>
            <a:r>
              <a:rPr dirty="0" sz="1950" spc="85"/>
              <a:t>i</a:t>
            </a:r>
            <a:r>
              <a:rPr dirty="0" sz="1950" spc="85"/>
              <a:t>t</a:t>
            </a:r>
            <a:r>
              <a:rPr dirty="0" sz="1950" spc="85"/>
              <a:t>i</a:t>
            </a:r>
            <a:r>
              <a:rPr dirty="0" sz="1950" spc="95"/>
              <a:t>o</a:t>
            </a:r>
            <a:r>
              <a:rPr dirty="0" sz="1950" spc="20"/>
              <a:t>n</a:t>
            </a:r>
            <a:r>
              <a:rPr dirty="0" sz="1950" spc="165"/>
              <a:t> </a:t>
            </a:r>
            <a:r>
              <a:rPr dirty="0" sz="1950" spc="90"/>
              <a:t>s</a:t>
            </a:r>
            <a:r>
              <a:rPr dirty="0" sz="1950" spc="100"/>
              <a:t>moo</a:t>
            </a:r>
            <a:r>
              <a:rPr dirty="0" sz="1950" spc="85"/>
              <a:t>t</a:t>
            </a:r>
            <a:r>
              <a:rPr dirty="0" sz="1950" spc="20"/>
              <a:t>h</a:t>
            </a:r>
            <a:r>
              <a:rPr dirty="0" sz="1950" spc="165"/>
              <a:t> </a:t>
            </a:r>
            <a:r>
              <a:rPr dirty="0" sz="1950" spc="95"/>
              <a:t>an</a:t>
            </a:r>
            <a:r>
              <a:rPr dirty="0" sz="1950" spc="20"/>
              <a:t>d</a:t>
            </a:r>
            <a:r>
              <a:rPr dirty="0" sz="1950" spc="165"/>
              <a:t> </a:t>
            </a:r>
            <a:r>
              <a:rPr dirty="0" sz="1950" spc="95"/>
              <a:t>o</a:t>
            </a:r>
            <a:r>
              <a:rPr dirty="0" sz="1950" spc="95"/>
              <a:t>u</a:t>
            </a:r>
            <a:r>
              <a:rPr dirty="0" sz="1950" spc="85"/>
              <a:t>t</a:t>
            </a:r>
            <a:r>
              <a:rPr dirty="0" sz="1950" spc="90"/>
              <a:t>c</a:t>
            </a:r>
            <a:r>
              <a:rPr dirty="0" sz="1950" spc="100"/>
              <a:t>om</a:t>
            </a:r>
            <a:r>
              <a:rPr dirty="0" sz="1950" spc="15"/>
              <a:t>e</a:t>
            </a:r>
            <a:r>
              <a:rPr dirty="0" sz="1950" spc="165"/>
              <a:t> </a:t>
            </a:r>
            <a:r>
              <a:rPr dirty="0" sz="1950" spc="90"/>
              <a:t>c</a:t>
            </a:r>
            <a:r>
              <a:rPr dirty="0" sz="1950" spc="90"/>
              <a:t>a</a:t>
            </a:r>
            <a:r>
              <a:rPr dirty="0" sz="1950" spc="20"/>
              <a:t>n</a:t>
            </a:r>
            <a:r>
              <a:rPr dirty="0" sz="1950" spc="165"/>
              <a:t> </a:t>
            </a:r>
            <a:r>
              <a:rPr dirty="0" sz="1950" spc="95"/>
              <a:t>b</a:t>
            </a:r>
            <a:r>
              <a:rPr dirty="0" sz="1950" spc="15"/>
              <a:t>e</a:t>
            </a:r>
            <a:r>
              <a:rPr dirty="0" sz="1950" spc="165"/>
              <a:t> </a:t>
            </a:r>
            <a:r>
              <a:rPr dirty="0" sz="1950" spc="95"/>
              <a:t>g</a:t>
            </a:r>
            <a:r>
              <a:rPr dirty="0" sz="1950" spc="95"/>
              <a:t>ue</a:t>
            </a:r>
            <a:r>
              <a:rPr dirty="0" sz="1950" spc="90"/>
              <a:t>ss</a:t>
            </a:r>
            <a:r>
              <a:rPr dirty="0" sz="1950" spc="90"/>
              <a:t>e</a:t>
            </a:r>
            <a:r>
              <a:rPr dirty="0" sz="1950" spc="20"/>
              <a:t>d</a:t>
            </a:r>
            <a:endParaRPr sz="1950"/>
          </a:p>
          <a:p>
            <a:pPr marL="288290"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918210">
              <a:lnSpc>
                <a:spcPct val="100000"/>
              </a:lnSpc>
              <a:spcBef>
                <a:spcPts val="1255"/>
              </a:spcBef>
            </a:pPr>
            <a:r>
              <a:rPr dirty="0" sz="1950" spc="-80"/>
              <a:t>T</a:t>
            </a:r>
            <a:r>
              <a:rPr dirty="0" sz="1950" spc="90"/>
              <a:t>r</a:t>
            </a:r>
            <a:r>
              <a:rPr dirty="0" sz="1950" spc="95"/>
              <a:t>an</a:t>
            </a:r>
            <a:r>
              <a:rPr dirty="0" sz="1950" spc="90"/>
              <a:t>s</a:t>
            </a:r>
            <a:r>
              <a:rPr dirty="0" sz="1950" spc="85"/>
              <a:t>i</a:t>
            </a:r>
            <a:r>
              <a:rPr dirty="0" sz="1950" spc="85"/>
              <a:t>t</a:t>
            </a:r>
            <a:r>
              <a:rPr dirty="0" sz="1950" spc="85"/>
              <a:t>i</a:t>
            </a:r>
            <a:r>
              <a:rPr dirty="0" sz="1950" spc="95"/>
              <a:t>o</a:t>
            </a:r>
            <a:r>
              <a:rPr dirty="0" sz="1950" spc="20"/>
              <a:t>n</a:t>
            </a:r>
            <a:r>
              <a:rPr dirty="0" sz="1950" spc="165"/>
              <a:t> </a:t>
            </a:r>
            <a:r>
              <a:rPr dirty="0" sz="1950" spc="85"/>
              <a:t>i</a:t>
            </a:r>
            <a:r>
              <a:rPr dirty="0" sz="1950" spc="15"/>
              <a:t>s</a:t>
            </a:r>
            <a:r>
              <a:rPr dirty="0" sz="1950" spc="165"/>
              <a:t> </a:t>
            </a:r>
            <a:r>
              <a:rPr dirty="0" sz="1950" spc="95"/>
              <a:t>n</a:t>
            </a:r>
            <a:r>
              <a:rPr dirty="0" sz="1950" spc="95"/>
              <a:t>o</a:t>
            </a:r>
            <a:r>
              <a:rPr dirty="0" sz="1950" spc="10"/>
              <a:t>t</a:t>
            </a:r>
            <a:r>
              <a:rPr dirty="0" sz="1950" spc="165"/>
              <a:t> </a:t>
            </a:r>
            <a:r>
              <a:rPr dirty="0" sz="1950" spc="90"/>
              <a:t>s</a:t>
            </a:r>
            <a:r>
              <a:rPr dirty="0" sz="1950" spc="100"/>
              <a:t>moo</a:t>
            </a:r>
            <a:r>
              <a:rPr dirty="0" sz="1950" spc="85"/>
              <a:t>t</a:t>
            </a:r>
            <a:r>
              <a:rPr dirty="0" sz="1950" spc="20"/>
              <a:t>h</a:t>
            </a:r>
            <a:r>
              <a:rPr dirty="0" sz="1950" spc="165"/>
              <a:t> </a:t>
            </a:r>
            <a:r>
              <a:rPr dirty="0" sz="1950" spc="85"/>
              <a:t>(</a:t>
            </a:r>
            <a:r>
              <a:rPr dirty="0" sz="1950" spc="90"/>
              <a:t>c</a:t>
            </a:r>
            <a:r>
              <a:rPr dirty="0" sz="1950" spc="85"/>
              <a:t>ri</a:t>
            </a:r>
            <a:r>
              <a:rPr dirty="0" sz="1950" spc="90"/>
              <a:t>s</a:t>
            </a:r>
            <a:r>
              <a:rPr dirty="0" sz="1950" spc="85"/>
              <a:t>i</a:t>
            </a:r>
            <a:r>
              <a:rPr dirty="0" sz="1950" spc="90"/>
              <a:t>s</a:t>
            </a:r>
            <a:r>
              <a:rPr dirty="0" sz="1950" spc="85"/>
              <a:t>)</a:t>
            </a:r>
            <a:r>
              <a:rPr dirty="0" sz="1950" spc="5"/>
              <a:t>,</a:t>
            </a:r>
            <a:r>
              <a:rPr dirty="0" sz="1950" spc="165"/>
              <a:t> </a:t>
            </a:r>
            <a:r>
              <a:rPr dirty="0" sz="1950" spc="105"/>
              <a:t>m</a:t>
            </a:r>
            <a:r>
              <a:rPr dirty="0" sz="1950" spc="90"/>
              <a:t>ul</a:t>
            </a:r>
            <a:r>
              <a:rPr dirty="0" sz="1950" spc="85"/>
              <a:t>t</a:t>
            </a:r>
            <a:r>
              <a:rPr dirty="0" sz="1950" spc="85"/>
              <a:t>ipli</a:t>
            </a:r>
            <a:r>
              <a:rPr dirty="0" sz="1950" spc="90"/>
              <a:t>c</a:t>
            </a:r>
            <a:r>
              <a:rPr dirty="0" sz="1950" spc="85"/>
              <a:t>i</a:t>
            </a:r>
            <a:r>
              <a:rPr dirty="0" sz="1950" spc="85"/>
              <a:t>t</a:t>
            </a:r>
            <a:r>
              <a:rPr dirty="0" sz="1950" spc="20"/>
              <a:t>y</a:t>
            </a:r>
            <a:r>
              <a:rPr dirty="0" sz="1950" spc="165"/>
              <a:t> </a:t>
            </a:r>
            <a:r>
              <a:rPr dirty="0" sz="1950" spc="95"/>
              <a:t>o</a:t>
            </a:r>
            <a:r>
              <a:rPr dirty="0" sz="1950" spc="10"/>
              <a:t>f</a:t>
            </a:r>
            <a:r>
              <a:rPr dirty="0" sz="1950" spc="165"/>
              <a:t> </a:t>
            </a:r>
            <a:r>
              <a:rPr dirty="0" sz="1950" spc="95"/>
              <a:t>p</a:t>
            </a:r>
            <a:r>
              <a:rPr dirty="0" sz="1950" spc="95"/>
              <a:t>o</a:t>
            </a:r>
            <a:r>
              <a:rPr dirty="0" sz="1950" spc="90"/>
              <a:t>ss</a:t>
            </a:r>
            <a:r>
              <a:rPr dirty="0" sz="1950" spc="85"/>
              <a:t>i</a:t>
            </a:r>
            <a:r>
              <a:rPr dirty="0" sz="1950" spc="95"/>
              <a:t>b</a:t>
            </a:r>
            <a:r>
              <a:rPr dirty="0" sz="1950" spc="85"/>
              <a:t>l</a:t>
            </a:r>
            <a:r>
              <a:rPr dirty="0" sz="1950" spc="15"/>
              <a:t>e</a:t>
            </a:r>
            <a:r>
              <a:rPr dirty="0" sz="1950" spc="165"/>
              <a:t> </a:t>
            </a:r>
            <a:r>
              <a:rPr dirty="0" sz="1950" spc="95"/>
              <a:t>o</a:t>
            </a:r>
            <a:r>
              <a:rPr dirty="0" sz="1950" spc="95"/>
              <a:t>u</a:t>
            </a:r>
            <a:r>
              <a:rPr dirty="0" sz="1950" spc="85"/>
              <a:t>t</a:t>
            </a:r>
            <a:r>
              <a:rPr dirty="0" sz="1950" spc="90"/>
              <a:t>c</a:t>
            </a:r>
            <a:r>
              <a:rPr dirty="0" sz="1950" spc="100"/>
              <a:t>om</a:t>
            </a:r>
            <a:r>
              <a:rPr dirty="0" sz="1950" spc="90"/>
              <a:t>e</a:t>
            </a:r>
            <a:r>
              <a:rPr dirty="0" sz="1950" spc="15"/>
              <a:t>s</a:t>
            </a:r>
            <a:endParaRPr sz="1950"/>
          </a:p>
          <a:p>
            <a:pPr marL="288290">
              <a:lnSpc>
                <a:spcPct val="100000"/>
              </a:lnSpc>
              <a:spcBef>
                <a:spcPts val="52"/>
              </a:spcBef>
            </a:pPr>
            <a:endParaRPr sz="2750">
              <a:latin typeface="Times New Roman"/>
              <a:cs typeface="Times New Roman"/>
            </a:endParaRPr>
          </a:p>
          <a:p>
            <a:pPr marL="300990" marR="624205">
              <a:lnSpc>
                <a:spcPct val="108900"/>
              </a:lnSpc>
            </a:pPr>
            <a:r>
              <a:rPr dirty="0" spc="105"/>
              <a:t>I</a:t>
            </a:r>
            <a:r>
              <a:rPr dirty="0"/>
              <a:t>n</a:t>
            </a:r>
            <a:r>
              <a:rPr dirty="0" spc="210"/>
              <a:t> </a:t>
            </a:r>
            <a:r>
              <a:rPr dirty="0" spc="100"/>
              <a:t>th</a:t>
            </a:r>
            <a:r>
              <a:rPr dirty="0"/>
              <a:t>e</a:t>
            </a:r>
            <a:r>
              <a:rPr dirty="0" spc="210"/>
              <a:t> </a:t>
            </a:r>
            <a:r>
              <a:rPr dirty="0" spc="105"/>
              <a:t>firs</a:t>
            </a:r>
            <a:r>
              <a:rPr dirty="0"/>
              <a:t>t</a:t>
            </a:r>
            <a:r>
              <a:rPr dirty="0" spc="210"/>
              <a:t> </a:t>
            </a:r>
            <a:r>
              <a:rPr dirty="0" spc="105"/>
              <a:t>cas</a:t>
            </a:r>
            <a:r>
              <a:rPr dirty="0"/>
              <a:t>e</a:t>
            </a:r>
            <a:r>
              <a:rPr dirty="0" spc="210"/>
              <a:t> </a:t>
            </a:r>
            <a:r>
              <a:rPr dirty="0" spc="105"/>
              <a:t>the</a:t>
            </a:r>
            <a:r>
              <a:rPr dirty="0" spc="55"/>
              <a:t>r</a:t>
            </a:r>
            <a:r>
              <a:rPr dirty="0"/>
              <a:t>e</a:t>
            </a:r>
            <a:r>
              <a:rPr dirty="0" spc="210"/>
              <a:t> </a:t>
            </a:r>
            <a:r>
              <a:rPr dirty="0" spc="105"/>
              <a:t>i</a:t>
            </a:r>
            <a:r>
              <a:rPr dirty="0"/>
              <a:t>s</a:t>
            </a:r>
            <a:r>
              <a:rPr dirty="0" spc="210"/>
              <a:t> </a:t>
            </a:r>
            <a:r>
              <a:rPr dirty="0" spc="105"/>
              <a:t>no</a:t>
            </a:r>
            <a:r>
              <a:rPr dirty="0"/>
              <a:t>t</a:t>
            </a:r>
            <a:r>
              <a:rPr dirty="0" spc="210"/>
              <a:t> </a:t>
            </a:r>
            <a:r>
              <a:rPr dirty="0" spc="105"/>
              <a:t>particula</a:t>
            </a:r>
            <a:r>
              <a:rPr dirty="0"/>
              <a:t>r</a:t>
            </a:r>
            <a:r>
              <a:rPr dirty="0" spc="215"/>
              <a:t> </a:t>
            </a:r>
            <a:r>
              <a:rPr dirty="0" spc="105"/>
              <a:t>nee</a:t>
            </a:r>
            <a:r>
              <a:rPr dirty="0"/>
              <a:t>d</a:t>
            </a:r>
            <a:r>
              <a:rPr dirty="0" spc="210"/>
              <a:t> </a:t>
            </a:r>
            <a:r>
              <a:rPr dirty="0" spc="105"/>
              <a:t>fo</a:t>
            </a:r>
            <a:r>
              <a:rPr dirty="0"/>
              <a:t>r</a:t>
            </a:r>
            <a:r>
              <a:rPr dirty="0" spc="210"/>
              <a:t> </a:t>
            </a:r>
            <a:r>
              <a:rPr dirty="0" spc="105"/>
              <a:t>anticipation</a:t>
            </a:r>
            <a:r>
              <a:rPr dirty="0"/>
              <a:t>,</a:t>
            </a:r>
            <a:r>
              <a:rPr dirty="0" spc="210"/>
              <a:t> </a:t>
            </a:r>
            <a:r>
              <a:rPr dirty="0" spc="105"/>
              <a:t>althoug</a:t>
            </a:r>
            <a:r>
              <a:rPr dirty="0"/>
              <a:t>h</a:t>
            </a:r>
            <a:r>
              <a:rPr dirty="0" spc="210"/>
              <a:t> </a:t>
            </a:r>
            <a:r>
              <a:rPr dirty="0" spc="105"/>
              <a:t>economi</a:t>
            </a:r>
            <a:r>
              <a:rPr dirty="0"/>
              <a:t>c</a:t>
            </a:r>
            <a:r>
              <a:rPr dirty="0" spc="210"/>
              <a:t> </a:t>
            </a:r>
            <a:r>
              <a:rPr dirty="0" spc="100"/>
              <a:t>theor</a:t>
            </a:r>
            <a:r>
              <a:rPr dirty="0"/>
              <a:t>y</a:t>
            </a:r>
            <a:r>
              <a:rPr dirty="0" spc="215"/>
              <a:t> </a:t>
            </a:r>
            <a:r>
              <a:rPr dirty="0" spc="105"/>
              <a:t>nee</a:t>
            </a:r>
            <a:r>
              <a:rPr dirty="0"/>
              <a:t>d</a:t>
            </a:r>
            <a:r>
              <a:rPr dirty="0" spc="210"/>
              <a:t> </a:t>
            </a:r>
            <a:r>
              <a:rPr dirty="0" spc="100"/>
              <a:t>t</a:t>
            </a:r>
            <a:r>
              <a:rPr dirty="0"/>
              <a:t>o</a:t>
            </a:r>
            <a:r>
              <a:rPr dirty="0" spc="210"/>
              <a:t> </a:t>
            </a:r>
            <a:r>
              <a:rPr dirty="0" spc="105"/>
              <a:t>adjus</a:t>
            </a:r>
            <a:r>
              <a:rPr dirty="0"/>
              <a:t>t</a:t>
            </a:r>
            <a:r>
              <a:rPr dirty="0" spc="210"/>
              <a:t> </a:t>
            </a:r>
            <a:r>
              <a:rPr dirty="0" spc="105"/>
              <a:t>its</a:t>
            </a:r>
            <a:r>
              <a:rPr dirty="0" spc="105"/>
              <a:t> tool</a:t>
            </a:r>
            <a:r>
              <a:rPr dirty="0"/>
              <a:t>s</a:t>
            </a:r>
            <a:r>
              <a:rPr dirty="0" spc="215"/>
              <a:t> </a:t>
            </a:r>
            <a:r>
              <a:rPr dirty="0" spc="105"/>
              <a:t>an</a:t>
            </a:r>
            <a:r>
              <a:rPr dirty="0"/>
              <a:t>d</a:t>
            </a:r>
            <a:r>
              <a:rPr dirty="0" spc="210"/>
              <a:t> </a:t>
            </a:r>
            <a:r>
              <a:rPr dirty="0" spc="105"/>
              <a:t>model</a:t>
            </a:r>
            <a:r>
              <a:rPr dirty="0"/>
              <a:t>s</a:t>
            </a:r>
            <a:r>
              <a:rPr dirty="0" spc="210"/>
              <a:t> </a:t>
            </a:r>
            <a:r>
              <a:rPr dirty="0" spc="105"/>
              <a:t>(positiv</a:t>
            </a:r>
            <a:r>
              <a:rPr dirty="0"/>
              <a:t>e</a:t>
            </a:r>
            <a:r>
              <a:rPr dirty="0" spc="210"/>
              <a:t> </a:t>
            </a:r>
            <a:r>
              <a:rPr dirty="0" spc="105"/>
              <a:t>app</a:t>
            </a:r>
            <a:r>
              <a:rPr dirty="0" spc="55"/>
              <a:t>r</a:t>
            </a:r>
            <a:r>
              <a:rPr dirty="0" spc="105"/>
              <a:t>oach)</a:t>
            </a:r>
          </a:p>
          <a:p>
            <a:pPr marL="288290">
              <a:lnSpc>
                <a:spcPct val="100000"/>
              </a:lnSpc>
              <a:spcBef>
                <a:spcPts val="39"/>
              </a:spcBef>
            </a:pPr>
            <a:endParaRPr sz="2800">
              <a:latin typeface="Times New Roman"/>
              <a:cs typeface="Times New Roman"/>
            </a:endParaRPr>
          </a:p>
          <a:p>
            <a:pPr marL="300990" marR="666750">
              <a:lnSpc>
                <a:spcPct val="108900"/>
              </a:lnSpc>
            </a:pPr>
            <a:r>
              <a:rPr dirty="0" spc="105"/>
              <a:t>I</a:t>
            </a:r>
            <a:r>
              <a:rPr dirty="0"/>
              <a:t>n</a:t>
            </a:r>
            <a:r>
              <a:rPr dirty="0" spc="210"/>
              <a:t> </a:t>
            </a:r>
            <a:r>
              <a:rPr dirty="0" spc="100"/>
              <a:t>th</a:t>
            </a:r>
            <a:r>
              <a:rPr dirty="0"/>
              <a:t>e</a:t>
            </a:r>
            <a:r>
              <a:rPr dirty="0" spc="210"/>
              <a:t> </a:t>
            </a:r>
            <a:r>
              <a:rPr dirty="0" spc="105"/>
              <a:t>secon</a:t>
            </a:r>
            <a:r>
              <a:rPr dirty="0"/>
              <a:t>d</a:t>
            </a:r>
            <a:r>
              <a:rPr dirty="0" spc="204"/>
              <a:t> </a:t>
            </a:r>
            <a:r>
              <a:rPr dirty="0" spc="105"/>
              <a:t>cas</a:t>
            </a:r>
            <a:r>
              <a:rPr dirty="0"/>
              <a:t>e</a:t>
            </a:r>
            <a:r>
              <a:rPr dirty="0" spc="210"/>
              <a:t> </a:t>
            </a:r>
            <a:r>
              <a:rPr dirty="0" spc="105"/>
              <a:t>anticipatio</a:t>
            </a:r>
            <a:r>
              <a:rPr dirty="0"/>
              <a:t>n</a:t>
            </a:r>
            <a:r>
              <a:rPr dirty="0" spc="210"/>
              <a:t> </a:t>
            </a:r>
            <a:r>
              <a:rPr dirty="0" spc="105"/>
              <a:t>i</a:t>
            </a:r>
            <a:r>
              <a:rPr dirty="0"/>
              <a:t>s</a:t>
            </a:r>
            <a:r>
              <a:rPr dirty="0" spc="210"/>
              <a:t> </a:t>
            </a:r>
            <a:r>
              <a:rPr dirty="0" spc="105"/>
              <a:t>important</a:t>
            </a:r>
            <a:r>
              <a:rPr dirty="0"/>
              <a:t>,</a:t>
            </a:r>
            <a:r>
              <a:rPr dirty="0" spc="210"/>
              <a:t> </a:t>
            </a:r>
            <a:r>
              <a:rPr dirty="0" spc="105"/>
              <a:t>albei</a:t>
            </a:r>
            <a:r>
              <a:rPr dirty="0"/>
              <a:t>t</a:t>
            </a:r>
            <a:r>
              <a:rPr dirty="0" spc="210"/>
              <a:t> </a:t>
            </a:r>
            <a:r>
              <a:rPr dirty="0" spc="105"/>
              <a:t>i</a:t>
            </a:r>
            <a:r>
              <a:rPr dirty="0"/>
              <a:t>t</a:t>
            </a:r>
            <a:r>
              <a:rPr dirty="0" spc="210"/>
              <a:t> </a:t>
            </a:r>
            <a:r>
              <a:rPr dirty="0" spc="105"/>
              <a:t>wil</a:t>
            </a:r>
            <a:r>
              <a:rPr dirty="0"/>
              <a:t>l</a:t>
            </a:r>
            <a:r>
              <a:rPr dirty="0" spc="210"/>
              <a:t> </a:t>
            </a:r>
            <a:r>
              <a:rPr dirty="0" spc="100"/>
              <a:t>b</a:t>
            </a:r>
            <a:r>
              <a:rPr dirty="0"/>
              <a:t>e</a:t>
            </a:r>
            <a:r>
              <a:rPr dirty="0" spc="210"/>
              <a:t> </a:t>
            </a:r>
            <a:r>
              <a:rPr dirty="0" spc="105"/>
              <a:t>passiv</a:t>
            </a:r>
            <a:r>
              <a:rPr dirty="0"/>
              <a:t>e</a:t>
            </a:r>
            <a:r>
              <a:rPr dirty="0" spc="215"/>
              <a:t> </a:t>
            </a:r>
            <a:r>
              <a:rPr dirty="0" spc="105"/>
              <a:t>i</a:t>
            </a:r>
            <a:r>
              <a:rPr dirty="0"/>
              <a:t>n</a:t>
            </a:r>
            <a:r>
              <a:rPr dirty="0" spc="210"/>
              <a:t> </a:t>
            </a:r>
            <a:r>
              <a:rPr dirty="0" spc="100"/>
              <a:t>th</a:t>
            </a:r>
            <a:r>
              <a:rPr dirty="0"/>
              <a:t>e</a:t>
            </a:r>
            <a:r>
              <a:rPr dirty="0" spc="210"/>
              <a:t> </a:t>
            </a:r>
            <a:r>
              <a:rPr dirty="0" spc="105"/>
              <a:t>sens</a:t>
            </a:r>
            <a:r>
              <a:rPr dirty="0"/>
              <a:t>e</a:t>
            </a:r>
            <a:r>
              <a:rPr dirty="0" spc="204"/>
              <a:t> </a:t>
            </a:r>
            <a:r>
              <a:rPr dirty="0" spc="100"/>
              <a:t>tha</a:t>
            </a:r>
            <a:r>
              <a:rPr dirty="0"/>
              <a:t>t</a:t>
            </a:r>
            <a:r>
              <a:rPr dirty="0" spc="210"/>
              <a:t> </a:t>
            </a:r>
            <a:r>
              <a:rPr dirty="0" spc="105"/>
              <a:t>i</a:t>
            </a:r>
            <a:r>
              <a:rPr dirty="0"/>
              <a:t>t</a:t>
            </a:r>
            <a:r>
              <a:rPr dirty="0" spc="210"/>
              <a:t> </a:t>
            </a:r>
            <a:r>
              <a:rPr dirty="0" spc="105"/>
              <a:t>canno</a:t>
            </a:r>
            <a:r>
              <a:rPr dirty="0"/>
              <a:t>t</a:t>
            </a:r>
            <a:r>
              <a:rPr dirty="0" spc="204"/>
              <a:t> </a:t>
            </a:r>
            <a:r>
              <a:rPr dirty="0" spc="105"/>
              <a:t>a</a:t>
            </a:r>
            <a:r>
              <a:rPr dirty="0" spc="55"/>
              <a:t>f</a:t>
            </a:r>
            <a:r>
              <a:rPr dirty="0" spc="105"/>
              <a:t>fec</a:t>
            </a:r>
            <a:r>
              <a:rPr dirty="0"/>
              <a:t>t</a:t>
            </a:r>
            <a:r>
              <a:rPr dirty="0" spc="210"/>
              <a:t> </a:t>
            </a:r>
            <a:r>
              <a:rPr dirty="0" spc="100"/>
              <a:t>the</a:t>
            </a:r>
            <a:r>
              <a:rPr dirty="0" spc="100"/>
              <a:t> </a:t>
            </a:r>
            <a:r>
              <a:rPr dirty="0" spc="105"/>
              <a:t>(unavoidable</a:t>
            </a:r>
            <a:r>
              <a:rPr dirty="0"/>
              <a:t>)</a:t>
            </a:r>
            <a:r>
              <a:rPr dirty="0" spc="210"/>
              <a:t> </a:t>
            </a:r>
            <a:r>
              <a:rPr dirty="0" spc="105"/>
              <a:t>outcome</a:t>
            </a:r>
            <a:r>
              <a:rPr dirty="0"/>
              <a:t>;</a:t>
            </a:r>
            <a:r>
              <a:rPr dirty="0" spc="204"/>
              <a:t> </a:t>
            </a:r>
            <a:r>
              <a:rPr dirty="0" spc="105"/>
              <a:t>app</a:t>
            </a:r>
            <a:r>
              <a:rPr dirty="0" spc="55"/>
              <a:t>r</a:t>
            </a:r>
            <a:r>
              <a:rPr dirty="0" spc="105"/>
              <a:t>oac</a:t>
            </a:r>
            <a:r>
              <a:rPr dirty="0"/>
              <a:t>h</a:t>
            </a:r>
            <a:r>
              <a:rPr dirty="0" spc="210"/>
              <a:t> </a:t>
            </a:r>
            <a:r>
              <a:rPr dirty="0" spc="105"/>
              <a:t>f</a:t>
            </a:r>
            <a:r>
              <a:rPr dirty="0" spc="55"/>
              <a:t>r</a:t>
            </a:r>
            <a:r>
              <a:rPr dirty="0" spc="105"/>
              <a:t>o</a:t>
            </a:r>
            <a:r>
              <a:rPr dirty="0"/>
              <a:t>m</a:t>
            </a:r>
            <a:r>
              <a:rPr dirty="0" spc="210"/>
              <a:t> </a:t>
            </a:r>
            <a:r>
              <a:rPr dirty="0" spc="105"/>
              <a:t>economi</a:t>
            </a:r>
            <a:r>
              <a:rPr dirty="0"/>
              <a:t>c</a:t>
            </a:r>
            <a:r>
              <a:rPr dirty="0" spc="210"/>
              <a:t> </a:t>
            </a:r>
            <a:r>
              <a:rPr dirty="0" spc="105"/>
              <a:t>theor</a:t>
            </a:r>
            <a:r>
              <a:rPr dirty="0"/>
              <a:t>y</a:t>
            </a:r>
            <a:r>
              <a:rPr dirty="0" spc="215"/>
              <a:t> </a:t>
            </a:r>
            <a:r>
              <a:rPr dirty="0" spc="105"/>
              <a:t>wil</a:t>
            </a:r>
            <a:r>
              <a:rPr dirty="0"/>
              <a:t>l</a:t>
            </a:r>
            <a:r>
              <a:rPr dirty="0" spc="210"/>
              <a:t> </a:t>
            </a:r>
            <a:r>
              <a:rPr dirty="0" spc="105"/>
              <a:t>onc</a:t>
            </a:r>
            <a:r>
              <a:rPr dirty="0"/>
              <a:t>e</a:t>
            </a:r>
            <a:r>
              <a:rPr dirty="0" spc="210"/>
              <a:t> </a:t>
            </a:r>
            <a:r>
              <a:rPr dirty="0" spc="105"/>
              <a:t>agai</a:t>
            </a:r>
            <a:r>
              <a:rPr dirty="0"/>
              <a:t>n</a:t>
            </a:r>
            <a:r>
              <a:rPr dirty="0" spc="210"/>
              <a:t> </a:t>
            </a:r>
            <a:r>
              <a:rPr dirty="0" spc="100"/>
              <a:t>b</a:t>
            </a:r>
            <a:r>
              <a:rPr dirty="0"/>
              <a:t>e</a:t>
            </a:r>
            <a:r>
              <a:rPr dirty="0" spc="210"/>
              <a:t> </a:t>
            </a:r>
            <a:r>
              <a:rPr dirty="0" spc="105"/>
              <a:t>positive</a:t>
            </a:r>
          </a:p>
          <a:p>
            <a:pPr marL="288290">
              <a:lnSpc>
                <a:spcPct val="100000"/>
              </a:lnSpc>
              <a:spcBef>
                <a:spcPts val="39"/>
              </a:spcBef>
            </a:pPr>
            <a:endParaRPr sz="2800">
              <a:latin typeface="Times New Roman"/>
              <a:cs typeface="Times New Roman"/>
            </a:endParaRPr>
          </a:p>
          <a:p>
            <a:pPr marL="300990" marR="5080">
              <a:lnSpc>
                <a:spcPct val="108900"/>
              </a:lnSpc>
            </a:pPr>
            <a:r>
              <a:rPr dirty="0" spc="105"/>
              <a:t>I</a:t>
            </a:r>
            <a:r>
              <a:rPr dirty="0"/>
              <a:t>n</a:t>
            </a:r>
            <a:r>
              <a:rPr dirty="0" spc="210"/>
              <a:t> </a:t>
            </a:r>
            <a:r>
              <a:rPr dirty="0" spc="100"/>
              <a:t>th</a:t>
            </a:r>
            <a:r>
              <a:rPr dirty="0"/>
              <a:t>e</a:t>
            </a:r>
            <a:r>
              <a:rPr dirty="0" spc="210"/>
              <a:t> </a:t>
            </a:r>
            <a:r>
              <a:rPr dirty="0" spc="105"/>
              <a:t>thi</a:t>
            </a:r>
            <a:r>
              <a:rPr dirty="0" spc="55"/>
              <a:t>r</a:t>
            </a:r>
            <a:r>
              <a:rPr dirty="0"/>
              <a:t>d</a:t>
            </a:r>
            <a:r>
              <a:rPr dirty="0" spc="210"/>
              <a:t> </a:t>
            </a:r>
            <a:r>
              <a:rPr dirty="0" spc="105"/>
              <a:t>cas</a:t>
            </a:r>
            <a:r>
              <a:rPr dirty="0"/>
              <a:t>e</a:t>
            </a:r>
            <a:r>
              <a:rPr dirty="0" spc="210"/>
              <a:t> </a:t>
            </a:r>
            <a:r>
              <a:rPr dirty="0" spc="105"/>
              <a:t>anticipatio</a:t>
            </a:r>
            <a:r>
              <a:rPr dirty="0"/>
              <a:t>n</a:t>
            </a:r>
            <a:r>
              <a:rPr dirty="0" spc="210"/>
              <a:t> </a:t>
            </a:r>
            <a:r>
              <a:rPr dirty="0" spc="105"/>
              <a:t>ha</a:t>
            </a:r>
            <a:r>
              <a:rPr dirty="0"/>
              <a:t>s</a:t>
            </a:r>
            <a:r>
              <a:rPr dirty="0" spc="210"/>
              <a:t> </a:t>
            </a:r>
            <a:r>
              <a:rPr dirty="0"/>
              <a:t>a</a:t>
            </a:r>
            <a:r>
              <a:rPr dirty="0" spc="210"/>
              <a:t> </a:t>
            </a:r>
            <a:r>
              <a:rPr dirty="0" spc="105"/>
              <a:t>potentia</a:t>
            </a:r>
            <a:r>
              <a:rPr dirty="0"/>
              <a:t>l</a:t>
            </a:r>
            <a:r>
              <a:rPr dirty="0" spc="210"/>
              <a:t> </a:t>
            </a:r>
            <a:r>
              <a:rPr dirty="0" spc="100"/>
              <a:t>t</a:t>
            </a:r>
            <a:r>
              <a:rPr dirty="0"/>
              <a:t>o</a:t>
            </a:r>
            <a:r>
              <a:rPr dirty="0" spc="210"/>
              <a:t> </a:t>
            </a:r>
            <a:r>
              <a:rPr dirty="0" spc="100"/>
              <a:t>b</a:t>
            </a:r>
            <a:r>
              <a:rPr dirty="0"/>
              <a:t>e</a:t>
            </a:r>
            <a:r>
              <a:rPr dirty="0" spc="210"/>
              <a:t> </a:t>
            </a:r>
            <a:r>
              <a:rPr dirty="0" spc="105"/>
              <a:t>activ</a:t>
            </a:r>
            <a:r>
              <a:rPr dirty="0"/>
              <a:t>e</a:t>
            </a:r>
            <a:r>
              <a:rPr dirty="0" spc="210"/>
              <a:t> </a:t>
            </a:r>
            <a:r>
              <a:rPr dirty="0" spc="105"/>
              <a:t>an</a:t>
            </a:r>
            <a:r>
              <a:rPr dirty="0"/>
              <a:t>d</a:t>
            </a:r>
            <a:r>
              <a:rPr dirty="0" spc="210"/>
              <a:t> </a:t>
            </a:r>
            <a:r>
              <a:rPr dirty="0" spc="100"/>
              <a:t>tr</a:t>
            </a:r>
            <a:r>
              <a:rPr dirty="0"/>
              <a:t>y</a:t>
            </a:r>
            <a:r>
              <a:rPr dirty="0" spc="210"/>
              <a:t> </a:t>
            </a:r>
            <a:r>
              <a:rPr dirty="0" spc="100"/>
              <a:t>t</a:t>
            </a:r>
            <a:r>
              <a:rPr dirty="0"/>
              <a:t>o</a:t>
            </a:r>
            <a:r>
              <a:rPr dirty="0" spc="210"/>
              <a:t> </a:t>
            </a:r>
            <a:r>
              <a:rPr dirty="0" spc="105"/>
              <a:t>stee</a:t>
            </a:r>
            <a:r>
              <a:rPr dirty="0"/>
              <a:t>r</a:t>
            </a:r>
            <a:r>
              <a:rPr dirty="0" spc="204"/>
              <a:t> </a:t>
            </a:r>
            <a:r>
              <a:rPr dirty="0" spc="100"/>
              <a:t>th</a:t>
            </a:r>
            <a:r>
              <a:rPr dirty="0"/>
              <a:t>e</a:t>
            </a:r>
            <a:r>
              <a:rPr dirty="0" spc="210"/>
              <a:t> </a:t>
            </a:r>
            <a:r>
              <a:rPr dirty="0" spc="100"/>
              <a:t>transformatio</a:t>
            </a:r>
            <a:r>
              <a:rPr dirty="0"/>
              <a:t>n</a:t>
            </a:r>
            <a:r>
              <a:rPr dirty="0" spc="220"/>
              <a:t> </a:t>
            </a:r>
            <a:r>
              <a:rPr dirty="0" spc="105"/>
              <a:t>p</a:t>
            </a:r>
            <a:r>
              <a:rPr dirty="0" spc="55"/>
              <a:t>r</a:t>
            </a:r>
            <a:r>
              <a:rPr dirty="0" spc="105"/>
              <a:t>oces</a:t>
            </a:r>
            <a:r>
              <a:rPr dirty="0"/>
              <a:t>s</a:t>
            </a:r>
            <a:r>
              <a:rPr dirty="0" spc="210"/>
              <a:t> </a:t>
            </a:r>
            <a:r>
              <a:rPr dirty="0" spc="105"/>
              <a:t>towa</a:t>
            </a:r>
            <a:r>
              <a:rPr dirty="0" spc="55"/>
              <a:t>r</a:t>
            </a:r>
            <a:r>
              <a:rPr dirty="0" spc="105"/>
              <a:t>ds</a:t>
            </a:r>
            <a:r>
              <a:rPr dirty="0" spc="105"/>
              <a:t> </a:t>
            </a:r>
            <a:r>
              <a:rPr dirty="0"/>
              <a:t>a</a:t>
            </a:r>
            <a:r>
              <a:rPr dirty="0" spc="210"/>
              <a:t> </a:t>
            </a:r>
            <a:r>
              <a:rPr dirty="0" spc="105"/>
              <a:t>desi</a:t>
            </a:r>
            <a:r>
              <a:rPr dirty="0" spc="55"/>
              <a:t>r</a:t>
            </a:r>
            <a:r>
              <a:rPr dirty="0" spc="105"/>
              <a:t>e</a:t>
            </a:r>
            <a:r>
              <a:rPr dirty="0"/>
              <a:t>d</a:t>
            </a:r>
            <a:r>
              <a:rPr dirty="0" spc="210"/>
              <a:t> </a:t>
            </a:r>
            <a:r>
              <a:rPr dirty="0" spc="105"/>
              <a:t>(and</a:t>
            </a:r>
            <a:r>
              <a:rPr dirty="0"/>
              <a:t>,</a:t>
            </a:r>
            <a:r>
              <a:rPr dirty="0" spc="210"/>
              <a:t> </a:t>
            </a:r>
            <a:r>
              <a:rPr dirty="0" spc="105"/>
              <a:t>i</a:t>
            </a:r>
            <a:r>
              <a:rPr dirty="0"/>
              <a:t>n</a:t>
            </a:r>
            <a:r>
              <a:rPr dirty="0" spc="210"/>
              <a:t> </a:t>
            </a:r>
            <a:r>
              <a:rPr dirty="0" spc="105"/>
              <a:t>som</a:t>
            </a:r>
            <a:r>
              <a:rPr dirty="0"/>
              <a:t>e</a:t>
            </a:r>
            <a:r>
              <a:rPr dirty="0" spc="210"/>
              <a:t> </a:t>
            </a:r>
            <a:r>
              <a:rPr dirty="0" spc="105"/>
              <a:t>cases</a:t>
            </a:r>
            <a:r>
              <a:rPr dirty="0"/>
              <a:t>,</a:t>
            </a:r>
            <a:r>
              <a:rPr dirty="0" spc="204"/>
              <a:t> </a:t>
            </a:r>
            <a:r>
              <a:rPr dirty="0" spc="105"/>
              <a:t>designed</a:t>
            </a:r>
            <a:r>
              <a:rPr dirty="0"/>
              <a:t>)</a:t>
            </a:r>
            <a:r>
              <a:rPr dirty="0" spc="204"/>
              <a:t> </a:t>
            </a:r>
            <a:r>
              <a:rPr dirty="0" spc="105"/>
              <a:t>outcome</a:t>
            </a:r>
            <a:r>
              <a:rPr dirty="0"/>
              <a:t>;</a:t>
            </a:r>
            <a:r>
              <a:rPr dirty="0" spc="204"/>
              <a:t> </a:t>
            </a:r>
            <a:r>
              <a:rPr dirty="0" spc="105"/>
              <a:t>the</a:t>
            </a:r>
            <a:r>
              <a:rPr dirty="0" spc="55"/>
              <a:t>r</a:t>
            </a:r>
            <a:r>
              <a:rPr dirty="0"/>
              <a:t>e</a:t>
            </a:r>
            <a:r>
              <a:rPr dirty="0" spc="210"/>
              <a:t> </a:t>
            </a:r>
            <a:r>
              <a:rPr dirty="0" spc="105"/>
              <a:t>i</a:t>
            </a:r>
            <a:r>
              <a:rPr dirty="0"/>
              <a:t>s</a:t>
            </a:r>
            <a:r>
              <a:rPr dirty="0" spc="210"/>
              <a:t> </a:t>
            </a:r>
            <a:r>
              <a:rPr dirty="0"/>
              <a:t>a</a:t>
            </a:r>
            <a:r>
              <a:rPr dirty="0" spc="210"/>
              <a:t> </a:t>
            </a:r>
            <a:r>
              <a:rPr dirty="0" spc="105"/>
              <a:t>normativ</a:t>
            </a:r>
            <a:r>
              <a:rPr dirty="0"/>
              <a:t>e</a:t>
            </a:r>
            <a:r>
              <a:rPr dirty="0" spc="210"/>
              <a:t> </a:t>
            </a:r>
            <a:r>
              <a:rPr dirty="0" spc="55"/>
              <a:t>r</a:t>
            </a:r>
            <a:r>
              <a:rPr dirty="0" spc="105"/>
              <a:t>ol</a:t>
            </a:r>
            <a:r>
              <a:rPr dirty="0"/>
              <a:t>e</a:t>
            </a:r>
            <a:r>
              <a:rPr dirty="0" spc="210"/>
              <a:t> </a:t>
            </a:r>
            <a:r>
              <a:rPr dirty="0" spc="105"/>
              <a:t>fo</a:t>
            </a:r>
            <a:r>
              <a:rPr dirty="0"/>
              <a:t>r</a:t>
            </a:r>
            <a:r>
              <a:rPr dirty="0" spc="210"/>
              <a:t> </a:t>
            </a:r>
            <a:r>
              <a:rPr dirty="0" spc="105"/>
              <a:t>economi</a:t>
            </a:r>
            <a:r>
              <a:rPr dirty="0"/>
              <a:t>c</a:t>
            </a:r>
            <a:r>
              <a:rPr dirty="0" spc="210"/>
              <a:t> </a:t>
            </a:r>
            <a:r>
              <a:rPr dirty="0" spc="105"/>
              <a:t>theory</a:t>
            </a:r>
          </a:p>
          <a:p>
            <a:pPr marL="288290">
              <a:lnSpc>
                <a:spcPct val="100000"/>
              </a:lnSpc>
              <a:spcBef>
                <a:spcPts val="34"/>
              </a:spcBef>
            </a:pPr>
            <a:endParaRPr sz="3050">
              <a:latin typeface="Times New Roman"/>
              <a:cs typeface="Times New Roman"/>
            </a:endParaRPr>
          </a:p>
          <a:p>
            <a:pPr marL="300990">
              <a:lnSpc>
                <a:spcPct val="100000"/>
              </a:lnSpc>
            </a:pPr>
            <a:r>
              <a:rPr dirty="0" spc="105"/>
              <a:t>I</a:t>
            </a:r>
            <a:r>
              <a:rPr dirty="0"/>
              <a:t>n</a:t>
            </a:r>
            <a:r>
              <a:rPr dirty="0" spc="210"/>
              <a:t> </a:t>
            </a:r>
            <a:r>
              <a:rPr dirty="0" spc="105"/>
              <a:t>al</a:t>
            </a:r>
            <a:r>
              <a:rPr dirty="0"/>
              <a:t>l</a:t>
            </a:r>
            <a:r>
              <a:rPr dirty="0" spc="210"/>
              <a:t> </a:t>
            </a:r>
            <a:r>
              <a:rPr dirty="0" spc="105"/>
              <a:t>cases</a:t>
            </a:r>
            <a:r>
              <a:rPr dirty="0"/>
              <a:t>,</a:t>
            </a:r>
            <a:r>
              <a:rPr dirty="0" spc="204"/>
              <a:t> </a:t>
            </a:r>
            <a:r>
              <a:rPr dirty="0" spc="100"/>
              <a:t>th</a:t>
            </a:r>
            <a:r>
              <a:rPr dirty="0"/>
              <a:t>e</a:t>
            </a:r>
            <a:r>
              <a:rPr dirty="0" spc="210"/>
              <a:t> </a:t>
            </a:r>
            <a:r>
              <a:rPr dirty="0" spc="105"/>
              <a:t>impossibilit</a:t>
            </a:r>
            <a:r>
              <a:rPr dirty="0"/>
              <a:t>y</a:t>
            </a:r>
            <a:r>
              <a:rPr dirty="0" spc="210"/>
              <a:t> </a:t>
            </a:r>
            <a:r>
              <a:rPr dirty="0" spc="105"/>
              <a:t>fo</a:t>
            </a:r>
            <a:r>
              <a:rPr dirty="0"/>
              <a:t>r</a:t>
            </a:r>
            <a:r>
              <a:rPr dirty="0" spc="210"/>
              <a:t> </a:t>
            </a:r>
            <a:r>
              <a:rPr dirty="0" spc="100"/>
              <a:t>th</a:t>
            </a:r>
            <a:r>
              <a:rPr dirty="0"/>
              <a:t>e</a:t>
            </a:r>
            <a:r>
              <a:rPr dirty="0" spc="210"/>
              <a:t> </a:t>
            </a:r>
            <a:r>
              <a:rPr dirty="0" spc="105"/>
              <a:t>socia</a:t>
            </a:r>
            <a:r>
              <a:rPr dirty="0"/>
              <a:t>l</a:t>
            </a:r>
            <a:r>
              <a:rPr dirty="0" spc="204"/>
              <a:t> </a:t>
            </a:r>
            <a:r>
              <a:rPr dirty="0" spc="105"/>
              <a:t>scientis</a:t>
            </a:r>
            <a:r>
              <a:rPr dirty="0"/>
              <a:t>t</a:t>
            </a:r>
            <a:r>
              <a:rPr dirty="0" spc="204"/>
              <a:t> </a:t>
            </a:r>
            <a:r>
              <a:rPr dirty="0" spc="100"/>
              <a:t>t</a:t>
            </a:r>
            <a:r>
              <a:rPr dirty="0"/>
              <a:t>o</a:t>
            </a:r>
            <a:r>
              <a:rPr dirty="0" spc="210"/>
              <a:t> </a:t>
            </a:r>
            <a:r>
              <a:rPr dirty="0" spc="100"/>
              <a:t>b</a:t>
            </a:r>
            <a:r>
              <a:rPr dirty="0"/>
              <a:t>e</a:t>
            </a:r>
            <a:r>
              <a:rPr dirty="0" spc="210"/>
              <a:t> </a:t>
            </a:r>
            <a:r>
              <a:rPr dirty="0" spc="105"/>
              <a:t>a</a:t>
            </a:r>
            <a:r>
              <a:rPr dirty="0"/>
              <a:t>n</a:t>
            </a:r>
            <a:r>
              <a:rPr dirty="0" spc="210"/>
              <a:t> </a:t>
            </a:r>
            <a:r>
              <a:rPr dirty="0" spc="105"/>
              <a:t>externa</a:t>
            </a:r>
            <a:r>
              <a:rPr dirty="0"/>
              <a:t>l</a:t>
            </a:r>
            <a:r>
              <a:rPr dirty="0" spc="210"/>
              <a:t> </a:t>
            </a:r>
            <a:r>
              <a:rPr dirty="0" spc="105"/>
              <a:t>observe</a:t>
            </a:r>
            <a:r>
              <a:rPr dirty="0"/>
              <a:t>r</a:t>
            </a:r>
            <a:r>
              <a:rPr dirty="0" spc="204"/>
              <a:t> </a:t>
            </a:r>
            <a:r>
              <a:rPr dirty="0" spc="105"/>
              <a:t>need</a:t>
            </a:r>
            <a:r>
              <a:rPr dirty="0"/>
              <a:t>s</a:t>
            </a:r>
            <a:r>
              <a:rPr dirty="0" spc="210"/>
              <a:t> </a:t>
            </a:r>
            <a:r>
              <a:rPr dirty="0" spc="100"/>
              <a:t>t</a:t>
            </a:r>
            <a:r>
              <a:rPr dirty="0"/>
              <a:t>o</a:t>
            </a:r>
            <a:r>
              <a:rPr dirty="0" spc="210"/>
              <a:t> </a:t>
            </a:r>
            <a:r>
              <a:rPr dirty="0" spc="100"/>
              <a:t>b</a:t>
            </a:r>
            <a:r>
              <a:rPr dirty="0"/>
              <a:t>e</a:t>
            </a:r>
            <a:r>
              <a:rPr dirty="0" spc="210"/>
              <a:t> </a:t>
            </a:r>
            <a:r>
              <a:rPr dirty="0" spc="105"/>
              <a:t>acknowledged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50248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5"/>
              <a:t>Po</a:t>
            </a:r>
            <a:r>
              <a:rPr dirty="0" spc="5"/>
              <a:t>ss</a:t>
            </a:r>
            <a:r>
              <a:rPr dirty="0" spc="5"/>
              <a:t>i</a:t>
            </a:r>
            <a:r>
              <a:rPr dirty="0" spc="10"/>
              <a:t>b</a:t>
            </a:r>
            <a:r>
              <a:rPr dirty="0"/>
              <a:t>l</a:t>
            </a:r>
            <a:r>
              <a:rPr dirty="0" spc="10"/>
              <a:t>e</a:t>
            </a:r>
            <a:r>
              <a:rPr dirty="0" spc="5"/>
              <a:t> </a:t>
            </a:r>
            <a:r>
              <a:rPr dirty="0" spc="20"/>
              <a:t>m</a:t>
            </a:r>
            <a:r>
              <a:rPr dirty="0" spc="10"/>
              <a:t>et</a:t>
            </a:r>
            <a:r>
              <a:rPr dirty="0" spc="10"/>
              <a:t>h</a:t>
            </a:r>
            <a:r>
              <a:rPr dirty="0" spc="10"/>
              <a:t>o</a:t>
            </a:r>
            <a:r>
              <a:rPr dirty="0" spc="10"/>
              <a:t>d</a:t>
            </a:r>
            <a:r>
              <a:rPr dirty="0" spc="10"/>
              <a:t>o</a:t>
            </a:r>
            <a:r>
              <a:rPr dirty="0" spc="10"/>
              <a:t>lo</a:t>
            </a:r>
            <a:r>
              <a:rPr dirty="0" spc="15"/>
              <a:t>g</a:t>
            </a:r>
            <a:r>
              <a:rPr dirty="0" spc="5"/>
              <a:t>i</a:t>
            </a:r>
            <a:r>
              <a:rPr dirty="0" spc="5"/>
              <a:t>c</a:t>
            </a:r>
            <a:r>
              <a:rPr dirty="0" spc="10"/>
              <a:t>al</a:t>
            </a:r>
            <a:r>
              <a:rPr dirty="0" spc="5"/>
              <a:t> </a:t>
            </a:r>
            <a:r>
              <a:rPr dirty="0" spc="5"/>
              <a:t>t</a:t>
            </a:r>
            <a:r>
              <a:rPr dirty="0" spc="10"/>
              <a:t>ools</a:t>
            </a:r>
            <a:r>
              <a:rPr dirty="0" spc="5"/>
              <a:t> </a:t>
            </a:r>
            <a:r>
              <a:rPr dirty="0" spc="5"/>
              <a:t>(t</a:t>
            </a:r>
            <a:r>
              <a:rPr dirty="0" spc="10"/>
              <a:t>entat</a:t>
            </a:r>
            <a:r>
              <a:rPr dirty="0" spc="5"/>
              <a:t>i</a:t>
            </a:r>
            <a:r>
              <a:rPr dirty="0" spc="5"/>
              <a:t>v</a:t>
            </a:r>
            <a:r>
              <a:rPr dirty="0" spc="10"/>
              <a:t>e)</a:t>
            </a:r>
          </a:p>
        </p:txBody>
      </p:sp>
      <p:sp>
        <p:nvSpPr>
          <p:cNvPr id="3" name="object 3"/>
          <p:cNvSpPr/>
          <p:nvPr/>
        </p:nvSpPr>
        <p:spPr>
          <a:xfrm>
            <a:off x="1047147" y="5447267"/>
            <a:ext cx="208225" cy="2184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47147" y="6714244"/>
            <a:ext cx="208225" cy="2184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47147" y="7981221"/>
            <a:ext cx="208225" cy="2184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652170" y="5335709"/>
            <a:ext cx="5784215" cy="30619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Me</a:t>
            </a:r>
            <a:r>
              <a:rPr dirty="0" sz="3950" spc="-5">
                <a:solidFill>
                  <a:srgbClr val="546056"/>
                </a:solidFill>
                <a:latin typeface="Palatino"/>
                <a:cs typeface="Palatino"/>
              </a:rPr>
              <a:t>c</a:t>
            </a:r>
            <a:r>
              <a:rPr dirty="0" sz="3950" spc="-5">
                <a:solidFill>
                  <a:srgbClr val="546056"/>
                </a:solidFill>
                <a:latin typeface="Palatino"/>
                <a:cs typeface="Palatino"/>
              </a:rPr>
              <a:t>hani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s</a:t>
            </a:r>
            <a:r>
              <a:rPr dirty="0" sz="3950" spc="5">
                <a:solidFill>
                  <a:srgbClr val="546056"/>
                </a:solidFill>
                <a:latin typeface="Palatino"/>
                <a:cs typeface="Palatino"/>
              </a:rPr>
              <a:t>m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950" spc="-5">
                <a:solidFill>
                  <a:srgbClr val="546056"/>
                </a:solidFill>
                <a:latin typeface="Palatino"/>
                <a:cs typeface="Palatino"/>
              </a:rPr>
              <a:t>d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e</a:t>
            </a:r>
            <a:r>
              <a:rPr dirty="0" sz="3950" spc="-5">
                <a:solidFill>
                  <a:srgbClr val="546056"/>
                </a:solidFill>
                <a:latin typeface="Palatino"/>
                <a:cs typeface="Palatino"/>
              </a:rPr>
              <a:t>s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ig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n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t</a:t>
            </a:r>
            <a:r>
              <a:rPr dirty="0" sz="3950" spc="-5">
                <a:solidFill>
                  <a:srgbClr val="546056"/>
                </a:solidFill>
                <a:latin typeface="Palatino"/>
                <a:cs typeface="Palatino"/>
              </a:rPr>
              <a:t>he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o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ry</a:t>
            </a:r>
            <a:endParaRPr sz="3950">
              <a:latin typeface="Palatino"/>
              <a:cs typeface="Palatino"/>
            </a:endParaRPr>
          </a:p>
          <a:p>
            <a:pPr marL="12700" marR="313690">
              <a:lnSpc>
                <a:spcPct val="210500"/>
              </a:lnSpc>
            </a:pP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A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rt</a:t>
            </a:r>
            <a:r>
              <a:rPr dirty="0" sz="3950" spc="-20">
                <a:solidFill>
                  <a:srgbClr val="546056"/>
                </a:solidFill>
                <a:latin typeface="Palatino"/>
                <a:cs typeface="Palatino"/>
              </a:rPr>
              <a:t>ific</a:t>
            </a:r>
            <a:r>
              <a:rPr dirty="0" sz="3950" spc="-5">
                <a:solidFill>
                  <a:srgbClr val="546056"/>
                </a:solidFill>
                <a:latin typeface="Palatino"/>
                <a:cs typeface="Palatino"/>
              </a:rPr>
              <a:t>ia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l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agent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s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t</a:t>
            </a:r>
            <a:r>
              <a:rPr dirty="0" sz="3950" spc="-5">
                <a:solidFill>
                  <a:srgbClr val="546056"/>
                </a:solidFill>
                <a:latin typeface="Palatino"/>
                <a:cs typeface="Palatino"/>
              </a:rPr>
              <a:t>he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o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ry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950" spc="-5">
                <a:solidFill>
                  <a:srgbClr val="546056"/>
                </a:solidFill>
                <a:latin typeface="Palatino"/>
                <a:cs typeface="Palatino"/>
              </a:rPr>
              <a:t>E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xp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eri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m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ent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al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 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e</a:t>
            </a:r>
            <a:r>
              <a:rPr dirty="0" sz="3950" spc="-5">
                <a:solidFill>
                  <a:srgbClr val="546056"/>
                </a:solidFill>
                <a:latin typeface="Palatino"/>
                <a:cs typeface="Palatino"/>
              </a:rPr>
              <a:t>c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o</a:t>
            </a:r>
            <a:r>
              <a:rPr dirty="0" sz="3950" spc="-5">
                <a:solidFill>
                  <a:srgbClr val="546056"/>
                </a:solidFill>
                <a:latin typeface="Palatino"/>
                <a:cs typeface="Palatino"/>
              </a:rPr>
              <a:t>n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o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mi</a:t>
            </a:r>
            <a:r>
              <a:rPr dirty="0" sz="3950" spc="-5">
                <a:solidFill>
                  <a:srgbClr val="546056"/>
                </a:solidFill>
                <a:latin typeface="Palatino"/>
                <a:cs typeface="Palatino"/>
              </a:rPr>
              <a:t>c</a:t>
            </a:r>
            <a:r>
              <a:rPr dirty="0" sz="3950">
                <a:solidFill>
                  <a:srgbClr val="546056"/>
                </a:solidFill>
                <a:latin typeface="Palatino"/>
                <a:cs typeface="Palatino"/>
              </a:rPr>
              <a:t>s</a:t>
            </a:r>
            <a:endParaRPr sz="3950">
              <a:latin typeface="Palatino"/>
              <a:cs typeface="Palatin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2015-07-20T07:24:56Z</dcterms:created>
  <dcterms:modified xsi:type="dcterms:W3CDTF">2015-07-20T07:24:56Z</dcterms:modified>
</cp:coreProperties>
</file>