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320" r:id="rId3"/>
    <p:sldId id="321" r:id="rId4"/>
    <p:sldId id="324" r:id="rId5"/>
    <p:sldId id="323" r:id="rId6"/>
    <p:sldId id="322" r:id="rId7"/>
    <p:sldId id="327" r:id="rId8"/>
    <p:sldId id="326" r:id="rId9"/>
    <p:sldId id="262" r:id="rId10"/>
    <p:sldId id="325" r:id="rId11"/>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42" autoAdjust="0"/>
    <p:restoredTop sz="85627" autoAdjust="0"/>
  </p:normalViewPr>
  <p:slideViewPr>
    <p:cSldViewPr>
      <p:cViewPr varScale="1">
        <p:scale>
          <a:sx n="78" d="100"/>
          <a:sy n="78" d="100"/>
        </p:scale>
        <p:origin x="-1740" y="-84"/>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sl-SI"/>
  <c:chart>
    <c:title>
      <c:tx>
        <c:rich>
          <a:bodyPr/>
          <a:lstStyle/>
          <a:p>
            <a:pPr>
              <a:defRPr/>
            </a:pPr>
            <a:r>
              <a:rPr lang="en-GB"/>
              <a:t>Labour market in Slovenia</a:t>
            </a:r>
          </a:p>
        </c:rich>
      </c:tx>
      <c:layout>
        <c:manualLayout>
          <c:xMode val="edge"/>
          <c:yMode val="edge"/>
          <c:x val="7.1172271926772432E-2"/>
          <c:y val="7.0120032244172334E-2"/>
        </c:manualLayout>
      </c:layout>
    </c:title>
    <c:view3D>
      <c:rotX val="30"/>
      <c:perspective val="30"/>
    </c:view3D>
    <c:plotArea>
      <c:layout/>
      <c:pie3DChart>
        <c:varyColors val="1"/>
        <c:ser>
          <c:idx val="0"/>
          <c:order val="0"/>
          <c:tx>
            <c:strRef>
              <c:f>Sheet1!$B$1</c:f>
              <c:strCache>
                <c:ptCount val="1"/>
                <c:pt idx="0">
                  <c:v>Labour market in Slovenia</c:v>
                </c:pt>
              </c:strCache>
            </c:strRef>
          </c:tx>
          <c:cat>
            <c:strRef>
              <c:f>Sheet1!$A$2:$A$3</c:f>
              <c:strCache>
                <c:ptCount val="2"/>
                <c:pt idx="0">
                  <c:v>Other forms of employment</c:v>
                </c:pt>
                <c:pt idx="1">
                  <c:v>Student work</c:v>
                </c:pt>
              </c:strCache>
            </c:strRef>
          </c:cat>
          <c:val>
            <c:numRef>
              <c:f>Sheet1!$B$2:$B$3</c:f>
              <c:numCache>
                <c:formatCode>General</c:formatCode>
                <c:ptCount val="2"/>
                <c:pt idx="0">
                  <c:v>97</c:v>
                </c:pt>
                <c:pt idx="1">
                  <c:v>3</c:v>
                </c:pt>
              </c:numCache>
            </c:numRef>
          </c:val>
        </c:ser>
      </c:pie3DChart>
    </c:plotArea>
    <c:legend>
      <c:legendPos val="r"/>
      <c:layout/>
    </c:legend>
    <c:plotVisOnly val="1"/>
  </c:chart>
  <c:txPr>
    <a:bodyPr/>
    <a:lstStyle/>
    <a:p>
      <a:pPr>
        <a:defRPr lang="en-GB" sz="1800" noProof="0">
          <a:latin typeface="DINCE-Regular"/>
        </a:defRPr>
      </a:pPr>
      <a:endParaRPr lang="sl-SI"/>
    </a:p>
  </c:txPr>
  <c:externalData r:id="rId1"/>
</c:chartSpace>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9A797C-B3A2-4710-9198-45EA84B6BAFE}"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sl-SI"/>
        </a:p>
      </dgm:t>
    </dgm:pt>
    <dgm:pt modelId="{245F10F7-F005-4782-8E19-41B5DFD362D6}">
      <dgm:prSet phldrT="[Text]"/>
      <dgm:spPr/>
      <dgm:t>
        <a:bodyPr/>
        <a:lstStyle/>
        <a:p>
          <a:r>
            <a:rPr lang="en-GB" noProof="0" dirty="0" smtClean="0"/>
            <a:t>Employer</a:t>
          </a:r>
          <a:endParaRPr lang="en-GB" noProof="0" dirty="0"/>
        </a:p>
      </dgm:t>
    </dgm:pt>
    <dgm:pt modelId="{15DC9735-2F99-49D1-BCAF-F282FFF96C85}" type="parTrans" cxnId="{530E1A29-0DF2-42F0-8FD5-A48549344150}">
      <dgm:prSet/>
      <dgm:spPr/>
      <dgm:t>
        <a:bodyPr/>
        <a:lstStyle/>
        <a:p>
          <a:endParaRPr lang="sl-SI"/>
        </a:p>
      </dgm:t>
    </dgm:pt>
    <dgm:pt modelId="{2DF5962C-E4CE-42DA-A7B2-DA646431E11F}" type="sibTrans" cxnId="{530E1A29-0DF2-42F0-8FD5-A48549344150}">
      <dgm:prSet/>
      <dgm:spPr/>
      <dgm:t>
        <a:bodyPr/>
        <a:lstStyle/>
        <a:p>
          <a:endParaRPr lang="sl-SI"/>
        </a:p>
      </dgm:t>
    </dgm:pt>
    <dgm:pt modelId="{D7D25B9D-A716-4530-801F-4CA442B7DB78}">
      <dgm:prSet phldrT="[Text]"/>
      <dgm:spPr/>
      <dgm:t>
        <a:bodyPr/>
        <a:lstStyle/>
        <a:p>
          <a:r>
            <a:rPr lang="en-US" noProof="0" dirty="0" smtClean="0"/>
            <a:t>Employer / Company</a:t>
          </a:r>
          <a:endParaRPr lang="en-US" noProof="0" dirty="0"/>
        </a:p>
      </dgm:t>
    </dgm:pt>
    <dgm:pt modelId="{917AA6F6-C49E-4CB3-B7C8-1C194B8C9268}" type="parTrans" cxnId="{A6BC081D-7606-4700-90F2-59C164F1E311}">
      <dgm:prSet/>
      <dgm:spPr/>
      <dgm:t>
        <a:bodyPr/>
        <a:lstStyle/>
        <a:p>
          <a:endParaRPr lang="sl-SI"/>
        </a:p>
      </dgm:t>
    </dgm:pt>
    <dgm:pt modelId="{EC2966A4-ABB7-4A8E-A029-9AD1D1836377}" type="sibTrans" cxnId="{A6BC081D-7606-4700-90F2-59C164F1E311}">
      <dgm:prSet/>
      <dgm:spPr/>
      <dgm:t>
        <a:bodyPr/>
        <a:lstStyle/>
        <a:p>
          <a:endParaRPr lang="sl-SI"/>
        </a:p>
      </dgm:t>
    </dgm:pt>
    <dgm:pt modelId="{6766ADC5-01CB-4140-ABE9-C8C2334A61BD}">
      <dgm:prSet phldrT="[Text]"/>
      <dgm:spPr>
        <a:blipFill rotWithShape="0">
          <a:blip xmlns:r="http://schemas.openxmlformats.org/officeDocument/2006/relationships" r:embed="rId1"/>
          <a:stretch>
            <a:fillRect/>
          </a:stretch>
        </a:blipFill>
      </dgm:spPr>
      <dgm:t>
        <a:bodyPr/>
        <a:lstStyle/>
        <a:p>
          <a:endParaRPr lang="sl-SI" dirty="0"/>
        </a:p>
      </dgm:t>
    </dgm:pt>
    <dgm:pt modelId="{1E284C09-904F-4D4F-8F45-08E32E9B03B7}" type="parTrans" cxnId="{F16811F0-73F9-4CEA-A6AD-64B294092C95}">
      <dgm:prSet/>
      <dgm:spPr/>
      <dgm:t>
        <a:bodyPr/>
        <a:lstStyle/>
        <a:p>
          <a:endParaRPr lang="sl-SI"/>
        </a:p>
      </dgm:t>
    </dgm:pt>
    <dgm:pt modelId="{36906B8B-F0C9-4251-B7A9-892668584BC9}" type="sibTrans" cxnId="{F16811F0-73F9-4CEA-A6AD-64B294092C95}">
      <dgm:prSet/>
      <dgm:spPr/>
      <dgm:t>
        <a:bodyPr/>
        <a:lstStyle/>
        <a:p>
          <a:endParaRPr lang="sl-SI"/>
        </a:p>
      </dgm:t>
    </dgm:pt>
    <dgm:pt modelId="{D744F806-73EE-4895-9D58-8A4ACEDB937C}">
      <dgm:prSet phldrT="[Text]"/>
      <dgm:spPr/>
      <dgm:t>
        <a:bodyPr/>
        <a:lstStyle/>
        <a:p>
          <a:r>
            <a:rPr lang="sl-SI" noProof="0" dirty="0" smtClean="0"/>
            <a:t>e-Študentski Servis </a:t>
          </a:r>
          <a:r>
            <a:rPr lang="en-US" noProof="0" dirty="0" smtClean="0"/>
            <a:t>- employment agency</a:t>
          </a:r>
          <a:r>
            <a:rPr lang="sl-SI" noProof="0" dirty="0" smtClean="0"/>
            <a:t> (</a:t>
          </a:r>
          <a:r>
            <a:rPr lang="en-GB" noProof="0" dirty="0" smtClean="0"/>
            <a:t>concession by Ministry</a:t>
          </a:r>
          <a:r>
            <a:rPr lang="sl-SI" noProof="0" dirty="0" smtClean="0"/>
            <a:t>)</a:t>
          </a:r>
          <a:endParaRPr lang="en-US" noProof="0" dirty="0"/>
        </a:p>
      </dgm:t>
    </dgm:pt>
    <dgm:pt modelId="{8712ED16-DAEA-4172-8C9E-CB6E78304C66}" type="parTrans" cxnId="{E58D0A46-E078-4F02-8198-B041103A9219}">
      <dgm:prSet/>
      <dgm:spPr/>
      <dgm:t>
        <a:bodyPr/>
        <a:lstStyle/>
        <a:p>
          <a:endParaRPr lang="sl-SI"/>
        </a:p>
      </dgm:t>
    </dgm:pt>
    <dgm:pt modelId="{602A79DC-B553-4533-9448-06306EABF5FD}" type="sibTrans" cxnId="{E58D0A46-E078-4F02-8198-B041103A9219}">
      <dgm:prSet/>
      <dgm:spPr/>
      <dgm:t>
        <a:bodyPr/>
        <a:lstStyle/>
        <a:p>
          <a:endParaRPr lang="sl-SI"/>
        </a:p>
      </dgm:t>
    </dgm:pt>
    <dgm:pt modelId="{342243CA-0FC5-4FC9-BB2D-9B4C6188BEA8}">
      <dgm:prSet phldrT="[Text]"/>
      <dgm:spPr/>
      <dgm:t>
        <a:bodyPr/>
        <a:lstStyle/>
        <a:p>
          <a:r>
            <a:rPr lang="en-GB" noProof="0" dirty="0" smtClean="0"/>
            <a:t>Youth</a:t>
          </a:r>
          <a:endParaRPr lang="en-GB" noProof="0" dirty="0"/>
        </a:p>
      </dgm:t>
    </dgm:pt>
    <dgm:pt modelId="{60A2DE5B-15D5-435B-86A7-A7A21EAECA95}" type="parTrans" cxnId="{A3A15713-4716-4F97-83F7-6F2CD9CC829A}">
      <dgm:prSet/>
      <dgm:spPr/>
      <dgm:t>
        <a:bodyPr/>
        <a:lstStyle/>
        <a:p>
          <a:endParaRPr lang="sl-SI"/>
        </a:p>
      </dgm:t>
    </dgm:pt>
    <dgm:pt modelId="{7CC0E822-90B2-4540-B136-7EEB42867C09}" type="sibTrans" cxnId="{A3A15713-4716-4F97-83F7-6F2CD9CC829A}">
      <dgm:prSet/>
      <dgm:spPr/>
      <dgm:t>
        <a:bodyPr/>
        <a:lstStyle/>
        <a:p>
          <a:endParaRPr lang="sl-SI"/>
        </a:p>
      </dgm:t>
    </dgm:pt>
    <dgm:pt modelId="{4D586E44-3DC6-4736-95B8-A8786D847E6B}">
      <dgm:prSet phldrT="[Text]"/>
      <dgm:spPr/>
      <dgm:t>
        <a:bodyPr/>
        <a:lstStyle/>
        <a:p>
          <a:r>
            <a:rPr lang="en-US" noProof="0" dirty="0" smtClean="0"/>
            <a:t>Student or pupil</a:t>
          </a:r>
          <a:endParaRPr lang="en-US" noProof="0" dirty="0"/>
        </a:p>
      </dgm:t>
    </dgm:pt>
    <dgm:pt modelId="{D4ABE17C-F4E2-415B-BF1D-F8469C26956B}" type="parTrans" cxnId="{D8E34C08-A415-4357-93A2-EBCD5CDCD02A}">
      <dgm:prSet/>
      <dgm:spPr/>
      <dgm:t>
        <a:bodyPr/>
        <a:lstStyle/>
        <a:p>
          <a:endParaRPr lang="sl-SI"/>
        </a:p>
      </dgm:t>
    </dgm:pt>
    <dgm:pt modelId="{0574BD53-AC4C-4029-8155-BAA11AB96CF1}" type="sibTrans" cxnId="{D8E34C08-A415-4357-93A2-EBCD5CDCD02A}">
      <dgm:prSet/>
      <dgm:spPr/>
      <dgm:t>
        <a:bodyPr/>
        <a:lstStyle/>
        <a:p>
          <a:endParaRPr lang="sl-SI"/>
        </a:p>
      </dgm:t>
    </dgm:pt>
    <dgm:pt modelId="{83F4750C-6A26-4923-8E28-4AA63BBD9F11}">
      <dgm:prSet phldrT="[Text]"/>
      <dgm:spPr/>
      <dgm:t>
        <a:bodyPr/>
        <a:lstStyle/>
        <a:p>
          <a:r>
            <a:rPr lang="en-US" noProof="0" dirty="0" smtClean="0"/>
            <a:t>Get</a:t>
          </a:r>
          <a:r>
            <a:rPr lang="sl-SI" noProof="0" dirty="0" smtClean="0"/>
            <a:t>(</a:t>
          </a:r>
          <a:r>
            <a:rPr lang="en-US" noProof="0" dirty="0" smtClean="0"/>
            <a:t>s</a:t>
          </a:r>
          <a:r>
            <a:rPr lang="sl-SI" noProof="0" dirty="0" smtClean="0"/>
            <a:t>)</a:t>
          </a:r>
          <a:r>
            <a:rPr lang="en-US" noProof="0" dirty="0" smtClean="0"/>
            <a:t> a job</a:t>
          </a:r>
          <a:endParaRPr lang="en-US" noProof="0" dirty="0"/>
        </a:p>
      </dgm:t>
    </dgm:pt>
    <dgm:pt modelId="{434376BF-BF9B-4413-820A-47406AF0207F}" type="parTrans" cxnId="{0CD7633E-134F-4E8E-878B-1011B6636865}">
      <dgm:prSet/>
      <dgm:spPr/>
      <dgm:t>
        <a:bodyPr/>
        <a:lstStyle/>
        <a:p>
          <a:endParaRPr lang="sl-SI"/>
        </a:p>
      </dgm:t>
    </dgm:pt>
    <dgm:pt modelId="{3223A549-2B7F-4D11-A87C-AC0C0498D8A6}" type="sibTrans" cxnId="{0CD7633E-134F-4E8E-878B-1011B6636865}">
      <dgm:prSet/>
      <dgm:spPr/>
      <dgm:t>
        <a:bodyPr/>
        <a:lstStyle/>
        <a:p>
          <a:endParaRPr lang="sl-SI"/>
        </a:p>
      </dgm:t>
    </dgm:pt>
    <dgm:pt modelId="{2D4BC9D3-9EEC-4671-8C47-CFC5747EEAE4}">
      <dgm:prSet phldrT="[Text]"/>
      <dgm:spPr/>
      <dgm:t>
        <a:bodyPr/>
        <a:lstStyle/>
        <a:p>
          <a:r>
            <a:rPr lang="en-US" noProof="0" dirty="0" smtClean="0"/>
            <a:t>Demand for work, company needs students/pupils</a:t>
          </a:r>
          <a:endParaRPr lang="en-US" noProof="0" dirty="0"/>
        </a:p>
      </dgm:t>
    </dgm:pt>
    <dgm:pt modelId="{6F6E2CB9-C22A-40B4-9439-E89A1A10753B}" type="parTrans" cxnId="{52F883E6-83DB-48D6-B299-BC405CCC28F5}">
      <dgm:prSet/>
      <dgm:spPr/>
      <dgm:t>
        <a:bodyPr/>
        <a:lstStyle/>
        <a:p>
          <a:endParaRPr lang="sl-SI"/>
        </a:p>
      </dgm:t>
    </dgm:pt>
    <dgm:pt modelId="{B8988CBC-C228-455C-A1D4-A03DBF46D9FC}" type="sibTrans" cxnId="{52F883E6-83DB-48D6-B299-BC405CCC28F5}">
      <dgm:prSet/>
      <dgm:spPr/>
      <dgm:t>
        <a:bodyPr/>
        <a:lstStyle/>
        <a:p>
          <a:endParaRPr lang="sl-SI"/>
        </a:p>
      </dgm:t>
    </dgm:pt>
    <dgm:pt modelId="{DB9BCD48-8F3A-4CC0-B85C-8DF33CCE234A}">
      <dgm:prSet phldrT="[Text]"/>
      <dgm:spPr/>
      <dgm:t>
        <a:bodyPr/>
        <a:lstStyle/>
        <a:p>
          <a:r>
            <a:rPr lang="en-US" noProof="0" dirty="0" smtClean="0"/>
            <a:t>Mediator</a:t>
          </a:r>
          <a:endParaRPr lang="en-US" noProof="0" dirty="0"/>
        </a:p>
      </dgm:t>
    </dgm:pt>
    <dgm:pt modelId="{58A10C90-1C0A-4D4A-B90E-65BBE938B144}" type="parTrans" cxnId="{A0018B6B-0FED-4D26-8262-BBE89F898E94}">
      <dgm:prSet/>
      <dgm:spPr/>
      <dgm:t>
        <a:bodyPr/>
        <a:lstStyle/>
        <a:p>
          <a:endParaRPr lang="sl-SI"/>
        </a:p>
      </dgm:t>
    </dgm:pt>
    <dgm:pt modelId="{006C489C-6502-4343-997F-39C579DAE33D}" type="sibTrans" cxnId="{A0018B6B-0FED-4D26-8262-BBE89F898E94}">
      <dgm:prSet/>
      <dgm:spPr/>
      <dgm:t>
        <a:bodyPr/>
        <a:lstStyle/>
        <a:p>
          <a:endParaRPr lang="sl-SI"/>
        </a:p>
      </dgm:t>
    </dgm:pt>
    <dgm:pt modelId="{16E08FF7-671B-4134-A9BD-FA6D550B1052}">
      <dgm:prSet phldrT="[Text]"/>
      <dgm:spPr/>
      <dgm:t>
        <a:bodyPr/>
        <a:lstStyle/>
        <a:p>
          <a:endParaRPr lang="en-US" noProof="0" dirty="0"/>
        </a:p>
      </dgm:t>
    </dgm:pt>
    <dgm:pt modelId="{16F6F3C0-FBF2-4682-8EB7-1D5B868A558A}" type="parTrans" cxnId="{24395E5A-5E0C-47AD-B1E8-521A34942EFC}">
      <dgm:prSet/>
      <dgm:spPr/>
      <dgm:t>
        <a:bodyPr/>
        <a:lstStyle/>
        <a:p>
          <a:endParaRPr lang="sl-SI"/>
        </a:p>
      </dgm:t>
    </dgm:pt>
    <dgm:pt modelId="{D92D4E3C-24A8-4168-B6B9-E8CD378B6DA0}" type="sibTrans" cxnId="{24395E5A-5E0C-47AD-B1E8-521A34942EFC}">
      <dgm:prSet/>
      <dgm:spPr/>
      <dgm:t>
        <a:bodyPr/>
        <a:lstStyle/>
        <a:p>
          <a:endParaRPr lang="sl-SI"/>
        </a:p>
      </dgm:t>
    </dgm:pt>
    <dgm:pt modelId="{4C5E60F9-F658-44E8-8F71-98B5B63725AD}">
      <dgm:prSet phldrT="[Text]"/>
      <dgm:spPr/>
      <dgm:t>
        <a:bodyPr/>
        <a:lstStyle/>
        <a:p>
          <a:endParaRPr lang="en-US" noProof="0" dirty="0"/>
        </a:p>
      </dgm:t>
    </dgm:pt>
    <dgm:pt modelId="{5F0DB738-9DA4-4C6C-87D1-9BB8A8B1677F}" type="parTrans" cxnId="{44CAC32C-1FC9-4315-A67A-F9289514CA53}">
      <dgm:prSet/>
      <dgm:spPr/>
      <dgm:t>
        <a:bodyPr/>
        <a:lstStyle/>
        <a:p>
          <a:endParaRPr lang="sl-SI"/>
        </a:p>
      </dgm:t>
    </dgm:pt>
    <dgm:pt modelId="{75AA66F5-0565-4BE5-884E-81F0FDC399BD}" type="sibTrans" cxnId="{44CAC32C-1FC9-4315-A67A-F9289514CA53}">
      <dgm:prSet/>
      <dgm:spPr/>
      <dgm:t>
        <a:bodyPr/>
        <a:lstStyle/>
        <a:p>
          <a:endParaRPr lang="sl-SI"/>
        </a:p>
      </dgm:t>
    </dgm:pt>
    <dgm:pt modelId="{1786B571-2AED-4DB6-A875-4B6B50D060CD}">
      <dgm:prSet phldrT="[Text]"/>
      <dgm:spPr/>
      <dgm:t>
        <a:bodyPr/>
        <a:lstStyle/>
        <a:p>
          <a:endParaRPr lang="sl-SI" dirty="0"/>
        </a:p>
      </dgm:t>
    </dgm:pt>
    <dgm:pt modelId="{F8609E21-DC85-4F88-8DE8-6FA60A9E8FF1}" type="parTrans" cxnId="{7563AABE-73E0-4FD4-AA40-47FDA549AEEC}">
      <dgm:prSet/>
      <dgm:spPr/>
      <dgm:t>
        <a:bodyPr/>
        <a:lstStyle/>
        <a:p>
          <a:endParaRPr lang="sl-SI"/>
        </a:p>
      </dgm:t>
    </dgm:pt>
    <dgm:pt modelId="{AFEDE85D-2D55-45E3-9E94-6B7A5F83AF5D}" type="sibTrans" cxnId="{7563AABE-73E0-4FD4-AA40-47FDA549AEEC}">
      <dgm:prSet/>
      <dgm:spPr/>
      <dgm:t>
        <a:bodyPr/>
        <a:lstStyle/>
        <a:p>
          <a:endParaRPr lang="sl-SI"/>
        </a:p>
      </dgm:t>
    </dgm:pt>
    <dgm:pt modelId="{B4FC340C-E7E8-4FE6-8D93-FC85A9D647D9}">
      <dgm:prSet phldrT="[Text]"/>
      <dgm:spPr/>
      <dgm:t>
        <a:bodyPr/>
        <a:lstStyle/>
        <a:p>
          <a:endParaRPr lang="en-US" noProof="0" dirty="0"/>
        </a:p>
      </dgm:t>
    </dgm:pt>
    <dgm:pt modelId="{90DD7E2A-6E2E-481C-BE38-AD2E5E0F3841}" type="parTrans" cxnId="{BA952CCD-E0F7-463C-BE09-5D683110AB3F}">
      <dgm:prSet/>
      <dgm:spPr/>
      <dgm:t>
        <a:bodyPr/>
        <a:lstStyle/>
        <a:p>
          <a:endParaRPr lang="sl-SI"/>
        </a:p>
      </dgm:t>
    </dgm:pt>
    <dgm:pt modelId="{2FD51393-D21C-4233-BB46-9AA068FA1D92}" type="sibTrans" cxnId="{BA952CCD-E0F7-463C-BE09-5D683110AB3F}">
      <dgm:prSet/>
      <dgm:spPr/>
      <dgm:t>
        <a:bodyPr/>
        <a:lstStyle/>
        <a:p>
          <a:endParaRPr lang="sl-SI"/>
        </a:p>
      </dgm:t>
    </dgm:pt>
    <dgm:pt modelId="{6BE2C778-7537-42BC-8A37-AE9BDA606457}" type="pres">
      <dgm:prSet presAssocID="{CF9A797C-B3A2-4710-9198-45EA84B6BAFE}" presName="Name0" presStyleCnt="0">
        <dgm:presLayoutVars>
          <dgm:dir/>
          <dgm:animLvl val="lvl"/>
          <dgm:resizeHandles val="exact"/>
        </dgm:presLayoutVars>
      </dgm:prSet>
      <dgm:spPr/>
      <dgm:t>
        <a:bodyPr/>
        <a:lstStyle/>
        <a:p>
          <a:endParaRPr lang="sl-SI"/>
        </a:p>
      </dgm:t>
    </dgm:pt>
    <dgm:pt modelId="{C7C35075-05BC-427C-B21B-D770F3EFC90D}" type="pres">
      <dgm:prSet presAssocID="{CF9A797C-B3A2-4710-9198-45EA84B6BAFE}" presName="tSp" presStyleCnt="0"/>
      <dgm:spPr/>
    </dgm:pt>
    <dgm:pt modelId="{95B3810C-3208-4338-8AB7-88D4BD34C7C8}" type="pres">
      <dgm:prSet presAssocID="{CF9A797C-B3A2-4710-9198-45EA84B6BAFE}" presName="bSp" presStyleCnt="0"/>
      <dgm:spPr/>
    </dgm:pt>
    <dgm:pt modelId="{E0551DCD-D65C-4C0A-A341-F9CD777F3345}" type="pres">
      <dgm:prSet presAssocID="{CF9A797C-B3A2-4710-9198-45EA84B6BAFE}" presName="process" presStyleCnt="0"/>
      <dgm:spPr/>
    </dgm:pt>
    <dgm:pt modelId="{74438823-C759-4047-B8B3-0484FAF91DB0}" type="pres">
      <dgm:prSet presAssocID="{245F10F7-F005-4782-8E19-41B5DFD362D6}" presName="composite1" presStyleCnt="0"/>
      <dgm:spPr/>
    </dgm:pt>
    <dgm:pt modelId="{4EDFCE48-FDD4-4024-8604-2117DD884C6E}" type="pres">
      <dgm:prSet presAssocID="{245F10F7-F005-4782-8E19-41B5DFD362D6}" presName="dummyNode1" presStyleLbl="node1" presStyleIdx="0" presStyleCnt="3"/>
      <dgm:spPr/>
    </dgm:pt>
    <dgm:pt modelId="{CE32BC4B-6256-4D3B-96F5-F516A02F2952}" type="pres">
      <dgm:prSet presAssocID="{245F10F7-F005-4782-8E19-41B5DFD362D6}" presName="childNode1" presStyleLbl="bgAcc1" presStyleIdx="0" presStyleCnt="3">
        <dgm:presLayoutVars>
          <dgm:bulletEnabled val="1"/>
        </dgm:presLayoutVars>
      </dgm:prSet>
      <dgm:spPr/>
      <dgm:t>
        <a:bodyPr/>
        <a:lstStyle/>
        <a:p>
          <a:endParaRPr lang="sl-SI"/>
        </a:p>
      </dgm:t>
    </dgm:pt>
    <dgm:pt modelId="{663A02F2-CCD6-4F0A-824E-F46E2F257B08}" type="pres">
      <dgm:prSet presAssocID="{245F10F7-F005-4782-8E19-41B5DFD362D6}" presName="childNode1tx" presStyleLbl="bgAcc1" presStyleIdx="0" presStyleCnt="3">
        <dgm:presLayoutVars>
          <dgm:bulletEnabled val="1"/>
        </dgm:presLayoutVars>
      </dgm:prSet>
      <dgm:spPr/>
      <dgm:t>
        <a:bodyPr/>
        <a:lstStyle/>
        <a:p>
          <a:endParaRPr lang="sl-SI"/>
        </a:p>
      </dgm:t>
    </dgm:pt>
    <dgm:pt modelId="{D29FAF84-48E1-4CF3-980D-E3F839C84B76}" type="pres">
      <dgm:prSet presAssocID="{245F10F7-F005-4782-8E19-41B5DFD362D6}" presName="parentNode1" presStyleLbl="node1" presStyleIdx="0" presStyleCnt="3">
        <dgm:presLayoutVars>
          <dgm:chMax val="1"/>
          <dgm:bulletEnabled val="1"/>
        </dgm:presLayoutVars>
      </dgm:prSet>
      <dgm:spPr/>
      <dgm:t>
        <a:bodyPr/>
        <a:lstStyle/>
        <a:p>
          <a:endParaRPr lang="sl-SI"/>
        </a:p>
      </dgm:t>
    </dgm:pt>
    <dgm:pt modelId="{82B74416-9B0E-41A2-93E4-A47D5B25010A}" type="pres">
      <dgm:prSet presAssocID="{245F10F7-F005-4782-8E19-41B5DFD362D6}" presName="connSite1" presStyleCnt="0"/>
      <dgm:spPr/>
    </dgm:pt>
    <dgm:pt modelId="{82ED45D1-23C5-42ED-B6A0-02AE4B0C9498}" type="pres">
      <dgm:prSet presAssocID="{2DF5962C-E4CE-42DA-A7B2-DA646431E11F}" presName="Name9" presStyleLbl="sibTrans2D1" presStyleIdx="0" presStyleCnt="2"/>
      <dgm:spPr/>
      <dgm:t>
        <a:bodyPr/>
        <a:lstStyle/>
        <a:p>
          <a:endParaRPr lang="sl-SI"/>
        </a:p>
      </dgm:t>
    </dgm:pt>
    <dgm:pt modelId="{3D2099FE-A62C-4229-A645-CEDA3B584B67}" type="pres">
      <dgm:prSet presAssocID="{6766ADC5-01CB-4140-ABE9-C8C2334A61BD}" presName="composite2" presStyleCnt="0"/>
      <dgm:spPr/>
    </dgm:pt>
    <dgm:pt modelId="{EF598EC8-2D2B-447C-A8DB-5E32927AB351}" type="pres">
      <dgm:prSet presAssocID="{6766ADC5-01CB-4140-ABE9-C8C2334A61BD}" presName="dummyNode2" presStyleLbl="node1" presStyleIdx="0" presStyleCnt="3"/>
      <dgm:spPr/>
    </dgm:pt>
    <dgm:pt modelId="{79A7A113-AA88-4D31-9ECC-96B72EEF886E}" type="pres">
      <dgm:prSet presAssocID="{6766ADC5-01CB-4140-ABE9-C8C2334A61BD}" presName="childNode2" presStyleLbl="bgAcc1" presStyleIdx="1" presStyleCnt="3">
        <dgm:presLayoutVars>
          <dgm:bulletEnabled val="1"/>
        </dgm:presLayoutVars>
      </dgm:prSet>
      <dgm:spPr/>
      <dgm:t>
        <a:bodyPr/>
        <a:lstStyle/>
        <a:p>
          <a:endParaRPr lang="sl-SI"/>
        </a:p>
      </dgm:t>
    </dgm:pt>
    <dgm:pt modelId="{AA1BE7D5-74A8-462F-9415-DF86A2682524}" type="pres">
      <dgm:prSet presAssocID="{6766ADC5-01CB-4140-ABE9-C8C2334A61BD}" presName="childNode2tx" presStyleLbl="bgAcc1" presStyleIdx="1" presStyleCnt="3">
        <dgm:presLayoutVars>
          <dgm:bulletEnabled val="1"/>
        </dgm:presLayoutVars>
      </dgm:prSet>
      <dgm:spPr/>
      <dgm:t>
        <a:bodyPr/>
        <a:lstStyle/>
        <a:p>
          <a:endParaRPr lang="sl-SI"/>
        </a:p>
      </dgm:t>
    </dgm:pt>
    <dgm:pt modelId="{F5E634BE-C6AC-4FB0-AC9C-578B07744314}" type="pres">
      <dgm:prSet presAssocID="{6766ADC5-01CB-4140-ABE9-C8C2334A61BD}" presName="parentNode2" presStyleLbl="node1" presStyleIdx="1" presStyleCnt="3">
        <dgm:presLayoutVars>
          <dgm:chMax val="0"/>
          <dgm:bulletEnabled val="1"/>
        </dgm:presLayoutVars>
      </dgm:prSet>
      <dgm:spPr/>
      <dgm:t>
        <a:bodyPr/>
        <a:lstStyle/>
        <a:p>
          <a:endParaRPr lang="sl-SI"/>
        </a:p>
      </dgm:t>
    </dgm:pt>
    <dgm:pt modelId="{2728CABF-E1E1-4734-99DD-7F1E9C91076F}" type="pres">
      <dgm:prSet presAssocID="{6766ADC5-01CB-4140-ABE9-C8C2334A61BD}" presName="connSite2" presStyleCnt="0"/>
      <dgm:spPr/>
    </dgm:pt>
    <dgm:pt modelId="{B7F36DD6-356D-4294-A511-C8D2FDC7A848}" type="pres">
      <dgm:prSet presAssocID="{36906B8B-F0C9-4251-B7A9-892668584BC9}" presName="Name18" presStyleLbl="sibTrans2D1" presStyleIdx="1" presStyleCnt="2"/>
      <dgm:spPr/>
      <dgm:t>
        <a:bodyPr/>
        <a:lstStyle/>
        <a:p>
          <a:endParaRPr lang="sl-SI"/>
        </a:p>
      </dgm:t>
    </dgm:pt>
    <dgm:pt modelId="{39D81D59-0198-486D-8E9D-A481BD8F1382}" type="pres">
      <dgm:prSet presAssocID="{342243CA-0FC5-4FC9-BB2D-9B4C6188BEA8}" presName="composite1" presStyleCnt="0"/>
      <dgm:spPr/>
    </dgm:pt>
    <dgm:pt modelId="{77CE66CB-4010-4B25-B26D-CD6960727648}" type="pres">
      <dgm:prSet presAssocID="{342243CA-0FC5-4FC9-BB2D-9B4C6188BEA8}" presName="dummyNode1" presStyleLbl="node1" presStyleIdx="1" presStyleCnt="3"/>
      <dgm:spPr/>
    </dgm:pt>
    <dgm:pt modelId="{FA7E4840-C4BA-408D-8AE5-E2FB13715F97}" type="pres">
      <dgm:prSet presAssocID="{342243CA-0FC5-4FC9-BB2D-9B4C6188BEA8}" presName="childNode1" presStyleLbl="bgAcc1" presStyleIdx="2" presStyleCnt="3">
        <dgm:presLayoutVars>
          <dgm:bulletEnabled val="1"/>
        </dgm:presLayoutVars>
      </dgm:prSet>
      <dgm:spPr/>
      <dgm:t>
        <a:bodyPr/>
        <a:lstStyle/>
        <a:p>
          <a:endParaRPr lang="sl-SI"/>
        </a:p>
      </dgm:t>
    </dgm:pt>
    <dgm:pt modelId="{6BF7A1E5-C30E-4F30-8395-4E09557DED97}" type="pres">
      <dgm:prSet presAssocID="{342243CA-0FC5-4FC9-BB2D-9B4C6188BEA8}" presName="childNode1tx" presStyleLbl="bgAcc1" presStyleIdx="2" presStyleCnt="3">
        <dgm:presLayoutVars>
          <dgm:bulletEnabled val="1"/>
        </dgm:presLayoutVars>
      </dgm:prSet>
      <dgm:spPr/>
      <dgm:t>
        <a:bodyPr/>
        <a:lstStyle/>
        <a:p>
          <a:endParaRPr lang="sl-SI"/>
        </a:p>
      </dgm:t>
    </dgm:pt>
    <dgm:pt modelId="{F2D5E44F-1925-43B3-BB2A-4261973B7A97}" type="pres">
      <dgm:prSet presAssocID="{342243CA-0FC5-4FC9-BB2D-9B4C6188BEA8}" presName="parentNode1" presStyleLbl="node1" presStyleIdx="2" presStyleCnt="3">
        <dgm:presLayoutVars>
          <dgm:chMax val="1"/>
          <dgm:bulletEnabled val="1"/>
        </dgm:presLayoutVars>
      </dgm:prSet>
      <dgm:spPr/>
      <dgm:t>
        <a:bodyPr/>
        <a:lstStyle/>
        <a:p>
          <a:endParaRPr lang="sl-SI"/>
        </a:p>
      </dgm:t>
    </dgm:pt>
    <dgm:pt modelId="{520168C5-EB42-4488-8621-B45B2E7FB115}" type="pres">
      <dgm:prSet presAssocID="{342243CA-0FC5-4FC9-BB2D-9B4C6188BEA8}" presName="connSite1" presStyleCnt="0"/>
      <dgm:spPr/>
    </dgm:pt>
  </dgm:ptLst>
  <dgm:cxnLst>
    <dgm:cxn modelId="{B18A7106-46AC-4785-8CB0-044587F2F607}" type="presOf" srcId="{D744F806-73EE-4895-9D58-8A4ACEDB937C}" destId="{79A7A113-AA88-4D31-9ECC-96B72EEF886E}" srcOrd="0" destOrd="0" presId="urn:microsoft.com/office/officeart/2005/8/layout/hProcess4"/>
    <dgm:cxn modelId="{1ABF1E58-F43A-4EA5-8226-FD6170A01631}" type="presOf" srcId="{4D586E44-3DC6-4736-95B8-A8786D847E6B}" destId="{6BF7A1E5-C30E-4F30-8395-4E09557DED97}" srcOrd="1" destOrd="1" presId="urn:microsoft.com/office/officeart/2005/8/layout/hProcess4"/>
    <dgm:cxn modelId="{D8E34C08-A415-4357-93A2-EBCD5CDCD02A}" srcId="{342243CA-0FC5-4FC9-BB2D-9B4C6188BEA8}" destId="{4D586E44-3DC6-4736-95B8-A8786D847E6B}" srcOrd="1" destOrd="0" parTransId="{D4ABE17C-F4E2-415B-BF1D-F8469C26956B}" sibTransId="{0574BD53-AC4C-4029-8155-BAA11AB96CF1}"/>
    <dgm:cxn modelId="{A3A15713-4716-4F97-83F7-6F2CD9CC829A}" srcId="{CF9A797C-B3A2-4710-9198-45EA84B6BAFE}" destId="{342243CA-0FC5-4FC9-BB2D-9B4C6188BEA8}" srcOrd="2" destOrd="0" parTransId="{60A2DE5B-15D5-435B-86A7-A7A21EAECA95}" sibTransId="{7CC0E822-90B2-4540-B136-7EEB42867C09}"/>
    <dgm:cxn modelId="{7964C60B-A1E8-449D-808F-120FE6BEFEA2}" type="presOf" srcId="{CF9A797C-B3A2-4710-9198-45EA84B6BAFE}" destId="{6BE2C778-7537-42BC-8A37-AE9BDA606457}" srcOrd="0" destOrd="0" presId="urn:microsoft.com/office/officeart/2005/8/layout/hProcess4"/>
    <dgm:cxn modelId="{B8450FEF-74CC-47AD-91BF-EE0EE8EE7F6A}" type="presOf" srcId="{DB9BCD48-8F3A-4CC0-B85C-8DF33CCE234A}" destId="{79A7A113-AA88-4D31-9ECC-96B72EEF886E}" srcOrd="0" destOrd="2" presId="urn:microsoft.com/office/officeart/2005/8/layout/hProcess4"/>
    <dgm:cxn modelId="{636FD4E9-6A87-442B-A945-74A1FB4F5204}" type="presOf" srcId="{245F10F7-F005-4782-8E19-41B5DFD362D6}" destId="{D29FAF84-48E1-4CF3-980D-E3F839C84B76}" srcOrd="0" destOrd="0" presId="urn:microsoft.com/office/officeart/2005/8/layout/hProcess4"/>
    <dgm:cxn modelId="{A1CC197C-3E0F-4D79-9BB3-DCAA3C7275E4}" type="presOf" srcId="{83F4750C-6A26-4923-8E28-4AA63BBD9F11}" destId="{6BF7A1E5-C30E-4F30-8395-4E09557DED97}" srcOrd="1" destOrd="3" presId="urn:microsoft.com/office/officeart/2005/8/layout/hProcess4"/>
    <dgm:cxn modelId="{24395E5A-5E0C-47AD-B1E8-521A34942EFC}" srcId="{245F10F7-F005-4782-8E19-41B5DFD362D6}" destId="{16E08FF7-671B-4134-A9BD-FA6D550B1052}" srcOrd="1" destOrd="0" parTransId="{16F6F3C0-FBF2-4682-8EB7-1D5B868A558A}" sibTransId="{D92D4E3C-24A8-4168-B6B9-E8CD378B6DA0}"/>
    <dgm:cxn modelId="{A6BC081D-7606-4700-90F2-59C164F1E311}" srcId="{245F10F7-F005-4782-8E19-41B5DFD362D6}" destId="{D7D25B9D-A716-4530-801F-4CA442B7DB78}" srcOrd="0" destOrd="0" parTransId="{917AA6F6-C49E-4CB3-B7C8-1C194B8C9268}" sibTransId="{EC2966A4-ABB7-4A8E-A029-9AD1D1836377}"/>
    <dgm:cxn modelId="{273A0882-5D9F-4E81-9620-52804B24404E}" type="presOf" srcId="{16E08FF7-671B-4134-A9BD-FA6D550B1052}" destId="{CE32BC4B-6256-4D3B-96F5-F516A02F2952}" srcOrd="0" destOrd="1" presId="urn:microsoft.com/office/officeart/2005/8/layout/hProcess4"/>
    <dgm:cxn modelId="{6B0291B7-45D3-4A87-8ACA-70D459D4451C}" type="presOf" srcId="{DB9BCD48-8F3A-4CC0-B85C-8DF33CCE234A}" destId="{AA1BE7D5-74A8-462F-9415-DF86A2682524}" srcOrd="1" destOrd="2" presId="urn:microsoft.com/office/officeart/2005/8/layout/hProcess4"/>
    <dgm:cxn modelId="{52F883E6-83DB-48D6-B299-BC405CCC28F5}" srcId="{245F10F7-F005-4782-8E19-41B5DFD362D6}" destId="{2D4BC9D3-9EEC-4671-8C47-CFC5747EEAE4}" srcOrd="2" destOrd="0" parTransId="{6F6E2CB9-C22A-40B4-9439-E89A1A10753B}" sibTransId="{B8988CBC-C228-455C-A1D4-A03DBF46D9FC}"/>
    <dgm:cxn modelId="{D452A352-A720-497B-97B4-92711BA5FB9D}" type="presOf" srcId="{D7D25B9D-A716-4530-801F-4CA442B7DB78}" destId="{663A02F2-CCD6-4F0A-824E-F46E2F257B08}" srcOrd="1" destOrd="0" presId="urn:microsoft.com/office/officeart/2005/8/layout/hProcess4"/>
    <dgm:cxn modelId="{E58D0A46-E078-4F02-8198-B041103A9219}" srcId="{6766ADC5-01CB-4140-ABE9-C8C2334A61BD}" destId="{D744F806-73EE-4895-9D58-8A4ACEDB937C}" srcOrd="0" destOrd="0" parTransId="{8712ED16-DAEA-4172-8C9E-CB6E78304C66}" sibTransId="{602A79DC-B553-4533-9448-06306EABF5FD}"/>
    <dgm:cxn modelId="{0CD7633E-134F-4E8E-878B-1011B6636865}" srcId="{342243CA-0FC5-4FC9-BB2D-9B4C6188BEA8}" destId="{83F4750C-6A26-4923-8E28-4AA63BBD9F11}" srcOrd="3" destOrd="0" parTransId="{434376BF-BF9B-4413-820A-47406AF0207F}" sibTransId="{3223A549-2B7F-4D11-A87C-AC0C0498D8A6}"/>
    <dgm:cxn modelId="{36113157-CF42-4C8C-A213-4B3F9F0FC85D}" type="presOf" srcId="{4C5E60F9-F658-44E8-8F71-98B5B63725AD}" destId="{79A7A113-AA88-4D31-9ECC-96B72EEF886E}" srcOrd="0" destOrd="1" presId="urn:microsoft.com/office/officeart/2005/8/layout/hProcess4"/>
    <dgm:cxn modelId="{A9AE4C29-89B6-472C-A34E-E5482C7ABF01}" type="presOf" srcId="{1786B571-2AED-4DB6-A875-4B6B50D060CD}" destId="{6BF7A1E5-C30E-4F30-8395-4E09557DED97}" srcOrd="1" destOrd="0" presId="urn:microsoft.com/office/officeart/2005/8/layout/hProcess4"/>
    <dgm:cxn modelId="{4A7041F4-EE93-47F0-BD78-8E0DE374CE78}" type="presOf" srcId="{83F4750C-6A26-4923-8E28-4AA63BBD9F11}" destId="{FA7E4840-C4BA-408D-8AE5-E2FB13715F97}" srcOrd="0" destOrd="3" presId="urn:microsoft.com/office/officeart/2005/8/layout/hProcess4"/>
    <dgm:cxn modelId="{7563AABE-73E0-4FD4-AA40-47FDA549AEEC}" srcId="{342243CA-0FC5-4FC9-BB2D-9B4C6188BEA8}" destId="{1786B571-2AED-4DB6-A875-4B6B50D060CD}" srcOrd="0" destOrd="0" parTransId="{F8609E21-DC85-4F88-8DE8-6FA60A9E8FF1}" sibTransId="{AFEDE85D-2D55-45E3-9E94-6B7A5F83AF5D}"/>
    <dgm:cxn modelId="{79A7D7D4-88AA-473B-AB62-BA8FBF5E703D}" type="presOf" srcId="{4C5E60F9-F658-44E8-8F71-98B5B63725AD}" destId="{AA1BE7D5-74A8-462F-9415-DF86A2682524}" srcOrd="1" destOrd="1" presId="urn:microsoft.com/office/officeart/2005/8/layout/hProcess4"/>
    <dgm:cxn modelId="{FCF770CE-0D83-47C0-A944-989D15298C9C}" type="presOf" srcId="{B4FC340C-E7E8-4FE6-8D93-FC85A9D647D9}" destId="{FA7E4840-C4BA-408D-8AE5-E2FB13715F97}" srcOrd="0" destOrd="2" presId="urn:microsoft.com/office/officeart/2005/8/layout/hProcess4"/>
    <dgm:cxn modelId="{41370E8F-6705-4D7D-811D-77D5152C5ABA}" type="presOf" srcId="{36906B8B-F0C9-4251-B7A9-892668584BC9}" destId="{B7F36DD6-356D-4294-A511-C8D2FDC7A848}" srcOrd="0" destOrd="0" presId="urn:microsoft.com/office/officeart/2005/8/layout/hProcess4"/>
    <dgm:cxn modelId="{A0018B6B-0FED-4D26-8262-BBE89F898E94}" srcId="{6766ADC5-01CB-4140-ABE9-C8C2334A61BD}" destId="{DB9BCD48-8F3A-4CC0-B85C-8DF33CCE234A}" srcOrd="2" destOrd="0" parTransId="{58A10C90-1C0A-4D4A-B90E-65BBE938B144}" sibTransId="{006C489C-6502-4343-997F-39C579DAE33D}"/>
    <dgm:cxn modelId="{530E1A29-0DF2-42F0-8FD5-A48549344150}" srcId="{CF9A797C-B3A2-4710-9198-45EA84B6BAFE}" destId="{245F10F7-F005-4782-8E19-41B5DFD362D6}" srcOrd="0" destOrd="0" parTransId="{15DC9735-2F99-49D1-BCAF-F282FFF96C85}" sibTransId="{2DF5962C-E4CE-42DA-A7B2-DA646431E11F}"/>
    <dgm:cxn modelId="{44CAC32C-1FC9-4315-A67A-F9289514CA53}" srcId="{6766ADC5-01CB-4140-ABE9-C8C2334A61BD}" destId="{4C5E60F9-F658-44E8-8F71-98B5B63725AD}" srcOrd="1" destOrd="0" parTransId="{5F0DB738-9DA4-4C6C-87D1-9BB8A8B1677F}" sibTransId="{75AA66F5-0565-4BE5-884E-81F0FDC399BD}"/>
    <dgm:cxn modelId="{F97DE271-FA49-4BDC-AF36-6057F6C522C7}" type="presOf" srcId="{D744F806-73EE-4895-9D58-8A4ACEDB937C}" destId="{AA1BE7D5-74A8-462F-9415-DF86A2682524}" srcOrd="1" destOrd="0" presId="urn:microsoft.com/office/officeart/2005/8/layout/hProcess4"/>
    <dgm:cxn modelId="{C980382A-D900-47A0-BEF4-9BE31402C749}" type="presOf" srcId="{6766ADC5-01CB-4140-ABE9-C8C2334A61BD}" destId="{F5E634BE-C6AC-4FB0-AC9C-578B07744314}" srcOrd="0" destOrd="0" presId="urn:microsoft.com/office/officeart/2005/8/layout/hProcess4"/>
    <dgm:cxn modelId="{EA21ECBD-6FA0-4D13-8AE8-CCCCB6C970AD}" type="presOf" srcId="{D7D25B9D-A716-4530-801F-4CA442B7DB78}" destId="{CE32BC4B-6256-4D3B-96F5-F516A02F2952}" srcOrd="0" destOrd="0" presId="urn:microsoft.com/office/officeart/2005/8/layout/hProcess4"/>
    <dgm:cxn modelId="{17537705-A3ED-464E-889B-AD99C84555B8}" type="presOf" srcId="{16E08FF7-671B-4134-A9BD-FA6D550B1052}" destId="{663A02F2-CCD6-4F0A-824E-F46E2F257B08}" srcOrd="1" destOrd="1" presId="urn:microsoft.com/office/officeart/2005/8/layout/hProcess4"/>
    <dgm:cxn modelId="{D8AB845E-8BFA-45DC-B5A1-DF1BC7EE6C06}" type="presOf" srcId="{342243CA-0FC5-4FC9-BB2D-9B4C6188BEA8}" destId="{F2D5E44F-1925-43B3-BB2A-4261973B7A97}" srcOrd="0" destOrd="0" presId="urn:microsoft.com/office/officeart/2005/8/layout/hProcess4"/>
    <dgm:cxn modelId="{F8F3542F-6284-4D77-A15C-E50557B79D0D}" type="presOf" srcId="{2DF5962C-E4CE-42DA-A7B2-DA646431E11F}" destId="{82ED45D1-23C5-42ED-B6A0-02AE4B0C9498}" srcOrd="0" destOrd="0" presId="urn:microsoft.com/office/officeart/2005/8/layout/hProcess4"/>
    <dgm:cxn modelId="{A860B065-2BC9-4458-A93D-FE20D9E3EFBA}" type="presOf" srcId="{2D4BC9D3-9EEC-4671-8C47-CFC5747EEAE4}" destId="{663A02F2-CCD6-4F0A-824E-F46E2F257B08}" srcOrd="1" destOrd="2" presId="urn:microsoft.com/office/officeart/2005/8/layout/hProcess4"/>
    <dgm:cxn modelId="{F16811F0-73F9-4CEA-A6AD-64B294092C95}" srcId="{CF9A797C-B3A2-4710-9198-45EA84B6BAFE}" destId="{6766ADC5-01CB-4140-ABE9-C8C2334A61BD}" srcOrd="1" destOrd="0" parTransId="{1E284C09-904F-4D4F-8F45-08E32E9B03B7}" sibTransId="{36906B8B-F0C9-4251-B7A9-892668584BC9}"/>
    <dgm:cxn modelId="{F7602874-EA6D-477E-94AA-C70747C36706}" type="presOf" srcId="{2D4BC9D3-9EEC-4671-8C47-CFC5747EEAE4}" destId="{CE32BC4B-6256-4D3B-96F5-F516A02F2952}" srcOrd="0" destOrd="2" presId="urn:microsoft.com/office/officeart/2005/8/layout/hProcess4"/>
    <dgm:cxn modelId="{BA952CCD-E0F7-463C-BE09-5D683110AB3F}" srcId="{342243CA-0FC5-4FC9-BB2D-9B4C6188BEA8}" destId="{B4FC340C-E7E8-4FE6-8D93-FC85A9D647D9}" srcOrd="2" destOrd="0" parTransId="{90DD7E2A-6E2E-481C-BE38-AD2E5E0F3841}" sibTransId="{2FD51393-D21C-4233-BB46-9AA068FA1D92}"/>
    <dgm:cxn modelId="{F8B10FA1-4C68-4B3F-9114-C849DDE6F57A}" type="presOf" srcId="{4D586E44-3DC6-4736-95B8-A8786D847E6B}" destId="{FA7E4840-C4BA-408D-8AE5-E2FB13715F97}" srcOrd="0" destOrd="1" presId="urn:microsoft.com/office/officeart/2005/8/layout/hProcess4"/>
    <dgm:cxn modelId="{ECFB0E93-28A1-4221-BA7A-4AC7175054B1}" type="presOf" srcId="{1786B571-2AED-4DB6-A875-4B6B50D060CD}" destId="{FA7E4840-C4BA-408D-8AE5-E2FB13715F97}" srcOrd="0" destOrd="0" presId="urn:microsoft.com/office/officeart/2005/8/layout/hProcess4"/>
    <dgm:cxn modelId="{8665F351-7517-4922-B46E-2999DF295F17}" type="presOf" srcId="{B4FC340C-E7E8-4FE6-8D93-FC85A9D647D9}" destId="{6BF7A1E5-C30E-4F30-8395-4E09557DED97}" srcOrd="1" destOrd="2" presId="urn:microsoft.com/office/officeart/2005/8/layout/hProcess4"/>
    <dgm:cxn modelId="{1B8819E0-959C-4FD2-95DF-ACBBBB10E9A9}" type="presParOf" srcId="{6BE2C778-7537-42BC-8A37-AE9BDA606457}" destId="{C7C35075-05BC-427C-B21B-D770F3EFC90D}" srcOrd="0" destOrd="0" presId="urn:microsoft.com/office/officeart/2005/8/layout/hProcess4"/>
    <dgm:cxn modelId="{57BBC973-4D81-4D56-A961-47EAE2CCF43B}" type="presParOf" srcId="{6BE2C778-7537-42BC-8A37-AE9BDA606457}" destId="{95B3810C-3208-4338-8AB7-88D4BD34C7C8}" srcOrd="1" destOrd="0" presId="urn:microsoft.com/office/officeart/2005/8/layout/hProcess4"/>
    <dgm:cxn modelId="{77C582A8-CF87-4EF4-8F5F-E7F1E6E05C6D}" type="presParOf" srcId="{6BE2C778-7537-42BC-8A37-AE9BDA606457}" destId="{E0551DCD-D65C-4C0A-A341-F9CD777F3345}" srcOrd="2" destOrd="0" presId="urn:microsoft.com/office/officeart/2005/8/layout/hProcess4"/>
    <dgm:cxn modelId="{1DEAE458-883B-4C71-B9C0-81160B89E6C7}" type="presParOf" srcId="{E0551DCD-D65C-4C0A-A341-F9CD777F3345}" destId="{74438823-C759-4047-B8B3-0484FAF91DB0}" srcOrd="0" destOrd="0" presId="urn:microsoft.com/office/officeart/2005/8/layout/hProcess4"/>
    <dgm:cxn modelId="{C3054D3A-E113-43AD-B4A1-371565F5670E}" type="presParOf" srcId="{74438823-C759-4047-B8B3-0484FAF91DB0}" destId="{4EDFCE48-FDD4-4024-8604-2117DD884C6E}" srcOrd="0" destOrd="0" presId="urn:microsoft.com/office/officeart/2005/8/layout/hProcess4"/>
    <dgm:cxn modelId="{340C5C70-7E56-48C6-B858-FE6761A68B09}" type="presParOf" srcId="{74438823-C759-4047-B8B3-0484FAF91DB0}" destId="{CE32BC4B-6256-4D3B-96F5-F516A02F2952}" srcOrd="1" destOrd="0" presId="urn:microsoft.com/office/officeart/2005/8/layout/hProcess4"/>
    <dgm:cxn modelId="{1989605F-EFA3-4D61-945A-8666E4C4D75B}" type="presParOf" srcId="{74438823-C759-4047-B8B3-0484FAF91DB0}" destId="{663A02F2-CCD6-4F0A-824E-F46E2F257B08}" srcOrd="2" destOrd="0" presId="urn:microsoft.com/office/officeart/2005/8/layout/hProcess4"/>
    <dgm:cxn modelId="{B575204E-619C-4986-B801-8AAE9E8F264F}" type="presParOf" srcId="{74438823-C759-4047-B8B3-0484FAF91DB0}" destId="{D29FAF84-48E1-4CF3-980D-E3F839C84B76}" srcOrd="3" destOrd="0" presId="urn:microsoft.com/office/officeart/2005/8/layout/hProcess4"/>
    <dgm:cxn modelId="{2942F33C-70D7-4C18-8D94-D1E934692808}" type="presParOf" srcId="{74438823-C759-4047-B8B3-0484FAF91DB0}" destId="{82B74416-9B0E-41A2-93E4-A47D5B25010A}" srcOrd="4" destOrd="0" presId="urn:microsoft.com/office/officeart/2005/8/layout/hProcess4"/>
    <dgm:cxn modelId="{AD5104B4-9AAD-41D2-87FD-511A0A23AE4F}" type="presParOf" srcId="{E0551DCD-D65C-4C0A-A341-F9CD777F3345}" destId="{82ED45D1-23C5-42ED-B6A0-02AE4B0C9498}" srcOrd="1" destOrd="0" presId="urn:microsoft.com/office/officeart/2005/8/layout/hProcess4"/>
    <dgm:cxn modelId="{FF4BAB3C-D49E-4E1F-8D49-A7D13404BD2F}" type="presParOf" srcId="{E0551DCD-D65C-4C0A-A341-F9CD777F3345}" destId="{3D2099FE-A62C-4229-A645-CEDA3B584B67}" srcOrd="2" destOrd="0" presId="urn:microsoft.com/office/officeart/2005/8/layout/hProcess4"/>
    <dgm:cxn modelId="{1CA67F76-6272-4694-86EE-32B7BC8E4FAC}" type="presParOf" srcId="{3D2099FE-A62C-4229-A645-CEDA3B584B67}" destId="{EF598EC8-2D2B-447C-A8DB-5E32927AB351}" srcOrd="0" destOrd="0" presId="urn:microsoft.com/office/officeart/2005/8/layout/hProcess4"/>
    <dgm:cxn modelId="{04484540-A29B-43D6-9B1F-A9037B99935C}" type="presParOf" srcId="{3D2099FE-A62C-4229-A645-CEDA3B584B67}" destId="{79A7A113-AA88-4D31-9ECC-96B72EEF886E}" srcOrd="1" destOrd="0" presId="urn:microsoft.com/office/officeart/2005/8/layout/hProcess4"/>
    <dgm:cxn modelId="{75E7AFE4-46D7-42C5-9FFA-E4B9BC0DEA3D}" type="presParOf" srcId="{3D2099FE-A62C-4229-A645-CEDA3B584B67}" destId="{AA1BE7D5-74A8-462F-9415-DF86A2682524}" srcOrd="2" destOrd="0" presId="urn:microsoft.com/office/officeart/2005/8/layout/hProcess4"/>
    <dgm:cxn modelId="{FADCC9AE-6675-4FEE-B2FD-A488EF9DA0B0}" type="presParOf" srcId="{3D2099FE-A62C-4229-A645-CEDA3B584B67}" destId="{F5E634BE-C6AC-4FB0-AC9C-578B07744314}" srcOrd="3" destOrd="0" presId="urn:microsoft.com/office/officeart/2005/8/layout/hProcess4"/>
    <dgm:cxn modelId="{6BE49ED0-EAFB-4FF8-8F16-E1254DBC31F3}" type="presParOf" srcId="{3D2099FE-A62C-4229-A645-CEDA3B584B67}" destId="{2728CABF-E1E1-4734-99DD-7F1E9C91076F}" srcOrd="4" destOrd="0" presId="urn:microsoft.com/office/officeart/2005/8/layout/hProcess4"/>
    <dgm:cxn modelId="{6C6C300B-780D-4F26-88D5-3C350EF492F4}" type="presParOf" srcId="{E0551DCD-D65C-4C0A-A341-F9CD777F3345}" destId="{B7F36DD6-356D-4294-A511-C8D2FDC7A848}" srcOrd="3" destOrd="0" presId="urn:microsoft.com/office/officeart/2005/8/layout/hProcess4"/>
    <dgm:cxn modelId="{275EF6D5-33ED-40F5-B1F7-3C7AA18A6CBA}" type="presParOf" srcId="{E0551DCD-D65C-4C0A-A341-F9CD777F3345}" destId="{39D81D59-0198-486D-8E9D-A481BD8F1382}" srcOrd="4" destOrd="0" presId="urn:microsoft.com/office/officeart/2005/8/layout/hProcess4"/>
    <dgm:cxn modelId="{567BFFD6-3AFC-4C92-9007-92D43E58599C}" type="presParOf" srcId="{39D81D59-0198-486D-8E9D-A481BD8F1382}" destId="{77CE66CB-4010-4B25-B26D-CD6960727648}" srcOrd="0" destOrd="0" presId="urn:microsoft.com/office/officeart/2005/8/layout/hProcess4"/>
    <dgm:cxn modelId="{7D18AFB0-ABC5-46B5-A2A9-3570D47EC353}" type="presParOf" srcId="{39D81D59-0198-486D-8E9D-A481BD8F1382}" destId="{FA7E4840-C4BA-408D-8AE5-E2FB13715F97}" srcOrd="1" destOrd="0" presId="urn:microsoft.com/office/officeart/2005/8/layout/hProcess4"/>
    <dgm:cxn modelId="{D899B984-D5BF-4AA5-BBE4-E326B15F041B}" type="presParOf" srcId="{39D81D59-0198-486D-8E9D-A481BD8F1382}" destId="{6BF7A1E5-C30E-4F30-8395-4E09557DED97}" srcOrd="2" destOrd="0" presId="urn:microsoft.com/office/officeart/2005/8/layout/hProcess4"/>
    <dgm:cxn modelId="{6F9AEC9E-B042-42A1-9A45-8097D49DDA0B}" type="presParOf" srcId="{39D81D59-0198-486D-8E9D-A481BD8F1382}" destId="{F2D5E44F-1925-43B3-BB2A-4261973B7A97}" srcOrd="3" destOrd="0" presId="urn:microsoft.com/office/officeart/2005/8/layout/hProcess4"/>
    <dgm:cxn modelId="{463296ED-9312-428E-BB34-F994B6B59E1D}" type="presParOf" srcId="{39D81D59-0198-486D-8E9D-A481BD8F1382}" destId="{520168C5-EB42-4488-8621-B45B2E7FB115}" srcOrd="4" destOrd="0" presId="urn:microsoft.com/office/officeart/2005/8/layout/hProcess4"/>
  </dgm:cxnLst>
  <dgm:bg/>
  <dgm:whole/>
</dgm:dataModel>
</file>

<file path=ppt/diagrams/data2.xml><?xml version="1.0" encoding="utf-8"?>
<dgm:dataModel xmlns:dgm="http://schemas.openxmlformats.org/drawingml/2006/diagram" xmlns:a="http://schemas.openxmlformats.org/drawingml/2006/main">
  <dgm:ptLst>
    <dgm:pt modelId="{C44F6102-429B-45E8-8477-0227C0CF6202}" type="doc">
      <dgm:prSet loTypeId="urn:microsoft.com/office/officeart/2005/8/layout/arrow2" loCatId="process" qsTypeId="urn:microsoft.com/office/officeart/2005/8/quickstyle/simple1" qsCatId="simple" csTypeId="urn:microsoft.com/office/officeart/2005/8/colors/accent1_2" csCatId="accent1" phldr="1"/>
      <dgm:spPr/>
    </dgm:pt>
    <dgm:pt modelId="{6BD59B2B-7B78-4EBB-A274-D5D6EE059D84}">
      <dgm:prSet phldrT="[Text]"/>
      <dgm:spPr/>
      <dgm:t>
        <a:bodyPr/>
        <a:lstStyle/>
        <a:p>
          <a:r>
            <a:rPr lang="en-GB" noProof="0" dirty="0" smtClean="0"/>
            <a:t>Student work</a:t>
          </a:r>
          <a:endParaRPr lang="en-GB" noProof="0" dirty="0"/>
        </a:p>
      </dgm:t>
    </dgm:pt>
    <dgm:pt modelId="{6A1F8369-7776-4690-A275-1DE20AF4165B}" type="parTrans" cxnId="{F2D8F31A-00D8-49E7-AF6F-6E99D210E763}">
      <dgm:prSet/>
      <dgm:spPr/>
      <dgm:t>
        <a:bodyPr/>
        <a:lstStyle/>
        <a:p>
          <a:endParaRPr lang="sl-SI"/>
        </a:p>
      </dgm:t>
    </dgm:pt>
    <dgm:pt modelId="{9D2177D0-0576-4A88-BDE5-193DBB078291}" type="sibTrans" cxnId="{F2D8F31A-00D8-49E7-AF6F-6E99D210E763}">
      <dgm:prSet/>
      <dgm:spPr/>
      <dgm:t>
        <a:bodyPr/>
        <a:lstStyle/>
        <a:p>
          <a:endParaRPr lang="sl-SI"/>
        </a:p>
      </dgm:t>
    </dgm:pt>
    <dgm:pt modelId="{B84A22EE-696F-49A9-9B36-65C81133CED0}">
      <dgm:prSet phldrT="[Text]"/>
      <dgm:spPr/>
      <dgm:t>
        <a:bodyPr/>
        <a:lstStyle/>
        <a:p>
          <a:r>
            <a:rPr lang="en-GB" noProof="0" dirty="0" smtClean="0"/>
            <a:t>1st (regular) employment</a:t>
          </a:r>
          <a:endParaRPr lang="en-GB" noProof="0" dirty="0"/>
        </a:p>
      </dgm:t>
    </dgm:pt>
    <dgm:pt modelId="{2BDB365A-CFB9-465E-A253-1E514CB8F520}" type="parTrans" cxnId="{606168CC-C9B8-4B23-8C23-49474AE93B9B}">
      <dgm:prSet/>
      <dgm:spPr/>
      <dgm:t>
        <a:bodyPr/>
        <a:lstStyle/>
        <a:p>
          <a:endParaRPr lang="sl-SI"/>
        </a:p>
      </dgm:t>
    </dgm:pt>
    <dgm:pt modelId="{3F5194B4-9384-465A-99F2-1FABF1A61145}" type="sibTrans" cxnId="{606168CC-C9B8-4B23-8C23-49474AE93B9B}">
      <dgm:prSet/>
      <dgm:spPr/>
      <dgm:t>
        <a:bodyPr/>
        <a:lstStyle/>
        <a:p>
          <a:endParaRPr lang="sl-SI"/>
        </a:p>
      </dgm:t>
    </dgm:pt>
    <dgm:pt modelId="{25DB1940-0052-4911-871F-02F2A5C81701}" type="pres">
      <dgm:prSet presAssocID="{C44F6102-429B-45E8-8477-0227C0CF6202}" presName="arrowDiagram" presStyleCnt="0">
        <dgm:presLayoutVars>
          <dgm:chMax val="5"/>
          <dgm:dir/>
          <dgm:resizeHandles val="exact"/>
        </dgm:presLayoutVars>
      </dgm:prSet>
      <dgm:spPr/>
    </dgm:pt>
    <dgm:pt modelId="{159A0FFF-2445-4155-86CE-23E4EF60DB01}" type="pres">
      <dgm:prSet presAssocID="{C44F6102-429B-45E8-8477-0227C0CF6202}" presName="arrow" presStyleLbl="bgShp" presStyleIdx="0" presStyleCnt="1"/>
      <dgm:spPr/>
    </dgm:pt>
    <dgm:pt modelId="{E6AC711C-CC5D-45B8-8C50-BA16DA840661}" type="pres">
      <dgm:prSet presAssocID="{C44F6102-429B-45E8-8477-0227C0CF6202}" presName="arrowDiagram2" presStyleCnt="0"/>
      <dgm:spPr/>
    </dgm:pt>
    <dgm:pt modelId="{2D165508-FBBC-4663-8AF3-66A8054887FB}" type="pres">
      <dgm:prSet presAssocID="{6BD59B2B-7B78-4EBB-A274-D5D6EE059D84}" presName="bullet2a" presStyleLbl="node1" presStyleIdx="0" presStyleCnt="2" custLinFactX="-28571" custLinFactNeighborX="-100000" custLinFactNeighborY="28528"/>
      <dgm:spPr/>
    </dgm:pt>
    <dgm:pt modelId="{56353B31-F017-4469-BCC9-42DD1412D4C9}" type="pres">
      <dgm:prSet presAssocID="{6BD59B2B-7B78-4EBB-A274-D5D6EE059D84}" presName="textBox2a" presStyleLbl="revTx" presStyleIdx="0" presStyleCnt="2" custScaleX="96060" custScaleY="31456" custLinFactNeighborX="-39962" custLinFactNeighborY="-8528">
        <dgm:presLayoutVars>
          <dgm:bulletEnabled val="1"/>
        </dgm:presLayoutVars>
      </dgm:prSet>
      <dgm:spPr/>
      <dgm:t>
        <a:bodyPr/>
        <a:lstStyle/>
        <a:p>
          <a:endParaRPr lang="sl-SI"/>
        </a:p>
      </dgm:t>
    </dgm:pt>
    <dgm:pt modelId="{F6BD8565-F3C3-4481-9072-D260144E8C14}" type="pres">
      <dgm:prSet presAssocID="{B84A22EE-696F-49A9-9B36-65C81133CED0}" presName="bullet2b" presStyleLbl="node1" presStyleIdx="1" presStyleCnt="2" custLinFactX="300000" custLinFactY="-24238" custLinFactNeighborX="332419" custLinFactNeighborY="-100000"/>
      <dgm:spPr/>
    </dgm:pt>
    <dgm:pt modelId="{F3BA0128-DCED-487C-B2CE-3059BF9C0D37}" type="pres">
      <dgm:prSet presAssocID="{B84A22EE-696F-49A9-9B36-65C81133CED0}" presName="textBox2b" presStyleLbl="revTx" presStyleIdx="1" presStyleCnt="2" custScaleX="109380" custScaleY="32636" custLinFactNeighborX="65309" custLinFactNeighborY="-33159">
        <dgm:presLayoutVars>
          <dgm:bulletEnabled val="1"/>
        </dgm:presLayoutVars>
      </dgm:prSet>
      <dgm:spPr/>
      <dgm:t>
        <a:bodyPr/>
        <a:lstStyle/>
        <a:p>
          <a:endParaRPr lang="sl-SI"/>
        </a:p>
      </dgm:t>
    </dgm:pt>
  </dgm:ptLst>
  <dgm:cxnLst>
    <dgm:cxn modelId="{606168CC-C9B8-4B23-8C23-49474AE93B9B}" srcId="{C44F6102-429B-45E8-8477-0227C0CF6202}" destId="{B84A22EE-696F-49A9-9B36-65C81133CED0}" srcOrd="1" destOrd="0" parTransId="{2BDB365A-CFB9-465E-A253-1E514CB8F520}" sibTransId="{3F5194B4-9384-465A-99F2-1FABF1A61145}"/>
    <dgm:cxn modelId="{31E6B292-603D-4F19-BA97-BA39F960CE76}" type="presOf" srcId="{C44F6102-429B-45E8-8477-0227C0CF6202}" destId="{25DB1940-0052-4911-871F-02F2A5C81701}" srcOrd="0" destOrd="0" presId="urn:microsoft.com/office/officeart/2005/8/layout/arrow2"/>
    <dgm:cxn modelId="{DBC2396F-842F-43C2-9473-7C480BF37A3C}" type="presOf" srcId="{6BD59B2B-7B78-4EBB-A274-D5D6EE059D84}" destId="{56353B31-F017-4469-BCC9-42DD1412D4C9}" srcOrd="0" destOrd="0" presId="urn:microsoft.com/office/officeart/2005/8/layout/arrow2"/>
    <dgm:cxn modelId="{F2D8F31A-00D8-49E7-AF6F-6E99D210E763}" srcId="{C44F6102-429B-45E8-8477-0227C0CF6202}" destId="{6BD59B2B-7B78-4EBB-A274-D5D6EE059D84}" srcOrd="0" destOrd="0" parTransId="{6A1F8369-7776-4690-A275-1DE20AF4165B}" sibTransId="{9D2177D0-0576-4A88-BDE5-193DBB078291}"/>
    <dgm:cxn modelId="{54EEA879-461F-43C9-BA26-9D00607977D9}" type="presOf" srcId="{B84A22EE-696F-49A9-9B36-65C81133CED0}" destId="{F3BA0128-DCED-487C-B2CE-3059BF9C0D37}" srcOrd="0" destOrd="0" presId="urn:microsoft.com/office/officeart/2005/8/layout/arrow2"/>
    <dgm:cxn modelId="{2DA71FBA-1EBF-4652-A150-B22613C4B67F}" type="presParOf" srcId="{25DB1940-0052-4911-871F-02F2A5C81701}" destId="{159A0FFF-2445-4155-86CE-23E4EF60DB01}" srcOrd="0" destOrd="0" presId="urn:microsoft.com/office/officeart/2005/8/layout/arrow2"/>
    <dgm:cxn modelId="{FB92F2B8-A8AD-4639-820E-4D4001C98781}" type="presParOf" srcId="{25DB1940-0052-4911-871F-02F2A5C81701}" destId="{E6AC711C-CC5D-45B8-8C50-BA16DA840661}" srcOrd="1" destOrd="0" presId="urn:microsoft.com/office/officeart/2005/8/layout/arrow2"/>
    <dgm:cxn modelId="{D858FE9F-8108-4BA9-9894-D86BBA077A10}" type="presParOf" srcId="{E6AC711C-CC5D-45B8-8C50-BA16DA840661}" destId="{2D165508-FBBC-4663-8AF3-66A8054887FB}" srcOrd="0" destOrd="0" presId="urn:microsoft.com/office/officeart/2005/8/layout/arrow2"/>
    <dgm:cxn modelId="{F4098B54-3DCB-4FA7-9774-733BDB1901A2}" type="presParOf" srcId="{E6AC711C-CC5D-45B8-8C50-BA16DA840661}" destId="{56353B31-F017-4469-BCC9-42DD1412D4C9}" srcOrd="1" destOrd="0" presId="urn:microsoft.com/office/officeart/2005/8/layout/arrow2"/>
    <dgm:cxn modelId="{6A394911-1FA6-4326-A509-3F7033C16C46}" type="presParOf" srcId="{E6AC711C-CC5D-45B8-8C50-BA16DA840661}" destId="{F6BD8565-F3C3-4481-9072-D260144E8C14}" srcOrd="2" destOrd="0" presId="urn:microsoft.com/office/officeart/2005/8/layout/arrow2"/>
    <dgm:cxn modelId="{04CABAB3-6DCB-4F9A-B889-4C5584BB2393}" type="presParOf" srcId="{E6AC711C-CC5D-45B8-8C50-BA16DA840661}" destId="{F3BA0128-DCED-487C-B2CE-3059BF9C0D37}" srcOrd="3" destOrd="0" presId="urn:microsoft.com/office/officeart/2005/8/layout/arrow2"/>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E6508-878B-4831-9070-CF042CC78374}" type="datetimeFigureOut">
              <a:rPr lang="sl-SI" smtClean="0"/>
              <a:pPr/>
              <a:t>29.6.2014</a:t>
            </a:fld>
            <a:endParaRPr lang="sl-S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8267DB-7427-4010-9914-8B89A0614C72}" type="slidenum">
              <a:rPr lang="sl-SI" smtClean="0"/>
              <a:pPr/>
              <a:t>‹#›</a:t>
            </a:fld>
            <a:endParaRPr lang="sl-SI"/>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2</a:t>
            </a:fld>
            <a:endParaRPr 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3</a:t>
            </a:fld>
            <a:endParaRPr 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4</a:t>
            </a:fld>
            <a:endParaRPr 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5</a:t>
            </a:fld>
            <a:endParaRPr 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6</a:t>
            </a:fld>
            <a:endParaRPr 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7</a:t>
            </a:fld>
            <a:endParaRPr 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l-SI" dirty="0" smtClean="0">
                <a:latin typeface="DINCE-Regular" pitchFamily="2" charset="-18"/>
              </a:rPr>
              <a:t> </a:t>
            </a:r>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8</a:t>
            </a:fld>
            <a:endParaRPr 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l-SI" dirty="0"/>
          </a:p>
        </p:txBody>
      </p:sp>
      <p:sp>
        <p:nvSpPr>
          <p:cNvPr id="4" name="Slide Number Placeholder 3"/>
          <p:cNvSpPr>
            <a:spLocks noGrp="1"/>
          </p:cNvSpPr>
          <p:nvPr>
            <p:ph type="sldNum" sz="quarter" idx="10"/>
          </p:nvPr>
        </p:nvSpPr>
        <p:spPr/>
        <p:txBody>
          <a:bodyPr/>
          <a:lstStyle/>
          <a:p>
            <a:fld id="{058267DB-7427-4010-9914-8B89A0614C72}" type="slidenum">
              <a:rPr lang="sl-SI" smtClean="0"/>
              <a:pPr/>
              <a:t>10</a:t>
            </a:fld>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p>
            <a:fld id="{83E4E554-B702-48C8-BF74-AE84888B5CFC}" type="datetimeFigureOut">
              <a:rPr lang="sl-SI" smtClean="0"/>
              <a:pPr/>
              <a:t>29.6.2014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83E4E554-B702-48C8-BF74-AE84888B5CFC}" type="datetimeFigureOut">
              <a:rPr lang="sl-SI" smtClean="0"/>
              <a:pPr/>
              <a:t>29.6.2014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83E4E554-B702-48C8-BF74-AE84888B5CFC}" type="datetimeFigureOut">
              <a:rPr lang="sl-SI" smtClean="0"/>
              <a:pPr/>
              <a:t>29.6.2014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83E4E554-B702-48C8-BF74-AE84888B5CFC}" type="datetimeFigureOut">
              <a:rPr lang="sl-SI" smtClean="0"/>
              <a:pPr/>
              <a:t>29.6.2014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E4E554-B702-48C8-BF74-AE84888B5CFC}" type="datetimeFigureOut">
              <a:rPr lang="sl-SI" smtClean="0"/>
              <a:pPr/>
              <a:t>29.6.2014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0"/>
          </p:nvPr>
        </p:nvSpPr>
        <p:spPr/>
        <p:txBody>
          <a:bodyPr/>
          <a:lstStyle/>
          <a:p>
            <a:fld id="{83E4E554-B702-48C8-BF74-AE84888B5CFC}" type="datetimeFigureOut">
              <a:rPr lang="sl-SI" smtClean="0"/>
              <a:pPr/>
              <a:t>29.6.2014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6"/>
          <p:cNvSpPr>
            <a:spLocks noGrp="1"/>
          </p:cNvSpPr>
          <p:nvPr>
            <p:ph type="dt" sz="half" idx="10"/>
          </p:nvPr>
        </p:nvSpPr>
        <p:spPr/>
        <p:txBody>
          <a:bodyPr/>
          <a:lstStyle/>
          <a:p>
            <a:fld id="{83E4E554-B702-48C8-BF74-AE84888B5CFC}" type="datetimeFigureOut">
              <a:rPr lang="sl-SI" smtClean="0"/>
              <a:pPr/>
              <a:t>29.6.2014</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p>
            <a:fld id="{83E4E554-B702-48C8-BF74-AE84888B5CFC}" type="datetimeFigureOut">
              <a:rPr lang="sl-SI" smtClean="0"/>
              <a:pPr/>
              <a:t>29.6.2014</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4E554-B702-48C8-BF74-AE84888B5CFC}" type="datetimeFigureOut">
              <a:rPr lang="sl-SI" smtClean="0"/>
              <a:pPr/>
              <a:t>29.6.2014</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E4E554-B702-48C8-BF74-AE84888B5CFC}" type="datetimeFigureOut">
              <a:rPr lang="sl-SI" smtClean="0"/>
              <a:pPr/>
              <a:t>29.6.2014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E4E554-B702-48C8-BF74-AE84888B5CFC}" type="datetimeFigureOut">
              <a:rPr lang="sl-SI" smtClean="0"/>
              <a:pPr/>
              <a:t>29.6.2014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6CA2095-5F11-442B-B831-066C2E3DAC04}" type="slidenum">
              <a:rPr lang="sl-SI" smtClean="0"/>
              <a:pPr/>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l-S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4E554-B702-48C8-BF74-AE84888B5CFC}" type="datetimeFigureOut">
              <a:rPr lang="sl-SI" smtClean="0"/>
              <a:pPr/>
              <a:t>29.6.2014</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A2095-5F11-442B-B831-066C2E3DAC04}"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vesna.milosevic-zupancic@studentski-servis.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studentski-servis.com/studenti/kariera/moje-izkusnj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je-izkusnje-PP2.jpg"/>
          <p:cNvPicPr>
            <a:picLocks noChangeAspect="1"/>
          </p:cNvPicPr>
          <p:nvPr/>
        </p:nvPicPr>
        <p:blipFill>
          <a:blip r:embed="rId2"/>
          <a:stretch>
            <a:fillRect/>
          </a:stretch>
        </p:blipFill>
        <p:spPr>
          <a:xfrm>
            <a:off x="0" y="0"/>
            <a:ext cx="9144000" cy="6858000"/>
          </a:xfrm>
          <a:prstGeom prst="rect">
            <a:avLst/>
          </a:prstGeom>
        </p:spPr>
      </p:pic>
      <p:sp>
        <p:nvSpPr>
          <p:cNvPr id="4" name="Rectangle 3"/>
          <p:cNvSpPr/>
          <p:nvPr/>
        </p:nvSpPr>
        <p:spPr>
          <a:xfrm>
            <a:off x="642878" y="1428736"/>
            <a:ext cx="8215402" cy="3046988"/>
          </a:xfrm>
          <a:prstGeom prst="rect">
            <a:avLst/>
          </a:prstGeom>
        </p:spPr>
        <p:txBody>
          <a:bodyPr wrap="square">
            <a:spAutoFit/>
          </a:bodyPr>
          <a:lstStyle/>
          <a:p>
            <a:pPr algn="ctr">
              <a:buNone/>
            </a:pPr>
            <a:endParaRPr lang="en-GB" sz="2800" b="1" dirty="0" smtClean="0">
              <a:solidFill>
                <a:schemeClr val="tx2"/>
              </a:solidFill>
            </a:endParaRPr>
          </a:p>
          <a:p>
            <a:pPr algn="ctr">
              <a:buNone/>
            </a:pPr>
            <a:r>
              <a:rPr lang="en-GB" sz="2800" b="1" dirty="0" smtClean="0">
                <a:latin typeface="DINCE-Bold" pitchFamily="2" charset="-18"/>
              </a:rPr>
              <a:t>ILO awarded practice in youth employment: </a:t>
            </a:r>
          </a:p>
          <a:p>
            <a:pPr algn="ctr">
              <a:buNone/>
            </a:pPr>
            <a:r>
              <a:rPr lang="en-GB" sz="2800" b="1" dirty="0" smtClean="0">
                <a:latin typeface="DINCE-Bold" pitchFamily="2" charset="-18"/>
              </a:rPr>
              <a:t>From student work to first employment</a:t>
            </a:r>
            <a:endParaRPr lang="en-GB" b="1" dirty="0" smtClean="0"/>
          </a:p>
          <a:p>
            <a:pPr algn="ctr">
              <a:buNone/>
            </a:pPr>
            <a:endParaRPr lang="en-GB" b="1" dirty="0" smtClean="0"/>
          </a:p>
          <a:p>
            <a:pPr algn="ctr">
              <a:buNone/>
            </a:pPr>
            <a:r>
              <a:rPr lang="en-GB" b="1" dirty="0" err="1" smtClean="0">
                <a:latin typeface="DINCE-Regular" pitchFamily="2" charset="-18"/>
              </a:rPr>
              <a:t>Vesna</a:t>
            </a:r>
            <a:r>
              <a:rPr lang="en-GB" b="1" dirty="0" smtClean="0">
                <a:latin typeface="DINCE-Regular" pitchFamily="2" charset="-18"/>
              </a:rPr>
              <a:t> </a:t>
            </a:r>
            <a:r>
              <a:rPr lang="en-GB" b="1" dirty="0" err="1" smtClean="0">
                <a:latin typeface="DINCE-Regular" pitchFamily="2" charset="-18"/>
              </a:rPr>
              <a:t>Miloševič</a:t>
            </a:r>
            <a:r>
              <a:rPr lang="en-GB" b="1" dirty="0" smtClean="0">
                <a:latin typeface="DINCE-Regular" pitchFamily="2" charset="-18"/>
              </a:rPr>
              <a:t> </a:t>
            </a:r>
            <a:r>
              <a:rPr lang="en-GB" b="1" dirty="0" err="1" smtClean="0">
                <a:latin typeface="DINCE-Regular" pitchFamily="2" charset="-18"/>
              </a:rPr>
              <a:t>Zupančič</a:t>
            </a:r>
            <a:r>
              <a:rPr lang="en-GB" b="1" dirty="0" smtClean="0">
                <a:latin typeface="DINCE-Regular" pitchFamily="2" charset="-18"/>
              </a:rPr>
              <a:t>, M.A., </a:t>
            </a:r>
          </a:p>
          <a:p>
            <a:pPr algn="ctr">
              <a:buNone/>
            </a:pPr>
            <a:r>
              <a:rPr lang="en-GB" b="1" dirty="0" smtClean="0">
                <a:latin typeface="DINCE-Regular" pitchFamily="2" charset="-18"/>
              </a:rPr>
              <a:t>Youth Employment and Student Work Consultant </a:t>
            </a:r>
          </a:p>
          <a:p>
            <a:pPr algn="ctr">
              <a:buNone/>
            </a:pPr>
            <a:r>
              <a:rPr lang="en-GB" b="1" dirty="0" smtClean="0">
                <a:latin typeface="DINCE-Regular" pitchFamily="2" charset="-18"/>
              </a:rPr>
              <a:t>at e-</a:t>
            </a:r>
            <a:r>
              <a:rPr lang="en-GB" b="1" dirty="0" err="1" smtClean="0">
                <a:latin typeface="DINCE-Regular" pitchFamily="2" charset="-18"/>
              </a:rPr>
              <a:t>Študentski</a:t>
            </a:r>
            <a:r>
              <a:rPr lang="en-GB" b="1" dirty="0" smtClean="0">
                <a:latin typeface="DINCE-Regular" pitchFamily="2" charset="-18"/>
              </a:rPr>
              <a:t> </a:t>
            </a:r>
            <a:r>
              <a:rPr lang="en-GB" b="1" dirty="0" err="1" smtClean="0">
                <a:latin typeface="DINCE-Regular" pitchFamily="2" charset="-18"/>
              </a:rPr>
              <a:t>Servis</a:t>
            </a:r>
            <a:endParaRPr lang="en-GB" b="1" dirty="0" smtClean="0">
              <a:latin typeface="DINCE-Regular" pitchFamily="2" charset="-18"/>
            </a:endParaRPr>
          </a:p>
          <a:p>
            <a:pPr algn="ctr">
              <a:buNone/>
            </a:pPr>
            <a:endParaRPr lang="en-GB" b="1" dirty="0" smtClean="0">
              <a:latin typeface="DINCE-Regular" pitchFamily="2" charset="-18"/>
            </a:endParaRPr>
          </a:p>
          <a:p>
            <a:pPr algn="ctr">
              <a:buNone/>
            </a:pPr>
            <a:r>
              <a:rPr lang="en-GB" b="1" dirty="0" smtClean="0">
                <a:latin typeface="DINCE-Regular" pitchFamily="2" charset="-18"/>
              </a:rPr>
              <a:t>1. 7. 2014, Conference on Full Employment in Bosnia &amp; Herzegovina</a:t>
            </a:r>
          </a:p>
        </p:txBody>
      </p:sp>
      <p:pic>
        <p:nvPicPr>
          <p:cNvPr id="6" name="Picture 4"/>
          <p:cNvPicPr>
            <a:picLocks noChangeAspect="1" noChangeArrowheads="1"/>
          </p:cNvPicPr>
          <p:nvPr/>
        </p:nvPicPr>
        <p:blipFill>
          <a:blip r:embed="rId3" cstate="print"/>
          <a:srcRect/>
          <a:stretch>
            <a:fillRect/>
          </a:stretch>
        </p:blipFill>
        <p:spPr bwMode="auto">
          <a:xfrm>
            <a:off x="3643306" y="4714884"/>
            <a:ext cx="2157257" cy="710773"/>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oje-izkusnje-PP2.jpg"/>
          <p:cNvPicPr>
            <a:picLocks noChangeAspect="1"/>
          </p:cNvPicPr>
          <p:nvPr/>
        </p:nvPicPr>
        <p:blipFill>
          <a:blip r:embed="rId3"/>
          <a:stretch>
            <a:fillRect/>
          </a:stretch>
        </p:blipFill>
        <p:spPr>
          <a:xfrm>
            <a:off x="0" y="0"/>
            <a:ext cx="9144000" cy="6858000"/>
          </a:xfrm>
          <a:prstGeom prst="rect">
            <a:avLst/>
          </a:prstGeom>
        </p:spPr>
      </p:pic>
      <p:sp>
        <p:nvSpPr>
          <p:cNvPr id="4" name="Rectangle 3"/>
          <p:cNvSpPr/>
          <p:nvPr/>
        </p:nvSpPr>
        <p:spPr>
          <a:xfrm>
            <a:off x="642878" y="1000108"/>
            <a:ext cx="7786774" cy="2751522"/>
          </a:xfrm>
          <a:prstGeom prst="rect">
            <a:avLst/>
          </a:prstGeom>
        </p:spPr>
        <p:txBody>
          <a:bodyPr wrap="square">
            <a:spAutoFit/>
          </a:bodyPr>
          <a:lstStyle/>
          <a:p>
            <a:pPr algn="ctr">
              <a:buNone/>
            </a:pPr>
            <a:endParaRPr lang="en-GB" sz="2800" b="1" dirty="0" smtClean="0">
              <a:solidFill>
                <a:schemeClr val="tx2"/>
              </a:solidFill>
            </a:endParaRPr>
          </a:p>
          <a:p>
            <a:pPr>
              <a:buNone/>
            </a:pPr>
            <a:r>
              <a:rPr lang="en-GB" sz="2800" b="1" dirty="0" smtClean="0">
                <a:solidFill>
                  <a:schemeClr val="tx2"/>
                </a:solidFill>
                <a:latin typeface="DINCE-Medium" pitchFamily="2" charset="-18"/>
              </a:rPr>
              <a:t>         Contact</a:t>
            </a:r>
          </a:p>
          <a:p>
            <a:pPr>
              <a:buNone/>
            </a:pPr>
            <a:r>
              <a:rPr lang="en-GB" sz="2800" b="1" dirty="0" smtClean="0">
                <a:solidFill>
                  <a:schemeClr val="tx2"/>
                </a:solidFill>
                <a:latin typeface="DINCE-Medium" pitchFamily="2" charset="-18"/>
              </a:rPr>
              <a:t>	</a:t>
            </a:r>
            <a:endParaRPr lang="en-GB" sz="2800" b="1" dirty="0" smtClean="0">
              <a:latin typeface="DINCE-Regular" pitchFamily="2" charset="-18"/>
            </a:endParaRPr>
          </a:p>
          <a:p>
            <a:pPr marL="1257300" lvl="2" indent="-342900">
              <a:spcBef>
                <a:spcPct val="20000"/>
              </a:spcBef>
            </a:pPr>
            <a:r>
              <a:rPr lang="en-GB" dirty="0" err="1" smtClean="0">
                <a:latin typeface="DINCE-Regular" pitchFamily="2" charset="-18"/>
              </a:rPr>
              <a:t>Vesna</a:t>
            </a:r>
            <a:r>
              <a:rPr lang="en-GB" dirty="0" smtClean="0">
                <a:latin typeface="DINCE-Regular" pitchFamily="2" charset="-18"/>
              </a:rPr>
              <a:t> </a:t>
            </a:r>
            <a:r>
              <a:rPr lang="en-GB" dirty="0" err="1" smtClean="0">
                <a:latin typeface="DINCE-Regular" pitchFamily="2" charset="-18"/>
              </a:rPr>
              <a:t>Miloševič</a:t>
            </a:r>
            <a:r>
              <a:rPr lang="en-GB" dirty="0" smtClean="0">
                <a:latin typeface="DINCE-Regular" pitchFamily="2" charset="-18"/>
              </a:rPr>
              <a:t> </a:t>
            </a:r>
            <a:r>
              <a:rPr lang="en-GB" dirty="0" err="1" smtClean="0">
                <a:latin typeface="DINCE-Regular" pitchFamily="2" charset="-18"/>
              </a:rPr>
              <a:t>Zupančič</a:t>
            </a:r>
            <a:r>
              <a:rPr lang="en-GB" dirty="0" smtClean="0">
                <a:latin typeface="DINCE-Regular" pitchFamily="2" charset="-18"/>
              </a:rPr>
              <a:t>, M.A.; </a:t>
            </a:r>
          </a:p>
          <a:p>
            <a:pPr marL="1257300" lvl="2" indent="-342900">
              <a:spcBef>
                <a:spcPct val="20000"/>
              </a:spcBef>
            </a:pPr>
            <a:r>
              <a:rPr lang="en-GB" dirty="0" smtClean="0">
                <a:latin typeface="DINCE-Regular" pitchFamily="2" charset="-18"/>
              </a:rPr>
              <a:t>Youth Employment and Student Work Consultant at e-</a:t>
            </a:r>
            <a:r>
              <a:rPr lang="en-GB" dirty="0" err="1" smtClean="0">
                <a:latin typeface="DINCE-Regular" pitchFamily="2" charset="-18"/>
              </a:rPr>
              <a:t>Študentski</a:t>
            </a:r>
            <a:r>
              <a:rPr lang="en-GB" dirty="0" smtClean="0">
                <a:latin typeface="DINCE-Regular" pitchFamily="2" charset="-18"/>
              </a:rPr>
              <a:t> </a:t>
            </a:r>
            <a:r>
              <a:rPr lang="en-GB" dirty="0" err="1" smtClean="0">
                <a:latin typeface="DINCE-Regular" pitchFamily="2" charset="-18"/>
              </a:rPr>
              <a:t>Servis</a:t>
            </a:r>
            <a:endParaRPr lang="en-GB" dirty="0" smtClean="0">
              <a:latin typeface="DINCE-Regular" pitchFamily="2" charset="-18"/>
            </a:endParaRPr>
          </a:p>
          <a:p>
            <a:pPr marL="1257300" lvl="2" indent="-342900">
              <a:spcBef>
                <a:spcPct val="20000"/>
              </a:spcBef>
            </a:pPr>
            <a:r>
              <a:rPr lang="en-GB" dirty="0" smtClean="0">
                <a:latin typeface="DINCE-Regular" pitchFamily="2" charset="-18"/>
                <a:hlinkClick r:id="rId4"/>
              </a:rPr>
              <a:t>vesna.milosevic-zupancic@studentski-servis.com</a:t>
            </a:r>
            <a:r>
              <a:rPr lang="sl-SI" dirty="0" smtClean="0">
                <a:latin typeface="DINCE-Regular" pitchFamily="2" charset="-18"/>
              </a:rPr>
              <a:t> </a:t>
            </a:r>
            <a:r>
              <a:rPr lang="en-GB" dirty="0" smtClean="0">
                <a:latin typeface="DINCE-Regular" pitchFamily="2" charset="-18"/>
              </a:rPr>
              <a:t> </a:t>
            </a:r>
          </a:p>
          <a:p>
            <a:pPr algn="ctr">
              <a:buNone/>
            </a:pPr>
            <a:endParaRPr lang="en-GB" sz="1200" dirty="0" smtClean="0"/>
          </a:p>
          <a:p>
            <a:pPr algn="ctr"/>
            <a:endParaRPr lang="en-GB" sz="1200" dirty="0" smtClean="0"/>
          </a:p>
        </p:txBody>
      </p:sp>
      <p:pic>
        <p:nvPicPr>
          <p:cNvPr id="5" name="Picture 4"/>
          <p:cNvPicPr>
            <a:picLocks noChangeAspect="1" noChangeArrowheads="1"/>
          </p:cNvPicPr>
          <p:nvPr/>
        </p:nvPicPr>
        <p:blipFill>
          <a:blip r:embed="rId5" cstate="print"/>
          <a:srcRect/>
          <a:stretch>
            <a:fillRect/>
          </a:stretch>
        </p:blipFill>
        <p:spPr bwMode="auto">
          <a:xfrm>
            <a:off x="3857620" y="3714752"/>
            <a:ext cx="2157257" cy="710773"/>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oje-izkusnje-PP2.jpg"/>
          <p:cNvPicPr>
            <a:picLocks noChangeAspect="1"/>
          </p:cNvPicPr>
          <p:nvPr/>
        </p:nvPicPr>
        <p:blipFill>
          <a:blip r:embed="rId3"/>
          <a:stretch>
            <a:fillRect/>
          </a:stretch>
        </p:blipFill>
        <p:spPr>
          <a:xfrm>
            <a:off x="0" y="0"/>
            <a:ext cx="9144000" cy="6858000"/>
          </a:xfrm>
          <a:prstGeom prst="rect">
            <a:avLst/>
          </a:prstGeom>
        </p:spPr>
      </p:pic>
      <p:sp>
        <p:nvSpPr>
          <p:cNvPr id="4" name="Rectangle 3"/>
          <p:cNvSpPr/>
          <p:nvPr/>
        </p:nvSpPr>
        <p:spPr>
          <a:xfrm>
            <a:off x="642878" y="1000108"/>
            <a:ext cx="7786774" cy="3354765"/>
          </a:xfrm>
          <a:prstGeom prst="rect">
            <a:avLst/>
          </a:prstGeom>
        </p:spPr>
        <p:txBody>
          <a:bodyPr wrap="square">
            <a:spAutoFit/>
          </a:bodyPr>
          <a:lstStyle/>
          <a:p>
            <a:pPr algn="ctr">
              <a:buNone/>
            </a:pPr>
            <a:endParaRPr lang="en-GB" sz="2800" b="1" dirty="0" smtClean="0">
              <a:solidFill>
                <a:schemeClr val="tx2"/>
              </a:solidFill>
            </a:endParaRPr>
          </a:p>
          <a:p>
            <a:pPr>
              <a:buNone/>
            </a:pPr>
            <a:r>
              <a:rPr lang="en-GB" sz="2800" b="1" dirty="0" smtClean="0">
                <a:solidFill>
                  <a:schemeClr val="tx2"/>
                </a:solidFill>
                <a:latin typeface="DINCE-Medium" pitchFamily="2" charset="-18"/>
              </a:rPr>
              <a:t>         Student work in Slovenia</a:t>
            </a:r>
            <a:endParaRPr lang="en-GB" sz="2800" b="1" dirty="0" smtClean="0">
              <a:latin typeface="DINCE-Medium" pitchFamily="2" charset="-18"/>
            </a:endParaRPr>
          </a:p>
          <a:p>
            <a:pPr marL="1257300" lvl="2" indent="-342900">
              <a:spcBef>
                <a:spcPct val="20000"/>
              </a:spcBef>
            </a:pPr>
            <a:endParaRPr lang="en-GB" sz="2800" b="1"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Student work represents 3 % of the whole labour market (in 201</a:t>
            </a:r>
            <a:r>
              <a:rPr lang="sl-SI" dirty="0" smtClean="0">
                <a:latin typeface="DINCE-Regular" pitchFamily="2" charset="-18"/>
              </a:rPr>
              <a:t>3</a:t>
            </a:r>
            <a:r>
              <a:rPr lang="en-GB" dirty="0" smtClean="0">
                <a:latin typeface="DINCE-Regular" pitchFamily="2" charset="-18"/>
              </a:rPr>
              <a:t>: 2</a:t>
            </a:r>
            <a:r>
              <a:rPr lang="sl-SI" dirty="0" smtClean="0">
                <a:latin typeface="DINCE-Regular" pitchFamily="2" charset="-18"/>
              </a:rPr>
              <a:t>30</a:t>
            </a:r>
            <a:r>
              <a:rPr lang="en-GB" dirty="0" smtClean="0">
                <a:latin typeface="DINCE-Regular" pitchFamily="2" charset="-18"/>
              </a:rPr>
              <a:t> </a:t>
            </a:r>
            <a:r>
              <a:rPr lang="en-GB" dirty="0" err="1" smtClean="0">
                <a:latin typeface="DINCE-Regular" pitchFamily="2" charset="-18"/>
              </a:rPr>
              <a:t>mio</a:t>
            </a:r>
            <a:r>
              <a:rPr lang="en-GB" dirty="0" smtClean="0">
                <a:latin typeface="DINCE-Regular" pitchFamily="2" charset="-18"/>
              </a:rPr>
              <a:t> EUR)</a:t>
            </a:r>
          </a:p>
          <a:p>
            <a:pPr marL="1257300" lvl="2" indent="-342900">
              <a:spcBef>
                <a:spcPct val="20000"/>
              </a:spcBef>
              <a:buFont typeface="Arial" pitchFamily="34" charset="0"/>
              <a:buChar char="•"/>
            </a:pPr>
            <a:r>
              <a:rPr lang="en-GB" dirty="0" smtClean="0">
                <a:latin typeface="DINCE-Regular" pitchFamily="2" charset="-18"/>
              </a:rPr>
              <a:t>80 % of pupils &amp; students work (at least 1 hour/year)</a:t>
            </a:r>
          </a:p>
          <a:p>
            <a:pPr marL="1257300" lvl="2" indent="-342900">
              <a:spcBef>
                <a:spcPct val="20000"/>
              </a:spcBef>
              <a:buFont typeface="Arial" pitchFamily="34" charset="0"/>
              <a:buChar char="•"/>
            </a:pPr>
            <a:r>
              <a:rPr lang="en-GB" dirty="0" smtClean="0">
                <a:latin typeface="DINCE-Regular" pitchFamily="2" charset="-18"/>
              </a:rPr>
              <a:t>Youth on average earn 185 EUR/month net earnings via student work (average monthly wage for employed is 1000.80 EUR/month net earnings).</a:t>
            </a:r>
          </a:p>
          <a:p>
            <a:pPr marL="1257300" lvl="2" indent="-342900">
              <a:spcBef>
                <a:spcPct val="20000"/>
              </a:spcBef>
              <a:buFont typeface="Arial" pitchFamily="34" charset="0"/>
              <a:buChar char="•"/>
            </a:pPr>
            <a:r>
              <a:rPr lang="en-GB" dirty="0" smtClean="0">
                <a:latin typeface="DINCE-Regular" pitchFamily="2" charset="-18"/>
              </a:rPr>
              <a:t>Students work to 1) earn some money 2) gain working experience</a:t>
            </a:r>
          </a:p>
        </p:txBody>
      </p:sp>
      <p:graphicFrame>
        <p:nvGraphicFramePr>
          <p:cNvPr id="5" name="Chart 4"/>
          <p:cNvGraphicFramePr/>
          <p:nvPr/>
        </p:nvGraphicFramePr>
        <p:xfrm>
          <a:off x="1643042" y="4572008"/>
          <a:ext cx="6000792" cy="199229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oje-izkusnje-PP2.jpg"/>
          <p:cNvPicPr>
            <a:picLocks noChangeAspect="1"/>
          </p:cNvPicPr>
          <p:nvPr/>
        </p:nvPicPr>
        <p:blipFill>
          <a:blip r:embed="rId3"/>
          <a:stretch>
            <a:fillRect/>
          </a:stretch>
        </p:blipFill>
        <p:spPr>
          <a:xfrm>
            <a:off x="0" y="0"/>
            <a:ext cx="9144000" cy="6858000"/>
          </a:xfrm>
          <a:prstGeom prst="rect">
            <a:avLst/>
          </a:prstGeom>
        </p:spPr>
      </p:pic>
      <p:sp>
        <p:nvSpPr>
          <p:cNvPr id="4" name="Rectangle 3"/>
          <p:cNvSpPr/>
          <p:nvPr/>
        </p:nvSpPr>
        <p:spPr>
          <a:xfrm>
            <a:off x="642878" y="1000108"/>
            <a:ext cx="7786774" cy="5743111"/>
          </a:xfrm>
          <a:prstGeom prst="rect">
            <a:avLst/>
          </a:prstGeom>
        </p:spPr>
        <p:txBody>
          <a:bodyPr wrap="square">
            <a:spAutoFit/>
          </a:bodyPr>
          <a:lstStyle/>
          <a:p>
            <a:pPr algn="ctr">
              <a:buNone/>
            </a:pPr>
            <a:endParaRPr lang="sl-SI" sz="2800" b="1" dirty="0" smtClean="0">
              <a:solidFill>
                <a:schemeClr val="tx2"/>
              </a:solidFill>
            </a:endParaRPr>
          </a:p>
          <a:p>
            <a:pPr>
              <a:buNone/>
            </a:pPr>
            <a:r>
              <a:rPr lang="sl-SI" sz="2800" b="1" dirty="0" smtClean="0">
                <a:solidFill>
                  <a:schemeClr val="tx2"/>
                </a:solidFill>
                <a:latin typeface="DINCE-Medium" pitchFamily="2" charset="-18"/>
              </a:rPr>
              <a:t>         </a:t>
            </a:r>
            <a:r>
              <a:rPr lang="en-GB" sz="2800" b="1" dirty="0" smtClean="0">
                <a:solidFill>
                  <a:schemeClr val="tx2"/>
                </a:solidFill>
                <a:latin typeface="DINCE-Medium" pitchFamily="2" charset="-18"/>
              </a:rPr>
              <a:t>Process of mediation of student work </a:t>
            </a:r>
          </a:p>
          <a:p>
            <a:pPr>
              <a:buNone/>
            </a:pPr>
            <a:r>
              <a:rPr lang="en-GB" sz="2800" b="1" dirty="0" smtClean="0">
                <a:solidFill>
                  <a:schemeClr val="tx2"/>
                </a:solidFill>
                <a:latin typeface="DINCE-Medium" pitchFamily="2" charset="-18"/>
              </a:rPr>
              <a:t>	and the role of e-</a:t>
            </a:r>
            <a:r>
              <a:rPr lang="en-GB" sz="2800" b="1" dirty="0" err="1" smtClean="0">
                <a:solidFill>
                  <a:schemeClr val="tx2"/>
                </a:solidFill>
                <a:latin typeface="DINCE-Medium" pitchFamily="2" charset="-18"/>
              </a:rPr>
              <a:t>Študentski</a:t>
            </a:r>
            <a:r>
              <a:rPr lang="en-GB" sz="2800" b="1" dirty="0" smtClean="0">
                <a:solidFill>
                  <a:schemeClr val="tx2"/>
                </a:solidFill>
                <a:latin typeface="DINCE-Medium" pitchFamily="2" charset="-18"/>
              </a:rPr>
              <a:t> </a:t>
            </a:r>
            <a:r>
              <a:rPr lang="en-GB" sz="2800" b="1" dirty="0" err="1" smtClean="0">
                <a:solidFill>
                  <a:schemeClr val="tx2"/>
                </a:solidFill>
                <a:latin typeface="DINCE-Medium" pitchFamily="2" charset="-18"/>
              </a:rPr>
              <a:t>Servis</a:t>
            </a:r>
            <a:endParaRPr lang="en-GB" sz="2800" b="1" dirty="0" smtClean="0">
              <a:latin typeface="DINCE-Medium" pitchFamily="2" charset="-18"/>
            </a:endParaRPr>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pPr>
            <a:endParaRPr lang="sl-SI" dirty="0" smtClean="0"/>
          </a:p>
          <a:p>
            <a:pPr marL="1257300" lvl="2" indent="-342900">
              <a:spcBef>
                <a:spcPct val="20000"/>
              </a:spcBef>
              <a:buFont typeface="Arial" pitchFamily="34" charset="0"/>
              <a:buChar char="•"/>
            </a:pPr>
            <a:endParaRPr lang="en-GB" dirty="0" smtClean="0">
              <a:latin typeface="DINCE-Regular" pitchFamily="2" charset="-18"/>
            </a:endParaRPr>
          </a:p>
          <a:p>
            <a:pPr algn="ctr">
              <a:buNone/>
            </a:pPr>
            <a:endParaRPr lang="en-GB" sz="1200" dirty="0" smtClean="0"/>
          </a:p>
          <a:p>
            <a:pPr algn="ctr"/>
            <a:endParaRPr lang="en-GB" sz="1200" dirty="0" smtClean="0"/>
          </a:p>
        </p:txBody>
      </p:sp>
      <p:graphicFrame>
        <p:nvGraphicFramePr>
          <p:cNvPr id="6" name="Content Placeholder 3"/>
          <p:cNvGraphicFramePr>
            <a:graphicFrameLocks/>
          </p:cNvGraphicFramePr>
          <p:nvPr/>
        </p:nvGraphicFramePr>
        <p:xfrm>
          <a:off x="857224" y="2071678"/>
          <a:ext cx="7772400" cy="457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oje-izkusnje-PP2.jpg"/>
          <p:cNvPicPr>
            <a:picLocks noChangeAspect="1"/>
          </p:cNvPicPr>
          <p:nvPr/>
        </p:nvPicPr>
        <p:blipFill>
          <a:blip r:embed="rId3"/>
          <a:stretch>
            <a:fillRect/>
          </a:stretch>
        </p:blipFill>
        <p:spPr>
          <a:xfrm>
            <a:off x="0" y="0"/>
            <a:ext cx="9144000" cy="6858000"/>
          </a:xfrm>
          <a:prstGeom prst="rect">
            <a:avLst/>
          </a:prstGeom>
        </p:spPr>
      </p:pic>
      <p:sp>
        <p:nvSpPr>
          <p:cNvPr id="4" name="Rectangle 3"/>
          <p:cNvSpPr/>
          <p:nvPr/>
        </p:nvSpPr>
        <p:spPr>
          <a:xfrm>
            <a:off x="642910" y="642918"/>
            <a:ext cx="7786774" cy="5626156"/>
          </a:xfrm>
          <a:prstGeom prst="rect">
            <a:avLst/>
          </a:prstGeom>
        </p:spPr>
        <p:txBody>
          <a:bodyPr wrap="square">
            <a:spAutoFit/>
          </a:bodyPr>
          <a:lstStyle/>
          <a:p>
            <a:pPr algn="ctr">
              <a:buNone/>
            </a:pPr>
            <a:endParaRPr lang="sl-SI" sz="2800" b="1" dirty="0" smtClean="0">
              <a:solidFill>
                <a:schemeClr val="tx2"/>
              </a:solidFill>
            </a:endParaRPr>
          </a:p>
          <a:p>
            <a:pPr>
              <a:buNone/>
            </a:pPr>
            <a:r>
              <a:rPr lang="en-GB" sz="2800" b="1" dirty="0" smtClean="0">
                <a:solidFill>
                  <a:schemeClr val="tx2"/>
                </a:solidFill>
                <a:latin typeface="DINCE-Medium" pitchFamily="2" charset="-18"/>
              </a:rPr>
              <a:t>         Effects of student work</a:t>
            </a:r>
            <a:endParaRPr lang="en-GB" sz="2800" b="1" dirty="0" smtClean="0">
              <a:latin typeface="DINCE-Regular" pitchFamily="2" charset="-18"/>
            </a:endParaRPr>
          </a:p>
          <a:p>
            <a:pPr marL="1257300" lvl="2" indent="-342900">
              <a:spcBef>
                <a:spcPct val="20000"/>
              </a:spcBef>
              <a:buFont typeface="Arial" pitchFamily="34" charset="0"/>
              <a:buChar char="•"/>
            </a:pPr>
            <a:endParaRPr lang="en-GB"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Enabling first contact with labour market for youth (limited – only until one is a student, not longer)</a:t>
            </a:r>
          </a:p>
          <a:p>
            <a:pPr marL="1257300" lvl="2" indent="-342900">
              <a:spcBef>
                <a:spcPct val="20000"/>
              </a:spcBef>
              <a:buFont typeface="Arial" pitchFamily="34" charset="0"/>
              <a:buChar char="•"/>
            </a:pPr>
            <a:r>
              <a:rPr lang="en-GB" dirty="0" smtClean="0">
                <a:latin typeface="DINCE-Regular" pitchFamily="2" charset="-18"/>
              </a:rPr>
              <a:t>Enabling first working experiences for youth</a:t>
            </a:r>
          </a:p>
          <a:p>
            <a:pPr marL="1257300" lvl="2" indent="-342900">
              <a:spcBef>
                <a:spcPct val="20000"/>
              </a:spcBef>
              <a:buFont typeface="Arial" pitchFamily="34" charset="0"/>
              <a:buChar char="•"/>
            </a:pPr>
            <a:r>
              <a:rPr lang="en-GB" dirty="0" smtClean="0">
                <a:latin typeface="DINCE-Regular" pitchFamily="2" charset="-18"/>
              </a:rPr>
              <a:t>Boosting young people’s employability and making them aware of their competencies and skills</a:t>
            </a:r>
          </a:p>
          <a:p>
            <a:pPr marL="1257300" lvl="2" indent="-342900">
              <a:spcBef>
                <a:spcPct val="20000"/>
              </a:spcBef>
              <a:buFont typeface="Arial" pitchFamily="34" charset="0"/>
              <a:buChar char="•"/>
            </a:pPr>
            <a:r>
              <a:rPr lang="en-GB" b="1" dirty="0" smtClean="0">
                <a:latin typeface="DINCE-Regular" pitchFamily="2" charset="-18"/>
              </a:rPr>
              <a:t>Smoothening young people’s transition from school to 1st employment</a:t>
            </a:r>
          </a:p>
          <a:p>
            <a:pPr marL="1257300" lvl="2" indent="-342900">
              <a:spcBef>
                <a:spcPct val="20000"/>
              </a:spcBef>
              <a:buFont typeface="Arial" pitchFamily="34" charset="0"/>
              <a:buChar char="•"/>
            </a:pPr>
            <a:endParaRPr lang="en-GB"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Lowering informal (black) economy, paying taxes</a:t>
            </a:r>
          </a:p>
          <a:p>
            <a:pPr marL="1257300" lvl="2" indent="-342900">
              <a:spcBef>
                <a:spcPct val="20000"/>
              </a:spcBef>
              <a:buFont typeface="Arial" pitchFamily="34" charset="0"/>
              <a:buChar char="•"/>
            </a:pPr>
            <a:r>
              <a:rPr lang="en-GB" dirty="0" smtClean="0">
                <a:latin typeface="DINCE-Regular" pitchFamily="2" charset="-18"/>
              </a:rPr>
              <a:t>Lower “at-risk-of-poverty” rates</a:t>
            </a:r>
          </a:p>
          <a:p>
            <a:pPr marL="1257300" lvl="2" indent="-342900">
              <a:spcBef>
                <a:spcPct val="20000"/>
              </a:spcBef>
            </a:pPr>
            <a:endParaRPr lang="en-GB"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Helping employers recruit best-fitting young employees in selection processes</a:t>
            </a:r>
          </a:p>
          <a:p>
            <a:pPr marL="1257300" lvl="2" indent="-342900">
              <a:spcBef>
                <a:spcPct val="20000"/>
              </a:spcBef>
              <a:buFont typeface="Arial" pitchFamily="34" charset="0"/>
              <a:buChar char="•"/>
            </a:pPr>
            <a:r>
              <a:rPr lang="en-GB" dirty="0" smtClean="0">
                <a:latin typeface="DINCE-Regular" pitchFamily="2" charset="-18"/>
              </a:rPr>
              <a:t>Helping employers “raise/create” their future employees</a:t>
            </a:r>
          </a:p>
          <a:p>
            <a:pPr algn="ctr"/>
            <a:endParaRPr lang="en-GB" sz="1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oje-izkusnje-PP2.jpg"/>
          <p:cNvPicPr>
            <a:picLocks noChangeAspect="1"/>
          </p:cNvPicPr>
          <p:nvPr/>
        </p:nvPicPr>
        <p:blipFill>
          <a:blip r:embed="rId3"/>
          <a:stretch>
            <a:fillRect/>
          </a:stretch>
        </p:blipFill>
        <p:spPr>
          <a:xfrm>
            <a:off x="0" y="0"/>
            <a:ext cx="9144000" cy="6858000"/>
          </a:xfrm>
          <a:prstGeom prst="rect">
            <a:avLst/>
          </a:prstGeom>
        </p:spPr>
      </p:pic>
      <p:sp>
        <p:nvSpPr>
          <p:cNvPr id="4" name="Rectangle 3"/>
          <p:cNvSpPr/>
          <p:nvPr/>
        </p:nvSpPr>
        <p:spPr>
          <a:xfrm>
            <a:off x="642878" y="1000108"/>
            <a:ext cx="7786774" cy="3040832"/>
          </a:xfrm>
          <a:prstGeom prst="rect">
            <a:avLst/>
          </a:prstGeom>
        </p:spPr>
        <p:txBody>
          <a:bodyPr wrap="square">
            <a:spAutoFit/>
          </a:bodyPr>
          <a:lstStyle/>
          <a:p>
            <a:pPr algn="ctr">
              <a:buNone/>
            </a:pPr>
            <a:endParaRPr lang="sl-SI" sz="2800" b="1" dirty="0" smtClean="0">
              <a:solidFill>
                <a:schemeClr val="tx2"/>
              </a:solidFill>
            </a:endParaRPr>
          </a:p>
          <a:p>
            <a:pPr>
              <a:buNone/>
            </a:pPr>
            <a:r>
              <a:rPr lang="en-GB" sz="2800" b="1" dirty="0" smtClean="0">
                <a:solidFill>
                  <a:schemeClr val="tx2"/>
                </a:solidFill>
                <a:latin typeface="DINCE-Medium" pitchFamily="2" charset="-18"/>
              </a:rPr>
              <a:t>         Student work leads to first employment</a:t>
            </a:r>
            <a:endParaRPr lang="en-GB" sz="2800" b="1" dirty="0" smtClean="0">
              <a:latin typeface="DINCE-Medium" pitchFamily="2" charset="-18"/>
            </a:endParaRPr>
          </a:p>
          <a:p>
            <a:pPr marL="1257300" lvl="2" indent="-342900">
              <a:spcBef>
                <a:spcPct val="20000"/>
              </a:spcBef>
            </a:pPr>
            <a:endParaRPr lang="en-GB" sz="2800" b="1"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Researches (</a:t>
            </a:r>
            <a:r>
              <a:rPr lang="en-GB" dirty="0" err="1" smtClean="0">
                <a:latin typeface="DINCE-Regular" pitchFamily="2" charset="-18"/>
              </a:rPr>
              <a:t>Ninamedia</a:t>
            </a:r>
            <a:r>
              <a:rPr lang="en-GB" dirty="0" smtClean="0">
                <a:latin typeface="DINCE-Regular" pitchFamily="2" charset="-18"/>
              </a:rPr>
              <a:t> 2010, Ministry of labour 2014) showed that:       </a:t>
            </a:r>
            <a:r>
              <a:rPr lang="en-GB" b="1" dirty="0" smtClean="0">
                <a:latin typeface="DINCE-Regular" pitchFamily="2" charset="-18"/>
              </a:rPr>
              <a:t>6</a:t>
            </a:r>
            <a:r>
              <a:rPr lang="sl-SI" b="1" dirty="0" smtClean="0">
                <a:latin typeface="DINCE-Regular" pitchFamily="2" charset="-18"/>
              </a:rPr>
              <a:t>4.6</a:t>
            </a:r>
            <a:r>
              <a:rPr lang="en-GB" b="1" dirty="0" smtClean="0">
                <a:latin typeface="DINCE-Regular" pitchFamily="2" charset="-18"/>
              </a:rPr>
              <a:t> % of the youth</a:t>
            </a:r>
            <a:r>
              <a:rPr lang="en-GB" dirty="0" smtClean="0">
                <a:latin typeface="DINCE-Regular" pitchFamily="2" charset="-18"/>
              </a:rPr>
              <a:t> who performed student work during schooling (studies</a:t>
            </a:r>
            <a:r>
              <a:rPr lang="en-GB" b="1" dirty="0" smtClean="0">
                <a:latin typeface="DINCE-Regular" pitchFamily="2" charset="-18"/>
              </a:rPr>
              <a:t>) were regularly employed </a:t>
            </a:r>
            <a:r>
              <a:rPr lang="en-GB" dirty="0" smtClean="0">
                <a:latin typeface="DINCE-Regular" pitchFamily="2" charset="-18"/>
              </a:rPr>
              <a:t>at one of the companies where they worked as students after finishing school.</a:t>
            </a:r>
            <a:endParaRPr lang="sl-SI" dirty="0" smtClean="0">
              <a:latin typeface="DINCE-Regular" pitchFamily="2" charset="-18"/>
            </a:endParaRPr>
          </a:p>
          <a:p>
            <a:pPr marL="1257300" lvl="2" indent="-342900">
              <a:spcBef>
                <a:spcPct val="20000"/>
              </a:spcBef>
            </a:pPr>
            <a:endParaRPr lang="en-GB" sz="1200" dirty="0" smtClean="0"/>
          </a:p>
          <a:p>
            <a:pPr algn="ctr"/>
            <a:endParaRPr lang="en-GB" sz="1200" dirty="0" smtClean="0"/>
          </a:p>
        </p:txBody>
      </p:sp>
      <p:graphicFrame>
        <p:nvGraphicFramePr>
          <p:cNvPr id="5" name="Diagram 4"/>
          <p:cNvGraphicFramePr/>
          <p:nvPr/>
        </p:nvGraphicFramePr>
        <p:xfrm>
          <a:off x="1571604" y="3643314"/>
          <a:ext cx="6072230" cy="29289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oje-izkusnje-PP2.jpg"/>
          <p:cNvPicPr>
            <a:picLocks noChangeAspect="1"/>
          </p:cNvPicPr>
          <p:nvPr/>
        </p:nvPicPr>
        <p:blipFill>
          <a:blip r:embed="rId3"/>
          <a:stretch>
            <a:fillRect/>
          </a:stretch>
        </p:blipFill>
        <p:spPr>
          <a:xfrm>
            <a:off x="0" y="0"/>
            <a:ext cx="9144000" cy="6858000"/>
          </a:xfrm>
          <a:prstGeom prst="rect">
            <a:avLst/>
          </a:prstGeom>
        </p:spPr>
      </p:pic>
      <p:sp>
        <p:nvSpPr>
          <p:cNvPr id="4" name="Rectangle 3"/>
          <p:cNvSpPr/>
          <p:nvPr/>
        </p:nvSpPr>
        <p:spPr>
          <a:xfrm>
            <a:off x="642878" y="1000108"/>
            <a:ext cx="7786774" cy="4247317"/>
          </a:xfrm>
          <a:prstGeom prst="rect">
            <a:avLst/>
          </a:prstGeom>
        </p:spPr>
        <p:txBody>
          <a:bodyPr wrap="square">
            <a:spAutoFit/>
          </a:bodyPr>
          <a:lstStyle/>
          <a:p>
            <a:pPr algn="ctr">
              <a:buNone/>
            </a:pPr>
            <a:endParaRPr lang="en-GB" sz="2800" b="1" dirty="0" smtClean="0">
              <a:solidFill>
                <a:schemeClr val="tx2"/>
              </a:solidFill>
            </a:endParaRPr>
          </a:p>
          <a:p>
            <a:pPr>
              <a:buNone/>
            </a:pPr>
            <a:r>
              <a:rPr lang="en-GB" sz="2800" b="1" dirty="0" smtClean="0">
                <a:solidFill>
                  <a:schemeClr val="tx2"/>
                </a:solidFill>
                <a:latin typeface="DINCE-Medium" pitchFamily="2" charset="-18"/>
              </a:rPr>
              <a:t>         ILO awarded practice </a:t>
            </a:r>
          </a:p>
          <a:p>
            <a:pPr>
              <a:buNone/>
            </a:pPr>
            <a:r>
              <a:rPr lang="en-GB" sz="2800" b="1" dirty="0" smtClean="0">
                <a:solidFill>
                  <a:schemeClr val="tx2"/>
                </a:solidFill>
                <a:latin typeface="DINCE-Medium" pitchFamily="2" charset="-18"/>
              </a:rPr>
              <a:t>	“</a:t>
            </a:r>
            <a:r>
              <a:rPr lang="en-GB" sz="2800" b="1" dirty="0" err="1" smtClean="0">
                <a:solidFill>
                  <a:schemeClr val="tx2"/>
                </a:solidFill>
                <a:latin typeface="DINCE-Medium" pitchFamily="2" charset="-18"/>
              </a:rPr>
              <a:t>Moje</a:t>
            </a:r>
            <a:r>
              <a:rPr lang="en-GB" sz="2800" b="1" dirty="0" smtClean="0">
                <a:solidFill>
                  <a:schemeClr val="tx2"/>
                </a:solidFill>
                <a:latin typeface="DINCE-Medium" pitchFamily="2" charset="-18"/>
              </a:rPr>
              <a:t> </a:t>
            </a:r>
            <a:r>
              <a:rPr lang="en-GB" sz="2800" b="1" dirty="0" err="1" smtClean="0">
                <a:solidFill>
                  <a:schemeClr val="tx2"/>
                </a:solidFill>
                <a:latin typeface="DINCE-Medium" pitchFamily="2" charset="-18"/>
              </a:rPr>
              <a:t>izkušnje</a:t>
            </a:r>
            <a:r>
              <a:rPr lang="en-GB" sz="2800" b="1" dirty="0" smtClean="0">
                <a:solidFill>
                  <a:schemeClr val="tx2"/>
                </a:solidFill>
                <a:latin typeface="DINCE-Medium" pitchFamily="2" charset="-18"/>
              </a:rPr>
              <a:t>” – My </a:t>
            </a:r>
            <a:r>
              <a:rPr lang="en-GB" sz="2800" b="1" dirty="0" smtClean="0">
                <a:solidFill>
                  <a:schemeClr val="tx2"/>
                </a:solidFill>
                <a:latin typeface="DINCE-Medium" pitchFamily="2" charset="-18"/>
              </a:rPr>
              <a:t>experience</a:t>
            </a:r>
            <a:r>
              <a:rPr lang="sl-SI" sz="2800" b="1" dirty="0" smtClean="0">
                <a:solidFill>
                  <a:schemeClr val="tx2"/>
                </a:solidFill>
                <a:latin typeface="DINCE-Medium" pitchFamily="2" charset="-18"/>
              </a:rPr>
              <a:t> (1)</a:t>
            </a:r>
            <a:endParaRPr lang="en-GB" sz="2800" b="1" dirty="0" smtClean="0">
              <a:latin typeface="DINCE-Medium" pitchFamily="2" charset="-18"/>
            </a:endParaRPr>
          </a:p>
          <a:p>
            <a:pPr marL="1257300" lvl="2" indent="-342900">
              <a:spcBef>
                <a:spcPct val="20000"/>
              </a:spcBef>
              <a:buFont typeface="Arial" pitchFamily="34" charset="0"/>
              <a:buChar char="•"/>
            </a:pPr>
            <a:endParaRPr lang="en-GB"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a:t>
            </a:r>
            <a:r>
              <a:rPr lang="en-GB" dirty="0" err="1" smtClean="0">
                <a:latin typeface="DINCE-Regular" pitchFamily="2" charset="-18"/>
              </a:rPr>
              <a:t>Moje</a:t>
            </a:r>
            <a:r>
              <a:rPr lang="en-GB" dirty="0" smtClean="0">
                <a:latin typeface="DINCE-Regular" pitchFamily="2" charset="-18"/>
              </a:rPr>
              <a:t> </a:t>
            </a:r>
            <a:r>
              <a:rPr lang="en-GB" dirty="0" err="1" smtClean="0">
                <a:latin typeface="DINCE-Regular" pitchFamily="2" charset="-18"/>
              </a:rPr>
              <a:t>izkusnje</a:t>
            </a:r>
            <a:r>
              <a:rPr lang="en-GB" dirty="0" smtClean="0">
                <a:latin typeface="DINCE-Regular" pitchFamily="2" charset="-18"/>
              </a:rPr>
              <a:t> (My experience)” has been the 2nd prize of the Call for good practices on decent work for youth, an initiative launched by the Youth Employment Unit (YEP) of the International Labour Organization (ILO) in 2014.</a:t>
            </a:r>
          </a:p>
          <a:p>
            <a:pPr marL="1257300" lvl="2" indent="-342900">
              <a:spcBef>
                <a:spcPct val="20000"/>
              </a:spcBef>
              <a:buFont typeface="Arial" pitchFamily="34" charset="0"/>
              <a:buChar char="•"/>
            </a:pPr>
            <a:r>
              <a:rPr lang="en-GB" dirty="0" smtClean="0">
                <a:latin typeface="DINCE-Regular" pitchFamily="2" charset="-18"/>
              </a:rPr>
              <a:t>Also recognized by Belgian (Flemish) Ministry of education in 2013</a:t>
            </a:r>
          </a:p>
          <a:p>
            <a:pPr marL="1257300" lvl="2" indent="-342900">
              <a:spcBef>
                <a:spcPct val="20000"/>
              </a:spcBef>
              <a:buFont typeface="Arial" pitchFamily="34" charset="0"/>
              <a:buChar char="•"/>
            </a:pPr>
            <a:endParaRPr lang="en-GB" dirty="0" smtClean="0">
              <a:latin typeface="DINCE-Regular" pitchFamily="2" charset="-18"/>
            </a:endParaRPr>
          </a:p>
          <a:p>
            <a:pPr marL="1257300" lvl="2" indent="-342900">
              <a:spcBef>
                <a:spcPct val="20000"/>
              </a:spcBef>
              <a:buFont typeface="Arial" pitchFamily="34" charset="0"/>
              <a:buChar char="•"/>
            </a:pPr>
            <a:endParaRPr lang="en-GB" dirty="0" smtClean="0">
              <a:latin typeface="DINCE-Regular" pitchFamily="2" charset="-18"/>
            </a:endParaRPr>
          </a:p>
          <a:p>
            <a:pPr algn="ctr">
              <a:buNone/>
            </a:pPr>
            <a:endParaRPr lang="en-GB" sz="1200" dirty="0" smtClean="0"/>
          </a:p>
          <a:p>
            <a:pPr algn="ctr"/>
            <a:endParaRPr lang="en-GB" sz="1200" dirty="0" smtClean="0"/>
          </a:p>
        </p:txBody>
      </p:sp>
      <p:pic>
        <p:nvPicPr>
          <p:cNvPr id="2052" name="Picture 4"/>
          <p:cNvPicPr>
            <a:picLocks noChangeAspect="1" noChangeArrowheads="1"/>
          </p:cNvPicPr>
          <p:nvPr/>
        </p:nvPicPr>
        <p:blipFill>
          <a:blip r:embed="rId4"/>
          <a:srcRect/>
          <a:stretch>
            <a:fillRect/>
          </a:stretch>
        </p:blipFill>
        <p:spPr bwMode="auto">
          <a:xfrm>
            <a:off x="2428860" y="4357694"/>
            <a:ext cx="4748572" cy="217712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oje-izkusnje-PP2.jpg"/>
          <p:cNvPicPr>
            <a:picLocks noChangeAspect="1"/>
          </p:cNvPicPr>
          <p:nvPr/>
        </p:nvPicPr>
        <p:blipFill>
          <a:blip r:embed="rId3"/>
          <a:stretch>
            <a:fillRect/>
          </a:stretch>
        </p:blipFill>
        <p:spPr>
          <a:xfrm>
            <a:off x="0" y="0"/>
            <a:ext cx="9144000" cy="6858000"/>
          </a:xfrm>
          <a:prstGeom prst="rect">
            <a:avLst/>
          </a:prstGeom>
        </p:spPr>
      </p:pic>
      <p:sp>
        <p:nvSpPr>
          <p:cNvPr id="4" name="Rectangle 3"/>
          <p:cNvSpPr/>
          <p:nvPr/>
        </p:nvSpPr>
        <p:spPr>
          <a:xfrm>
            <a:off x="642878" y="1000108"/>
            <a:ext cx="7786774" cy="4358116"/>
          </a:xfrm>
          <a:prstGeom prst="rect">
            <a:avLst/>
          </a:prstGeom>
        </p:spPr>
        <p:txBody>
          <a:bodyPr wrap="square">
            <a:spAutoFit/>
          </a:bodyPr>
          <a:lstStyle/>
          <a:p>
            <a:pPr algn="ctr">
              <a:buNone/>
            </a:pPr>
            <a:endParaRPr lang="en-GB" sz="2800" b="1" dirty="0" smtClean="0">
              <a:solidFill>
                <a:schemeClr val="tx2"/>
              </a:solidFill>
            </a:endParaRPr>
          </a:p>
          <a:p>
            <a:pPr>
              <a:buNone/>
            </a:pPr>
            <a:r>
              <a:rPr lang="en-GB" sz="2800" b="1" dirty="0" smtClean="0">
                <a:solidFill>
                  <a:schemeClr val="tx2"/>
                </a:solidFill>
                <a:latin typeface="DINCE-Medium" pitchFamily="2" charset="-18"/>
              </a:rPr>
              <a:t>         ILO awarded practice </a:t>
            </a:r>
          </a:p>
          <a:p>
            <a:pPr>
              <a:buNone/>
            </a:pPr>
            <a:r>
              <a:rPr lang="en-GB" sz="2800" b="1" dirty="0" smtClean="0">
                <a:solidFill>
                  <a:schemeClr val="tx2"/>
                </a:solidFill>
                <a:latin typeface="DINCE-Medium" pitchFamily="2" charset="-18"/>
              </a:rPr>
              <a:t>	“</a:t>
            </a:r>
            <a:r>
              <a:rPr lang="en-GB" sz="2800" b="1" dirty="0" err="1" smtClean="0">
                <a:solidFill>
                  <a:schemeClr val="tx2"/>
                </a:solidFill>
                <a:latin typeface="DINCE-Medium" pitchFamily="2" charset="-18"/>
              </a:rPr>
              <a:t>Moje</a:t>
            </a:r>
            <a:r>
              <a:rPr lang="en-GB" sz="2800" b="1" dirty="0" smtClean="0">
                <a:solidFill>
                  <a:schemeClr val="tx2"/>
                </a:solidFill>
                <a:latin typeface="DINCE-Medium" pitchFamily="2" charset="-18"/>
              </a:rPr>
              <a:t> </a:t>
            </a:r>
            <a:r>
              <a:rPr lang="en-GB" sz="2800" b="1" dirty="0" err="1" smtClean="0">
                <a:solidFill>
                  <a:schemeClr val="tx2"/>
                </a:solidFill>
                <a:latin typeface="DINCE-Medium" pitchFamily="2" charset="-18"/>
              </a:rPr>
              <a:t>izkušnje</a:t>
            </a:r>
            <a:r>
              <a:rPr lang="en-GB" sz="2800" b="1" dirty="0" smtClean="0">
                <a:solidFill>
                  <a:schemeClr val="tx2"/>
                </a:solidFill>
                <a:latin typeface="DINCE-Medium" pitchFamily="2" charset="-18"/>
              </a:rPr>
              <a:t>” – My </a:t>
            </a:r>
            <a:r>
              <a:rPr lang="en-GB" sz="2800" b="1" dirty="0" smtClean="0">
                <a:solidFill>
                  <a:schemeClr val="tx2"/>
                </a:solidFill>
                <a:latin typeface="DINCE-Medium" pitchFamily="2" charset="-18"/>
              </a:rPr>
              <a:t>experience</a:t>
            </a:r>
            <a:r>
              <a:rPr lang="sl-SI" sz="2800" b="1" dirty="0" smtClean="0">
                <a:solidFill>
                  <a:schemeClr val="tx2"/>
                </a:solidFill>
                <a:latin typeface="DINCE-Medium" pitchFamily="2" charset="-18"/>
              </a:rPr>
              <a:t> (2)</a:t>
            </a:r>
            <a:endParaRPr lang="en-GB" sz="2800" b="1" dirty="0" smtClean="0">
              <a:latin typeface="DINCE-Medium" pitchFamily="2" charset="-18"/>
            </a:endParaRPr>
          </a:p>
          <a:p>
            <a:pPr marL="1257300" lvl="2" indent="-342900">
              <a:spcBef>
                <a:spcPct val="20000"/>
              </a:spcBef>
              <a:buFont typeface="Arial" pitchFamily="34" charset="0"/>
              <a:buChar char="•"/>
            </a:pPr>
            <a:endParaRPr lang="en-GB"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a:t>
            </a:r>
            <a:r>
              <a:rPr lang="en-GB" dirty="0" err="1" smtClean="0">
                <a:latin typeface="DINCE-Regular" pitchFamily="2" charset="-18"/>
              </a:rPr>
              <a:t>Moje</a:t>
            </a:r>
            <a:r>
              <a:rPr lang="en-GB" dirty="0" smtClean="0">
                <a:latin typeface="DINCE-Regular" pitchFamily="2" charset="-18"/>
              </a:rPr>
              <a:t> </a:t>
            </a:r>
            <a:r>
              <a:rPr lang="en-GB" dirty="0" err="1" smtClean="0">
                <a:latin typeface="DINCE-Regular" pitchFamily="2" charset="-18"/>
              </a:rPr>
              <a:t>izkusnje</a:t>
            </a:r>
            <a:r>
              <a:rPr lang="en-GB" dirty="0" smtClean="0">
                <a:latin typeface="DINCE-Regular" pitchFamily="2" charset="-18"/>
              </a:rPr>
              <a:t> (My experience)” = a tool for validation and recognition of working experience, gained by student work. </a:t>
            </a:r>
          </a:p>
          <a:p>
            <a:pPr marL="1257300" lvl="2" indent="-342900">
              <a:spcBef>
                <a:spcPct val="20000"/>
              </a:spcBef>
              <a:buFont typeface="Arial" pitchFamily="34" charset="0"/>
              <a:buChar char="•"/>
            </a:pPr>
            <a:r>
              <a:rPr lang="en-GB" dirty="0" smtClean="0">
                <a:latin typeface="DINCE-Regular" pitchFamily="2" charset="-18"/>
              </a:rPr>
              <a:t>Automatic, electronic, digital portfolio</a:t>
            </a:r>
          </a:p>
          <a:p>
            <a:pPr marL="1257300" lvl="2" indent="-342900">
              <a:spcBef>
                <a:spcPct val="20000"/>
              </a:spcBef>
            </a:pPr>
            <a:endParaRPr lang="en-GB" dirty="0" smtClean="0">
              <a:latin typeface="DINCE-Regular" pitchFamily="2" charset="-18"/>
            </a:endParaRPr>
          </a:p>
          <a:p>
            <a:pPr marL="1257300" lvl="2" indent="-342900">
              <a:spcBef>
                <a:spcPct val="20000"/>
              </a:spcBef>
              <a:buFont typeface="Arial" pitchFamily="34" charset="0"/>
              <a:buChar char="•"/>
            </a:pPr>
            <a:r>
              <a:rPr lang="en-GB" dirty="0" smtClean="0">
                <a:latin typeface="DINCE-Regular" pitchFamily="2" charset="-18"/>
              </a:rPr>
              <a:t>40 % employers</a:t>
            </a:r>
          </a:p>
          <a:p>
            <a:pPr marL="1257300" lvl="2" indent="-342900">
              <a:spcBef>
                <a:spcPct val="20000"/>
              </a:spcBef>
              <a:buFont typeface="Arial" pitchFamily="34" charset="0"/>
              <a:buChar char="•"/>
            </a:pPr>
            <a:r>
              <a:rPr lang="en-GB" dirty="0" smtClean="0">
                <a:latin typeface="DINCE-Regular" pitchFamily="2" charset="-18"/>
              </a:rPr>
              <a:t>135 000 young people in Slovenia</a:t>
            </a:r>
          </a:p>
          <a:p>
            <a:pPr marL="1257300" lvl="2" indent="-342900">
              <a:spcBef>
                <a:spcPct val="20000"/>
              </a:spcBef>
              <a:buFont typeface="Arial" pitchFamily="34" charset="0"/>
              <a:buChar char="•"/>
            </a:pPr>
            <a:endParaRPr lang="en-GB" dirty="0" smtClean="0">
              <a:latin typeface="DINCE-Regular" pitchFamily="2" charset="-18"/>
            </a:endParaRPr>
          </a:p>
          <a:p>
            <a:pPr algn="ctr">
              <a:buNone/>
            </a:pPr>
            <a:endParaRPr lang="en-GB" sz="1200" dirty="0" smtClean="0"/>
          </a:p>
          <a:p>
            <a:pPr algn="ctr"/>
            <a:endParaRPr lang="en-GB" sz="1200" dirty="0" smtClean="0"/>
          </a:p>
        </p:txBody>
      </p:sp>
      <p:pic>
        <p:nvPicPr>
          <p:cNvPr id="5" name="Picture 4" descr="D:\2013\DELO 2013\ŠS\Moje izkusnje\Sestanki z akterji\MSS_NFI\Simpozij o NFI_17.10.2013\osebni servis_izpis.png">
            <a:hlinkClick r:id="rId4"/>
          </p:cNvPr>
          <p:cNvPicPr>
            <a:picLocks noChangeAspect="1" noChangeArrowheads="1"/>
          </p:cNvPicPr>
          <p:nvPr/>
        </p:nvPicPr>
        <p:blipFill>
          <a:blip r:embed="rId5"/>
          <a:srcRect/>
          <a:stretch>
            <a:fillRect/>
          </a:stretch>
        </p:blipFill>
        <p:spPr bwMode="auto">
          <a:xfrm>
            <a:off x="4090666" y="4851333"/>
            <a:ext cx="5053334" cy="200666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714356"/>
            <a:ext cx="6929486" cy="369332"/>
          </a:xfrm>
          <a:prstGeom prst="rect">
            <a:avLst/>
          </a:prstGeom>
        </p:spPr>
        <p:txBody>
          <a:bodyPr wrap="square">
            <a:spAutoFit/>
          </a:bodyPr>
          <a:lstStyle/>
          <a:p>
            <a:r>
              <a:rPr lang="sl-SI" b="1" dirty="0" smtClean="0"/>
              <a:t> </a:t>
            </a:r>
            <a:endParaRPr lang="sl-SI" dirty="0"/>
          </a:p>
        </p:txBody>
      </p:sp>
      <p:pic>
        <p:nvPicPr>
          <p:cNvPr id="1026" name="Picture 2"/>
          <p:cNvPicPr>
            <a:picLocks noChangeAspect="1" noChangeArrowheads="1"/>
          </p:cNvPicPr>
          <p:nvPr/>
        </p:nvPicPr>
        <p:blipFill>
          <a:blip r:embed="rId3"/>
          <a:srcRect/>
          <a:stretch>
            <a:fillRect/>
          </a:stretch>
        </p:blipFill>
        <p:spPr bwMode="auto">
          <a:xfrm>
            <a:off x="1947863" y="123825"/>
            <a:ext cx="5248275" cy="6608763"/>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oje-izkusnje-PP2.jpg"/>
          <p:cNvPicPr>
            <a:picLocks noChangeAspect="1"/>
          </p:cNvPicPr>
          <p:nvPr/>
        </p:nvPicPr>
        <p:blipFill>
          <a:blip r:embed="rId2"/>
          <a:stretch>
            <a:fillRect/>
          </a:stretch>
        </p:blipFill>
        <p:spPr>
          <a:xfrm>
            <a:off x="0" y="0"/>
            <a:ext cx="9144000" cy="6858000"/>
          </a:xfrm>
          <a:prstGeom prst="rect">
            <a:avLst/>
          </a:prstGeom>
        </p:spPr>
      </p:pic>
      <p:pic>
        <p:nvPicPr>
          <p:cNvPr id="7" name="Picture 6" descr="stricki.jpg"/>
          <p:cNvPicPr>
            <a:picLocks noChangeAspect="1"/>
          </p:cNvPicPr>
          <p:nvPr/>
        </p:nvPicPr>
        <p:blipFill>
          <a:blip r:embed="rId3"/>
          <a:stretch>
            <a:fillRect/>
          </a:stretch>
        </p:blipFill>
        <p:spPr>
          <a:xfrm>
            <a:off x="3214678" y="1214398"/>
            <a:ext cx="5643602" cy="5643602"/>
          </a:xfrm>
          <a:prstGeom prst="rect">
            <a:avLst/>
          </a:prstGeom>
        </p:spPr>
      </p:pic>
      <p:sp>
        <p:nvSpPr>
          <p:cNvPr id="4" name="TextBox 3"/>
          <p:cNvSpPr txBox="1"/>
          <p:nvPr/>
        </p:nvSpPr>
        <p:spPr>
          <a:xfrm>
            <a:off x="1571604" y="1000108"/>
            <a:ext cx="7143800" cy="1809726"/>
          </a:xfrm>
          <a:prstGeom prst="rect">
            <a:avLst/>
          </a:prstGeom>
          <a:noFill/>
        </p:spPr>
        <p:txBody>
          <a:bodyPr wrap="square" rtlCol="0">
            <a:spAutoFit/>
          </a:bodyPr>
          <a:lstStyle/>
          <a:p>
            <a:pPr marL="342900" indent="-342900">
              <a:lnSpc>
                <a:spcPct val="90000"/>
              </a:lnSpc>
              <a:spcBef>
                <a:spcPct val="20000"/>
              </a:spcBef>
              <a:buFont typeface="Arial" pitchFamily="34" charset="0"/>
            </a:pPr>
            <a:endParaRPr lang="sl-SI" b="1" dirty="0" smtClean="0">
              <a:latin typeface="DINCE-Medium" pitchFamily="2" charset="-18"/>
            </a:endParaRPr>
          </a:p>
          <a:p>
            <a:pPr marL="342900" indent="-342900">
              <a:lnSpc>
                <a:spcPct val="90000"/>
              </a:lnSpc>
              <a:spcBef>
                <a:spcPct val="20000"/>
              </a:spcBef>
              <a:buFont typeface="Arial" pitchFamily="34" charset="0"/>
            </a:pPr>
            <a:r>
              <a:rPr lang="en-GB" b="1" dirty="0" smtClean="0">
                <a:latin typeface="DINCE-Medium" pitchFamily="2" charset="-18"/>
              </a:rPr>
              <a:t>Thank you for your attention! </a:t>
            </a:r>
          </a:p>
          <a:p>
            <a:pPr marL="342900" indent="-342900">
              <a:lnSpc>
                <a:spcPct val="90000"/>
              </a:lnSpc>
              <a:spcBef>
                <a:spcPct val="20000"/>
              </a:spcBef>
              <a:buFont typeface="Arial" pitchFamily="34" charset="0"/>
            </a:pPr>
            <a:endParaRPr lang="sl-SI" b="1" dirty="0" smtClean="0">
              <a:latin typeface="DINCE-Medium" pitchFamily="2" charset="-18"/>
            </a:endParaRPr>
          </a:p>
          <a:p>
            <a:pPr marL="342900" indent="-342900">
              <a:lnSpc>
                <a:spcPct val="90000"/>
              </a:lnSpc>
              <a:spcBef>
                <a:spcPct val="20000"/>
              </a:spcBef>
              <a:buFont typeface="Arial" pitchFamily="34" charset="0"/>
            </a:pPr>
            <a:endParaRPr lang="sl-SI" b="1" dirty="0" smtClean="0">
              <a:latin typeface="DINCE-Medium" pitchFamily="2" charset="-18"/>
            </a:endParaRPr>
          </a:p>
          <a:p>
            <a:endParaRPr lang="sl-SI" dirty="0" smtClean="0"/>
          </a:p>
          <a:p>
            <a:endParaRPr lang="sl-SI"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1696</TotalTime>
  <Words>329</Words>
  <Application>Microsoft Office PowerPoint</Application>
  <PresentationFormat>On-screen Show (4:3)</PresentationFormat>
  <Paragraphs>97</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katarinab</dc:creator>
  <cp:lastModifiedBy>Wesna</cp:lastModifiedBy>
  <cp:revision>344</cp:revision>
  <dcterms:created xsi:type="dcterms:W3CDTF">2014-03-11T11:20:27Z</dcterms:created>
  <dcterms:modified xsi:type="dcterms:W3CDTF">2014-06-29T17:35:16Z</dcterms:modified>
</cp:coreProperties>
</file>