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63" r:id="rId3"/>
    <p:sldId id="264" r:id="rId4"/>
    <p:sldId id="257" r:id="rId5"/>
    <p:sldId id="265" r:id="rId6"/>
    <p:sldId id="261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66" autoAdjust="0"/>
  </p:normalViewPr>
  <p:slideViewPr>
    <p:cSldViewPr>
      <p:cViewPr>
        <p:scale>
          <a:sx n="66" d="100"/>
          <a:sy n="66" d="100"/>
        </p:scale>
        <p:origin x="128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3A4846-FF00-43F1-9D1C-08CE39868E5D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38B5F967-0DBE-47B0-AF97-2E649174798F}">
      <dgm:prSet phldrT="[Text]" custT="1"/>
      <dgm:spPr/>
      <dgm:t>
        <a:bodyPr/>
        <a:lstStyle/>
        <a:p>
          <a:pPr algn="ctr"/>
          <a:r>
            <a:rPr lang="en-US" sz="1800" b="1"/>
            <a:t>Human- Centered Knowledge</a:t>
          </a:r>
        </a:p>
      </dgm:t>
    </dgm:pt>
    <dgm:pt modelId="{D9FF0419-F61C-406D-A8ED-018BD8840C43}" type="parTrans" cxnId="{EFABDC84-A9DD-48F9-B6C1-67437A3E9E59}">
      <dgm:prSet/>
      <dgm:spPr/>
      <dgm:t>
        <a:bodyPr/>
        <a:lstStyle/>
        <a:p>
          <a:pPr algn="ctr"/>
          <a:endParaRPr lang="en-US" sz="2800"/>
        </a:p>
      </dgm:t>
    </dgm:pt>
    <dgm:pt modelId="{15F399DB-C065-493E-91D5-3CED059BF4D2}" type="sibTrans" cxnId="{EFABDC84-A9DD-48F9-B6C1-67437A3E9E59}">
      <dgm:prSet/>
      <dgm:spPr/>
      <dgm:t>
        <a:bodyPr/>
        <a:lstStyle/>
        <a:p>
          <a:pPr algn="ctr"/>
          <a:endParaRPr lang="en-US" sz="2800"/>
        </a:p>
      </dgm:t>
    </dgm:pt>
    <dgm:pt modelId="{294B5E73-2069-4543-9E3E-B403386CA116}">
      <dgm:prSet phldrT="[Text]" custT="1"/>
      <dgm:spPr/>
      <dgm:t>
        <a:bodyPr/>
        <a:lstStyle/>
        <a:p>
          <a:pPr algn="ctr"/>
          <a:r>
            <a:rPr lang="en-US" sz="1600" b="1" dirty="0"/>
            <a:t>Evolutionary</a:t>
          </a:r>
          <a:endParaRPr lang="en-US" sz="1400" b="1" dirty="0"/>
        </a:p>
      </dgm:t>
    </dgm:pt>
    <dgm:pt modelId="{DCC028DD-9877-4784-8797-C0B44A0063D2}" type="parTrans" cxnId="{52A33AF5-6B3F-4350-AC7B-FADA38708544}">
      <dgm:prSet custT="1"/>
      <dgm:spPr/>
      <dgm:t>
        <a:bodyPr/>
        <a:lstStyle/>
        <a:p>
          <a:pPr algn="ctr"/>
          <a:endParaRPr lang="en-US" sz="800"/>
        </a:p>
      </dgm:t>
    </dgm:pt>
    <dgm:pt modelId="{E0D68B11-4F0C-4D7C-A7E0-A1380282F8AB}" type="sibTrans" cxnId="{52A33AF5-6B3F-4350-AC7B-FADA38708544}">
      <dgm:prSet/>
      <dgm:spPr/>
      <dgm:t>
        <a:bodyPr/>
        <a:lstStyle/>
        <a:p>
          <a:pPr algn="ctr"/>
          <a:endParaRPr lang="en-US" sz="2800"/>
        </a:p>
      </dgm:t>
    </dgm:pt>
    <dgm:pt modelId="{BB1D61F6-0207-4B11-9358-EFEC58EB5EAA}">
      <dgm:prSet phldrT="[Text]" custT="1"/>
      <dgm:spPr/>
      <dgm:t>
        <a:bodyPr/>
        <a:lstStyle/>
        <a:p>
          <a:pPr algn="ctr"/>
          <a:r>
            <a:rPr lang="en-US" sz="1600" b="1" dirty="0"/>
            <a:t>Value-based &amp; </a:t>
          </a:r>
          <a:r>
            <a:rPr lang="en-US" sz="1600" b="1" dirty="0" smtClean="0"/>
            <a:t/>
          </a:r>
          <a:br>
            <a:rPr lang="en-US" sz="1600" b="1" dirty="0" smtClean="0"/>
          </a:br>
          <a:r>
            <a:rPr lang="en-US" sz="1600" b="1" dirty="0" smtClean="0"/>
            <a:t>Ethical</a:t>
          </a:r>
          <a:endParaRPr lang="en-US" sz="1600" b="1" dirty="0"/>
        </a:p>
      </dgm:t>
    </dgm:pt>
    <dgm:pt modelId="{C158B911-FC4C-45F4-9242-83CCCF2BB0A8}" type="parTrans" cxnId="{088CB4EF-4691-4B6C-98CE-097194CFBBA1}">
      <dgm:prSet custT="1"/>
      <dgm:spPr/>
      <dgm:t>
        <a:bodyPr/>
        <a:lstStyle/>
        <a:p>
          <a:pPr algn="ctr"/>
          <a:endParaRPr lang="en-US" sz="800"/>
        </a:p>
      </dgm:t>
    </dgm:pt>
    <dgm:pt modelId="{0B1A350D-CE78-45EE-9E18-E201E189688C}" type="sibTrans" cxnId="{088CB4EF-4691-4B6C-98CE-097194CFBBA1}">
      <dgm:prSet/>
      <dgm:spPr/>
      <dgm:t>
        <a:bodyPr/>
        <a:lstStyle/>
        <a:p>
          <a:pPr algn="ctr"/>
          <a:endParaRPr lang="en-US" sz="2800"/>
        </a:p>
      </dgm:t>
    </dgm:pt>
    <dgm:pt modelId="{5B4AB4B2-8BF5-4373-9A8C-6E7CD3D407E7}">
      <dgm:prSet phldrT="[Text]" custT="1"/>
      <dgm:spPr/>
      <dgm:t>
        <a:bodyPr/>
        <a:lstStyle/>
        <a:p>
          <a:pPr algn="ctr"/>
          <a:r>
            <a:rPr lang="en-US" sz="1600" b="1" dirty="0"/>
            <a:t>Responsible &amp; Accountable</a:t>
          </a:r>
        </a:p>
      </dgm:t>
    </dgm:pt>
    <dgm:pt modelId="{03977DC1-7C93-434F-8E23-0E18C6F65E2B}" type="parTrans" cxnId="{3B54DF9B-9E6F-46F4-ABB9-9EE0C46527AA}">
      <dgm:prSet custT="1"/>
      <dgm:spPr/>
      <dgm:t>
        <a:bodyPr/>
        <a:lstStyle/>
        <a:p>
          <a:pPr algn="ctr"/>
          <a:endParaRPr lang="en-US" sz="800"/>
        </a:p>
      </dgm:t>
    </dgm:pt>
    <dgm:pt modelId="{449F494C-891C-44FC-9011-14914B7475DC}" type="sibTrans" cxnId="{3B54DF9B-9E6F-46F4-ABB9-9EE0C46527AA}">
      <dgm:prSet/>
      <dgm:spPr/>
      <dgm:t>
        <a:bodyPr/>
        <a:lstStyle/>
        <a:p>
          <a:pPr algn="ctr"/>
          <a:endParaRPr lang="en-US" sz="2800"/>
        </a:p>
      </dgm:t>
    </dgm:pt>
    <dgm:pt modelId="{70870578-F47B-475C-8B05-A2CFC1F79F66}">
      <dgm:prSet phldrT="[Text]" custT="1"/>
      <dgm:spPr/>
      <dgm:t>
        <a:bodyPr/>
        <a:lstStyle/>
        <a:p>
          <a:pPr algn="ctr"/>
          <a:r>
            <a:rPr lang="en-US" sz="1600" b="1" dirty="0" smtClean="0"/>
            <a:t>Constructive</a:t>
          </a:r>
          <a:br>
            <a:rPr lang="en-US" sz="1600" b="1" dirty="0" smtClean="0"/>
          </a:br>
          <a:r>
            <a:rPr lang="en-US" sz="1600" b="1" dirty="0" smtClean="0"/>
            <a:t> </a:t>
          </a:r>
          <a:r>
            <a:rPr lang="en-US" sz="1600" b="1" dirty="0"/>
            <a:t>&amp; </a:t>
          </a:r>
          <a:r>
            <a:rPr lang="en-US" sz="1600" b="1" dirty="0" smtClean="0"/>
            <a:t/>
          </a:r>
          <a:br>
            <a:rPr lang="en-US" sz="1600" b="1" dirty="0" smtClean="0"/>
          </a:br>
          <a:r>
            <a:rPr lang="en-US" sz="1600" b="1" dirty="0" smtClean="0"/>
            <a:t>Creative</a:t>
          </a:r>
          <a:endParaRPr lang="en-US" sz="1600" b="1" dirty="0"/>
        </a:p>
      </dgm:t>
    </dgm:pt>
    <dgm:pt modelId="{84BC3E3E-3D7A-4F17-AA30-C6A4CB2DF7BE}" type="parTrans" cxnId="{5E1B6055-77BC-48AD-A1C6-5E80EFE02864}">
      <dgm:prSet custT="1"/>
      <dgm:spPr/>
      <dgm:t>
        <a:bodyPr/>
        <a:lstStyle/>
        <a:p>
          <a:pPr algn="ctr"/>
          <a:endParaRPr lang="en-US" sz="800"/>
        </a:p>
      </dgm:t>
    </dgm:pt>
    <dgm:pt modelId="{A9E43E38-DA54-4AA8-A0F7-46504D142C00}" type="sibTrans" cxnId="{5E1B6055-77BC-48AD-A1C6-5E80EFE02864}">
      <dgm:prSet/>
      <dgm:spPr/>
      <dgm:t>
        <a:bodyPr/>
        <a:lstStyle/>
        <a:p>
          <a:pPr algn="ctr"/>
          <a:endParaRPr lang="en-US" sz="2800"/>
        </a:p>
      </dgm:t>
    </dgm:pt>
    <dgm:pt modelId="{DAF97D7B-FC35-4BE6-A122-739F32426BFC}">
      <dgm:prSet phldrT="[Text]" custT="1"/>
      <dgm:spPr/>
      <dgm:t>
        <a:bodyPr/>
        <a:lstStyle/>
        <a:p>
          <a:pPr algn="ctr"/>
          <a:r>
            <a:rPr lang="en-US" sz="1600" b="1" dirty="0"/>
            <a:t>Total </a:t>
          </a:r>
          <a:r>
            <a:rPr lang="en-US" sz="1600" b="1" dirty="0" smtClean="0"/>
            <a:t/>
          </a:r>
          <a:br>
            <a:rPr lang="en-US" sz="1600" b="1" dirty="0" smtClean="0"/>
          </a:br>
          <a:r>
            <a:rPr lang="en-US" sz="1600" b="1" dirty="0" smtClean="0"/>
            <a:t>&amp; </a:t>
          </a:r>
          <a:br>
            <a:rPr lang="en-US" sz="1600" b="1" dirty="0" smtClean="0"/>
          </a:br>
          <a:r>
            <a:rPr lang="en-US" sz="1600" b="1" dirty="0" smtClean="0"/>
            <a:t>Integral</a:t>
          </a:r>
          <a:endParaRPr lang="en-US" sz="1600" b="1" dirty="0"/>
        </a:p>
      </dgm:t>
    </dgm:pt>
    <dgm:pt modelId="{C1BB49E6-9FF8-4D5D-BE6A-3EAE458158D1}" type="parTrans" cxnId="{C77A2829-8734-481A-AD8B-7C034F9BAC9D}">
      <dgm:prSet custT="1"/>
      <dgm:spPr/>
      <dgm:t>
        <a:bodyPr/>
        <a:lstStyle/>
        <a:p>
          <a:pPr algn="ctr"/>
          <a:endParaRPr lang="en-US" sz="800"/>
        </a:p>
      </dgm:t>
    </dgm:pt>
    <dgm:pt modelId="{1BF4C379-1EE0-4078-85BA-1E2DA7FE32EB}" type="sibTrans" cxnId="{C77A2829-8734-481A-AD8B-7C034F9BAC9D}">
      <dgm:prSet/>
      <dgm:spPr/>
      <dgm:t>
        <a:bodyPr/>
        <a:lstStyle/>
        <a:p>
          <a:pPr algn="ctr"/>
          <a:endParaRPr lang="en-US" sz="2800"/>
        </a:p>
      </dgm:t>
    </dgm:pt>
    <dgm:pt modelId="{339F4B2E-A4E3-4EA8-886A-678579705E0E}">
      <dgm:prSet phldrT="[Text]" custT="1"/>
      <dgm:spPr/>
      <dgm:t>
        <a:bodyPr/>
        <a:lstStyle/>
        <a:p>
          <a:pPr algn="ctr"/>
          <a:r>
            <a:rPr lang="en-US" sz="1600" b="1" dirty="0"/>
            <a:t>Powerful </a:t>
          </a:r>
          <a:r>
            <a:rPr lang="en-US" sz="1600" b="1" dirty="0" smtClean="0"/>
            <a:t/>
          </a:r>
          <a:br>
            <a:rPr lang="en-US" sz="1600" b="1" dirty="0" smtClean="0"/>
          </a:br>
          <a:r>
            <a:rPr lang="en-US" sz="1600" b="1" dirty="0" smtClean="0"/>
            <a:t>&amp; </a:t>
          </a:r>
          <a:br>
            <a:rPr lang="en-US" sz="1600" b="1" dirty="0" smtClean="0"/>
          </a:br>
          <a:r>
            <a:rPr lang="en-US" sz="1600" b="1" dirty="0" smtClean="0"/>
            <a:t>Effective</a:t>
          </a:r>
          <a:endParaRPr lang="en-US" sz="1600" b="1" dirty="0"/>
        </a:p>
      </dgm:t>
    </dgm:pt>
    <dgm:pt modelId="{75431C49-4642-4BA5-899F-7A5BD9C674A8}" type="parTrans" cxnId="{EE8DFC9C-237D-45B2-BB77-A4E4A68EF3CD}">
      <dgm:prSet custT="1"/>
      <dgm:spPr/>
      <dgm:t>
        <a:bodyPr/>
        <a:lstStyle/>
        <a:p>
          <a:pPr algn="ctr"/>
          <a:endParaRPr lang="en-US" sz="800"/>
        </a:p>
      </dgm:t>
    </dgm:pt>
    <dgm:pt modelId="{8CC737EC-2ED0-4F60-BCF6-45EBF41842AD}" type="sibTrans" cxnId="{EE8DFC9C-237D-45B2-BB77-A4E4A68EF3CD}">
      <dgm:prSet/>
      <dgm:spPr/>
      <dgm:t>
        <a:bodyPr/>
        <a:lstStyle/>
        <a:p>
          <a:pPr algn="ctr"/>
          <a:endParaRPr lang="en-US" sz="2800"/>
        </a:p>
      </dgm:t>
    </dgm:pt>
    <dgm:pt modelId="{0941726F-D0C7-43F2-9E1C-996A5E89304A}">
      <dgm:prSet phldrT="[Text]" custT="1"/>
      <dgm:spPr/>
      <dgm:t>
        <a:bodyPr/>
        <a:lstStyle/>
        <a:p>
          <a:pPr algn="ctr"/>
          <a:r>
            <a:rPr lang="en-US" sz="1600" b="1" dirty="0"/>
            <a:t>Unifies Objective </a:t>
          </a:r>
          <a:r>
            <a:rPr lang="en-US" sz="1600" b="1" dirty="0" smtClean="0"/>
            <a:t/>
          </a:r>
          <a:br>
            <a:rPr lang="en-US" sz="1600" b="1" dirty="0" smtClean="0"/>
          </a:br>
          <a:r>
            <a:rPr lang="en-US" sz="1600" b="1" dirty="0" smtClean="0"/>
            <a:t>&amp; </a:t>
          </a:r>
          <a:r>
            <a:rPr lang="en-US" sz="1600" b="1" dirty="0"/>
            <a:t>Subjective views</a:t>
          </a:r>
        </a:p>
      </dgm:t>
    </dgm:pt>
    <dgm:pt modelId="{90FC621D-FCD4-4063-897E-3C6ED02E4C4C}" type="parTrans" cxnId="{E83AA7DD-077D-4D59-AEBB-D216F8E415EF}">
      <dgm:prSet custT="1"/>
      <dgm:spPr/>
      <dgm:t>
        <a:bodyPr/>
        <a:lstStyle/>
        <a:p>
          <a:pPr algn="ctr"/>
          <a:endParaRPr lang="en-US" sz="800"/>
        </a:p>
      </dgm:t>
    </dgm:pt>
    <dgm:pt modelId="{17C2EC66-EEC2-45BB-A3AD-2910E2A5BAB5}" type="sibTrans" cxnId="{E83AA7DD-077D-4D59-AEBB-D216F8E415EF}">
      <dgm:prSet/>
      <dgm:spPr/>
      <dgm:t>
        <a:bodyPr/>
        <a:lstStyle/>
        <a:p>
          <a:pPr algn="ctr"/>
          <a:endParaRPr lang="en-US" sz="2800"/>
        </a:p>
      </dgm:t>
    </dgm:pt>
    <dgm:pt modelId="{F97D72A8-C856-407F-95D6-1FF3EA50C200}" type="pres">
      <dgm:prSet presAssocID="{E73A4846-FF00-43F1-9D1C-08CE39868E5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D66B69-3163-4908-AFCE-DED28BDDCD10}" type="pres">
      <dgm:prSet presAssocID="{38B5F967-0DBE-47B0-AF97-2E649174798F}" presName="centerShape" presStyleLbl="node0" presStyleIdx="0" presStyleCnt="1" custScaleX="107812"/>
      <dgm:spPr/>
      <dgm:t>
        <a:bodyPr/>
        <a:lstStyle/>
        <a:p>
          <a:endParaRPr lang="en-US"/>
        </a:p>
      </dgm:t>
    </dgm:pt>
    <dgm:pt modelId="{BF1F22E2-99F5-4DBE-BB38-E9DF7CEFF73A}" type="pres">
      <dgm:prSet presAssocID="{DCC028DD-9877-4784-8797-C0B44A0063D2}" presName="Name9" presStyleLbl="parChTrans1D2" presStyleIdx="0" presStyleCnt="7" custScaleX="2000000"/>
      <dgm:spPr/>
      <dgm:t>
        <a:bodyPr/>
        <a:lstStyle/>
        <a:p>
          <a:endParaRPr lang="en-US"/>
        </a:p>
      </dgm:t>
    </dgm:pt>
    <dgm:pt modelId="{EFC82903-A64E-474C-9181-6F5E3805AA59}" type="pres">
      <dgm:prSet presAssocID="{DCC028DD-9877-4784-8797-C0B44A0063D2}" presName="connTx" presStyleLbl="parChTrans1D2" presStyleIdx="0" presStyleCnt="7"/>
      <dgm:spPr/>
      <dgm:t>
        <a:bodyPr/>
        <a:lstStyle/>
        <a:p>
          <a:endParaRPr lang="en-US"/>
        </a:p>
      </dgm:t>
    </dgm:pt>
    <dgm:pt modelId="{7C4E93E5-85FD-4903-AD9E-5D0511FDA445}" type="pres">
      <dgm:prSet presAssocID="{294B5E73-2069-4543-9E3E-B403386CA116}" presName="node" presStyleLbl="node1" presStyleIdx="0" presStyleCnt="7" custScaleX="1078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E12C63-EBDE-4097-A73F-03FD725F0D51}" type="pres">
      <dgm:prSet presAssocID="{C158B911-FC4C-45F4-9242-83CCCF2BB0A8}" presName="Name9" presStyleLbl="parChTrans1D2" presStyleIdx="1" presStyleCnt="7" custScaleX="2000000"/>
      <dgm:spPr/>
      <dgm:t>
        <a:bodyPr/>
        <a:lstStyle/>
        <a:p>
          <a:endParaRPr lang="en-US"/>
        </a:p>
      </dgm:t>
    </dgm:pt>
    <dgm:pt modelId="{43EB9812-BE7F-4D6E-9249-B2D8A3B11B33}" type="pres">
      <dgm:prSet presAssocID="{C158B911-FC4C-45F4-9242-83CCCF2BB0A8}" presName="connTx" presStyleLbl="parChTrans1D2" presStyleIdx="1" presStyleCnt="7"/>
      <dgm:spPr/>
      <dgm:t>
        <a:bodyPr/>
        <a:lstStyle/>
        <a:p>
          <a:endParaRPr lang="en-US"/>
        </a:p>
      </dgm:t>
    </dgm:pt>
    <dgm:pt modelId="{22C57414-7550-4E30-BD93-8698804BA851}" type="pres">
      <dgm:prSet presAssocID="{BB1D61F6-0207-4B11-9358-EFEC58EB5EAA}" presName="node" presStyleLbl="node1" presStyleIdx="1" presStyleCnt="7" custScaleX="107812" custRadScaleRad="96098" custRadScaleInc="-73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DDAE2-9322-4CC5-8F45-34861F4513A6}" type="pres">
      <dgm:prSet presAssocID="{C1BB49E6-9FF8-4D5D-BE6A-3EAE458158D1}" presName="Name9" presStyleLbl="parChTrans1D2" presStyleIdx="2" presStyleCnt="7" custScaleX="2000000"/>
      <dgm:spPr/>
      <dgm:t>
        <a:bodyPr/>
        <a:lstStyle/>
        <a:p>
          <a:endParaRPr lang="en-US"/>
        </a:p>
      </dgm:t>
    </dgm:pt>
    <dgm:pt modelId="{D51F720E-6546-4D6D-BDD6-72B92EF1A424}" type="pres">
      <dgm:prSet presAssocID="{C1BB49E6-9FF8-4D5D-BE6A-3EAE458158D1}" presName="connTx" presStyleLbl="parChTrans1D2" presStyleIdx="2" presStyleCnt="7"/>
      <dgm:spPr/>
      <dgm:t>
        <a:bodyPr/>
        <a:lstStyle/>
        <a:p>
          <a:endParaRPr lang="en-US"/>
        </a:p>
      </dgm:t>
    </dgm:pt>
    <dgm:pt modelId="{1C0FA16F-DB26-4E4D-A8BB-045D1B4B6DFB}" type="pres">
      <dgm:prSet presAssocID="{DAF97D7B-FC35-4BE6-A122-739F32426BFC}" presName="node" presStyleLbl="node1" presStyleIdx="2" presStyleCnt="7" custScaleX="107812" custRadScaleRad="101578" custRadScaleInc="2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C98AC-B219-4643-89EE-B763BADBF09B}" type="pres">
      <dgm:prSet presAssocID="{03977DC1-7C93-434F-8E23-0E18C6F65E2B}" presName="Name9" presStyleLbl="parChTrans1D2" presStyleIdx="3" presStyleCnt="7" custScaleX="2000000"/>
      <dgm:spPr/>
      <dgm:t>
        <a:bodyPr/>
        <a:lstStyle/>
        <a:p>
          <a:endParaRPr lang="en-US"/>
        </a:p>
      </dgm:t>
    </dgm:pt>
    <dgm:pt modelId="{C7A3341B-E53A-4B0B-BCCA-271D491ECC1C}" type="pres">
      <dgm:prSet presAssocID="{03977DC1-7C93-434F-8E23-0E18C6F65E2B}" presName="connTx" presStyleLbl="parChTrans1D2" presStyleIdx="3" presStyleCnt="7"/>
      <dgm:spPr/>
      <dgm:t>
        <a:bodyPr/>
        <a:lstStyle/>
        <a:p>
          <a:endParaRPr lang="en-US"/>
        </a:p>
      </dgm:t>
    </dgm:pt>
    <dgm:pt modelId="{EB30B5E0-1114-440D-88B2-EF18C80F63AC}" type="pres">
      <dgm:prSet presAssocID="{5B4AB4B2-8BF5-4373-9A8C-6E7CD3D407E7}" presName="node" presStyleLbl="node1" presStyleIdx="3" presStyleCnt="7" custScaleX="107812" custScaleY="99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BDFF31-80B1-4288-8E31-55641D0E2B51}" type="pres">
      <dgm:prSet presAssocID="{75431C49-4642-4BA5-899F-7A5BD9C674A8}" presName="Name9" presStyleLbl="parChTrans1D2" presStyleIdx="4" presStyleCnt="7" custScaleX="2000000"/>
      <dgm:spPr/>
      <dgm:t>
        <a:bodyPr/>
        <a:lstStyle/>
        <a:p>
          <a:endParaRPr lang="en-US"/>
        </a:p>
      </dgm:t>
    </dgm:pt>
    <dgm:pt modelId="{EE3AFB8E-B55E-438F-BDD1-F633D12F2AC2}" type="pres">
      <dgm:prSet presAssocID="{75431C49-4642-4BA5-899F-7A5BD9C674A8}" presName="connTx" presStyleLbl="parChTrans1D2" presStyleIdx="4" presStyleCnt="7"/>
      <dgm:spPr/>
      <dgm:t>
        <a:bodyPr/>
        <a:lstStyle/>
        <a:p>
          <a:endParaRPr lang="en-US"/>
        </a:p>
      </dgm:t>
    </dgm:pt>
    <dgm:pt modelId="{48BE3CC9-602E-4E74-8DDC-5CFFF6F4DD55}" type="pres">
      <dgm:prSet presAssocID="{339F4B2E-A4E3-4EA8-886A-678579705E0E}" presName="node" presStyleLbl="node1" presStyleIdx="4" presStyleCnt="7" custScaleX="107812" custScaleY="1005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D5D56C-2D5B-4D49-903B-0CC5C469F9BE}" type="pres">
      <dgm:prSet presAssocID="{90FC621D-FCD4-4063-897E-3C6ED02E4C4C}" presName="Name9" presStyleLbl="parChTrans1D2" presStyleIdx="5" presStyleCnt="7"/>
      <dgm:spPr/>
      <dgm:t>
        <a:bodyPr/>
        <a:lstStyle/>
        <a:p>
          <a:endParaRPr lang="en-US"/>
        </a:p>
      </dgm:t>
    </dgm:pt>
    <dgm:pt modelId="{F407877D-2E84-44BD-A39B-D8003329067F}" type="pres">
      <dgm:prSet presAssocID="{90FC621D-FCD4-4063-897E-3C6ED02E4C4C}" presName="connTx" presStyleLbl="parChTrans1D2" presStyleIdx="5" presStyleCnt="7"/>
      <dgm:spPr/>
      <dgm:t>
        <a:bodyPr/>
        <a:lstStyle/>
        <a:p>
          <a:endParaRPr lang="en-US"/>
        </a:p>
      </dgm:t>
    </dgm:pt>
    <dgm:pt modelId="{DFBDC961-82BF-4672-8823-F4715F979C58}" type="pres">
      <dgm:prSet presAssocID="{0941726F-D0C7-43F2-9E1C-996A5E89304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A55CF8-20C8-43AC-A9F3-F2EFF99C3DE0}" type="pres">
      <dgm:prSet presAssocID="{84BC3E3E-3D7A-4F17-AA30-C6A4CB2DF7BE}" presName="Name9" presStyleLbl="parChTrans1D2" presStyleIdx="6" presStyleCnt="7" custScaleX="2000000"/>
      <dgm:spPr/>
      <dgm:t>
        <a:bodyPr/>
        <a:lstStyle/>
        <a:p>
          <a:endParaRPr lang="en-US"/>
        </a:p>
      </dgm:t>
    </dgm:pt>
    <dgm:pt modelId="{03B194FD-5A1E-4122-B516-5BBF40A8E283}" type="pres">
      <dgm:prSet presAssocID="{84BC3E3E-3D7A-4F17-AA30-C6A4CB2DF7BE}" presName="connTx" presStyleLbl="parChTrans1D2" presStyleIdx="6" presStyleCnt="7"/>
      <dgm:spPr/>
      <dgm:t>
        <a:bodyPr/>
        <a:lstStyle/>
        <a:p>
          <a:endParaRPr lang="en-US"/>
        </a:p>
      </dgm:t>
    </dgm:pt>
    <dgm:pt modelId="{C787D748-2033-4650-91AF-297878120EB7}" type="pres">
      <dgm:prSet presAssocID="{70870578-F47B-475C-8B05-A2CFC1F79F66}" presName="node" presStyleLbl="node1" presStyleIdx="6" presStyleCnt="7" custScaleX="1078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E58428-8309-410A-A683-D107E309A149}" type="presOf" srcId="{75431C49-4642-4BA5-899F-7A5BD9C674A8}" destId="{89BDFF31-80B1-4288-8E31-55641D0E2B51}" srcOrd="0" destOrd="0" presId="urn:microsoft.com/office/officeart/2005/8/layout/radial1"/>
    <dgm:cxn modelId="{4C3369E5-D646-4966-BAF4-88E076EC2468}" type="presOf" srcId="{38B5F967-0DBE-47B0-AF97-2E649174798F}" destId="{F7D66B69-3163-4908-AFCE-DED28BDDCD10}" srcOrd="0" destOrd="0" presId="urn:microsoft.com/office/officeart/2005/8/layout/radial1"/>
    <dgm:cxn modelId="{4FB6E512-9BB1-4EBD-B200-2F889DE433A5}" type="presOf" srcId="{339F4B2E-A4E3-4EA8-886A-678579705E0E}" destId="{48BE3CC9-602E-4E74-8DDC-5CFFF6F4DD55}" srcOrd="0" destOrd="0" presId="urn:microsoft.com/office/officeart/2005/8/layout/radial1"/>
    <dgm:cxn modelId="{EE8DFC9C-237D-45B2-BB77-A4E4A68EF3CD}" srcId="{38B5F967-0DBE-47B0-AF97-2E649174798F}" destId="{339F4B2E-A4E3-4EA8-886A-678579705E0E}" srcOrd="4" destOrd="0" parTransId="{75431C49-4642-4BA5-899F-7A5BD9C674A8}" sibTransId="{8CC737EC-2ED0-4F60-BCF6-45EBF41842AD}"/>
    <dgm:cxn modelId="{E83AA7DD-077D-4D59-AEBB-D216F8E415EF}" srcId="{38B5F967-0DBE-47B0-AF97-2E649174798F}" destId="{0941726F-D0C7-43F2-9E1C-996A5E89304A}" srcOrd="5" destOrd="0" parTransId="{90FC621D-FCD4-4063-897E-3C6ED02E4C4C}" sibTransId="{17C2EC66-EEC2-45BB-A3AD-2910E2A5BAB5}"/>
    <dgm:cxn modelId="{6A014110-C4F9-4752-8589-5CBE0DE89814}" type="presOf" srcId="{C1BB49E6-9FF8-4D5D-BE6A-3EAE458158D1}" destId="{E32DDAE2-9322-4CC5-8F45-34861F4513A6}" srcOrd="0" destOrd="0" presId="urn:microsoft.com/office/officeart/2005/8/layout/radial1"/>
    <dgm:cxn modelId="{38708290-F588-4423-A8B5-F55C35669254}" type="presOf" srcId="{C1BB49E6-9FF8-4D5D-BE6A-3EAE458158D1}" destId="{D51F720E-6546-4D6D-BDD6-72B92EF1A424}" srcOrd="1" destOrd="0" presId="urn:microsoft.com/office/officeart/2005/8/layout/radial1"/>
    <dgm:cxn modelId="{7F5B963A-8A52-49FB-9ACA-23589500810B}" type="presOf" srcId="{84BC3E3E-3D7A-4F17-AA30-C6A4CB2DF7BE}" destId="{A3A55CF8-20C8-43AC-A9F3-F2EFF99C3DE0}" srcOrd="0" destOrd="0" presId="urn:microsoft.com/office/officeart/2005/8/layout/radial1"/>
    <dgm:cxn modelId="{5E1B6055-77BC-48AD-A1C6-5E80EFE02864}" srcId="{38B5F967-0DBE-47B0-AF97-2E649174798F}" destId="{70870578-F47B-475C-8B05-A2CFC1F79F66}" srcOrd="6" destOrd="0" parTransId="{84BC3E3E-3D7A-4F17-AA30-C6A4CB2DF7BE}" sibTransId="{A9E43E38-DA54-4AA8-A0F7-46504D142C00}"/>
    <dgm:cxn modelId="{07C42B9E-EA7E-41F6-83C7-BBDE507CC927}" type="presOf" srcId="{84BC3E3E-3D7A-4F17-AA30-C6A4CB2DF7BE}" destId="{03B194FD-5A1E-4122-B516-5BBF40A8E283}" srcOrd="1" destOrd="0" presId="urn:microsoft.com/office/officeart/2005/8/layout/radial1"/>
    <dgm:cxn modelId="{93CEF8A3-20B1-49A7-B267-CF5DEE826DAC}" type="presOf" srcId="{5B4AB4B2-8BF5-4373-9A8C-6E7CD3D407E7}" destId="{EB30B5E0-1114-440D-88B2-EF18C80F63AC}" srcOrd="0" destOrd="0" presId="urn:microsoft.com/office/officeart/2005/8/layout/radial1"/>
    <dgm:cxn modelId="{B5E2CE0B-185A-411D-B771-3CABEB4B44EA}" type="presOf" srcId="{90FC621D-FCD4-4063-897E-3C6ED02E4C4C}" destId="{B4D5D56C-2D5B-4D49-903B-0CC5C469F9BE}" srcOrd="0" destOrd="0" presId="urn:microsoft.com/office/officeart/2005/8/layout/radial1"/>
    <dgm:cxn modelId="{BB737351-DE47-4A27-AD56-EB643035E85C}" type="presOf" srcId="{DAF97D7B-FC35-4BE6-A122-739F32426BFC}" destId="{1C0FA16F-DB26-4E4D-A8BB-045D1B4B6DFB}" srcOrd="0" destOrd="0" presId="urn:microsoft.com/office/officeart/2005/8/layout/radial1"/>
    <dgm:cxn modelId="{52A33AF5-6B3F-4350-AC7B-FADA38708544}" srcId="{38B5F967-0DBE-47B0-AF97-2E649174798F}" destId="{294B5E73-2069-4543-9E3E-B403386CA116}" srcOrd="0" destOrd="0" parTransId="{DCC028DD-9877-4784-8797-C0B44A0063D2}" sibTransId="{E0D68B11-4F0C-4D7C-A7E0-A1380282F8AB}"/>
    <dgm:cxn modelId="{0A773B6D-5B17-4576-93C4-454E7FC49FC4}" type="presOf" srcId="{DCC028DD-9877-4784-8797-C0B44A0063D2}" destId="{EFC82903-A64E-474C-9181-6F5E3805AA59}" srcOrd="1" destOrd="0" presId="urn:microsoft.com/office/officeart/2005/8/layout/radial1"/>
    <dgm:cxn modelId="{4343BB2E-7E21-4809-9D3B-F314C52720AE}" type="presOf" srcId="{E73A4846-FF00-43F1-9D1C-08CE39868E5D}" destId="{F97D72A8-C856-407F-95D6-1FF3EA50C200}" srcOrd="0" destOrd="0" presId="urn:microsoft.com/office/officeart/2005/8/layout/radial1"/>
    <dgm:cxn modelId="{130362B3-E9E7-433D-872F-CF24AD32244D}" type="presOf" srcId="{294B5E73-2069-4543-9E3E-B403386CA116}" destId="{7C4E93E5-85FD-4903-AD9E-5D0511FDA445}" srcOrd="0" destOrd="0" presId="urn:microsoft.com/office/officeart/2005/8/layout/radial1"/>
    <dgm:cxn modelId="{C77A2829-8734-481A-AD8B-7C034F9BAC9D}" srcId="{38B5F967-0DBE-47B0-AF97-2E649174798F}" destId="{DAF97D7B-FC35-4BE6-A122-739F32426BFC}" srcOrd="2" destOrd="0" parTransId="{C1BB49E6-9FF8-4D5D-BE6A-3EAE458158D1}" sibTransId="{1BF4C379-1EE0-4078-85BA-1E2DA7FE32EB}"/>
    <dgm:cxn modelId="{EFABDC84-A9DD-48F9-B6C1-67437A3E9E59}" srcId="{E73A4846-FF00-43F1-9D1C-08CE39868E5D}" destId="{38B5F967-0DBE-47B0-AF97-2E649174798F}" srcOrd="0" destOrd="0" parTransId="{D9FF0419-F61C-406D-A8ED-018BD8840C43}" sibTransId="{15F399DB-C065-493E-91D5-3CED059BF4D2}"/>
    <dgm:cxn modelId="{8672E148-7203-421B-92A2-EE7530E715A9}" type="presOf" srcId="{C158B911-FC4C-45F4-9242-83CCCF2BB0A8}" destId="{43EB9812-BE7F-4D6E-9249-B2D8A3B11B33}" srcOrd="1" destOrd="0" presId="urn:microsoft.com/office/officeart/2005/8/layout/radial1"/>
    <dgm:cxn modelId="{A2EDAC4C-6532-4FA0-8C4F-BA7B21E78CCC}" type="presOf" srcId="{90FC621D-FCD4-4063-897E-3C6ED02E4C4C}" destId="{F407877D-2E84-44BD-A39B-D8003329067F}" srcOrd="1" destOrd="0" presId="urn:microsoft.com/office/officeart/2005/8/layout/radial1"/>
    <dgm:cxn modelId="{5511D5B3-7ABB-40C7-B336-88206DCDC07F}" type="presOf" srcId="{70870578-F47B-475C-8B05-A2CFC1F79F66}" destId="{C787D748-2033-4650-91AF-297878120EB7}" srcOrd="0" destOrd="0" presId="urn:microsoft.com/office/officeart/2005/8/layout/radial1"/>
    <dgm:cxn modelId="{2708E7B8-D6CF-4676-975C-2A39074275E2}" type="presOf" srcId="{03977DC1-7C93-434F-8E23-0E18C6F65E2B}" destId="{580C98AC-B219-4643-89EE-B763BADBF09B}" srcOrd="0" destOrd="0" presId="urn:microsoft.com/office/officeart/2005/8/layout/radial1"/>
    <dgm:cxn modelId="{28A6D4BA-70A6-419B-931B-B8855D0B7DBA}" type="presOf" srcId="{C158B911-FC4C-45F4-9242-83CCCF2BB0A8}" destId="{13E12C63-EBDE-4097-A73F-03FD725F0D51}" srcOrd="0" destOrd="0" presId="urn:microsoft.com/office/officeart/2005/8/layout/radial1"/>
    <dgm:cxn modelId="{9791CB5D-F16A-4333-B702-B508BE58B77D}" type="presOf" srcId="{BB1D61F6-0207-4B11-9358-EFEC58EB5EAA}" destId="{22C57414-7550-4E30-BD93-8698804BA851}" srcOrd="0" destOrd="0" presId="urn:microsoft.com/office/officeart/2005/8/layout/radial1"/>
    <dgm:cxn modelId="{F492FEF8-59B0-485A-BDD0-0952E09120D4}" type="presOf" srcId="{DCC028DD-9877-4784-8797-C0B44A0063D2}" destId="{BF1F22E2-99F5-4DBE-BB38-E9DF7CEFF73A}" srcOrd="0" destOrd="0" presId="urn:microsoft.com/office/officeart/2005/8/layout/radial1"/>
    <dgm:cxn modelId="{088CB4EF-4691-4B6C-98CE-097194CFBBA1}" srcId="{38B5F967-0DBE-47B0-AF97-2E649174798F}" destId="{BB1D61F6-0207-4B11-9358-EFEC58EB5EAA}" srcOrd="1" destOrd="0" parTransId="{C158B911-FC4C-45F4-9242-83CCCF2BB0A8}" sibTransId="{0B1A350D-CE78-45EE-9E18-E201E189688C}"/>
    <dgm:cxn modelId="{D451E0FF-750F-46BB-AD32-D0E10AAF555D}" type="presOf" srcId="{75431C49-4642-4BA5-899F-7A5BD9C674A8}" destId="{EE3AFB8E-B55E-438F-BDD1-F633D12F2AC2}" srcOrd="1" destOrd="0" presId="urn:microsoft.com/office/officeart/2005/8/layout/radial1"/>
    <dgm:cxn modelId="{82E3AC89-D42C-4DDC-AF9C-B7F79AA2CE99}" type="presOf" srcId="{0941726F-D0C7-43F2-9E1C-996A5E89304A}" destId="{DFBDC961-82BF-4672-8823-F4715F979C58}" srcOrd="0" destOrd="0" presId="urn:microsoft.com/office/officeart/2005/8/layout/radial1"/>
    <dgm:cxn modelId="{762D44AC-82D3-4C30-A2D5-BF1104AB840F}" type="presOf" srcId="{03977DC1-7C93-434F-8E23-0E18C6F65E2B}" destId="{C7A3341B-E53A-4B0B-BCCA-271D491ECC1C}" srcOrd="1" destOrd="0" presId="urn:microsoft.com/office/officeart/2005/8/layout/radial1"/>
    <dgm:cxn modelId="{3B54DF9B-9E6F-46F4-ABB9-9EE0C46527AA}" srcId="{38B5F967-0DBE-47B0-AF97-2E649174798F}" destId="{5B4AB4B2-8BF5-4373-9A8C-6E7CD3D407E7}" srcOrd="3" destOrd="0" parTransId="{03977DC1-7C93-434F-8E23-0E18C6F65E2B}" sibTransId="{449F494C-891C-44FC-9011-14914B7475DC}"/>
    <dgm:cxn modelId="{55BB36E1-6B45-4A39-97A4-8EEB136339FD}" type="presParOf" srcId="{F97D72A8-C856-407F-95D6-1FF3EA50C200}" destId="{F7D66B69-3163-4908-AFCE-DED28BDDCD10}" srcOrd="0" destOrd="0" presId="urn:microsoft.com/office/officeart/2005/8/layout/radial1"/>
    <dgm:cxn modelId="{5FF94734-3389-473B-9A3F-574A2710CA5A}" type="presParOf" srcId="{F97D72A8-C856-407F-95D6-1FF3EA50C200}" destId="{BF1F22E2-99F5-4DBE-BB38-E9DF7CEFF73A}" srcOrd="1" destOrd="0" presId="urn:microsoft.com/office/officeart/2005/8/layout/radial1"/>
    <dgm:cxn modelId="{346D14E7-25CD-4AA4-98A4-08008339386B}" type="presParOf" srcId="{BF1F22E2-99F5-4DBE-BB38-E9DF7CEFF73A}" destId="{EFC82903-A64E-474C-9181-6F5E3805AA59}" srcOrd="0" destOrd="0" presId="urn:microsoft.com/office/officeart/2005/8/layout/radial1"/>
    <dgm:cxn modelId="{CAF26A2A-A8D7-4480-B439-22F691B75439}" type="presParOf" srcId="{F97D72A8-C856-407F-95D6-1FF3EA50C200}" destId="{7C4E93E5-85FD-4903-AD9E-5D0511FDA445}" srcOrd="2" destOrd="0" presId="urn:microsoft.com/office/officeart/2005/8/layout/radial1"/>
    <dgm:cxn modelId="{0F1D2F9E-C67C-471C-AAD4-10BFAB5AA499}" type="presParOf" srcId="{F97D72A8-C856-407F-95D6-1FF3EA50C200}" destId="{13E12C63-EBDE-4097-A73F-03FD725F0D51}" srcOrd="3" destOrd="0" presId="urn:microsoft.com/office/officeart/2005/8/layout/radial1"/>
    <dgm:cxn modelId="{FF0014BC-BFED-425E-B190-5E1D8E7DD4F7}" type="presParOf" srcId="{13E12C63-EBDE-4097-A73F-03FD725F0D51}" destId="{43EB9812-BE7F-4D6E-9249-B2D8A3B11B33}" srcOrd="0" destOrd="0" presId="urn:microsoft.com/office/officeart/2005/8/layout/radial1"/>
    <dgm:cxn modelId="{9394D9A2-2430-4943-A9BA-D5F7A9374B78}" type="presParOf" srcId="{F97D72A8-C856-407F-95D6-1FF3EA50C200}" destId="{22C57414-7550-4E30-BD93-8698804BA851}" srcOrd="4" destOrd="0" presId="urn:microsoft.com/office/officeart/2005/8/layout/radial1"/>
    <dgm:cxn modelId="{DE78CBA8-C066-44F6-9CDF-45C4572231EF}" type="presParOf" srcId="{F97D72A8-C856-407F-95D6-1FF3EA50C200}" destId="{E32DDAE2-9322-4CC5-8F45-34861F4513A6}" srcOrd="5" destOrd="0" presId="urn:microsoft.com/office/officeart/2005/8/layout/radial1"/>
    <dgm:cxn modelId="{7A46A6D8-B50E-4F3B-AC20-91FE47E607AF}" type="presParOf" srcId="{E32DDAE2-9322-4CC5-8F45-34861F4513A6}" destId="{D51F720E-6546-4D6D-BDD6-72B92EF1A424}" srcOrd="0" destOrd="0" presId="urn:microsoft.com/office/officeart/2005/8/layout/radial1"/>
    <dgm:cxn modelId="{2D77AC87-B912-4923-962F-FF92AB6AD1FD}" type="presParOf" srcId="{F97D72A8-C856-407F-95D6-1FF3EA50C200}" destId="{1C0FA16F-DB26-4E4D-A8BB-045D1B4B6DFB}" srcOrd="6" destOrd="0" presId="urn:microsoft.com/office/officeart/2005/8/layout/radial1"/>
    <dgm:cxn modelId="{DB17FC07-CFF0-4CD1-8F3A-B36F0F8ED133}" type="presParOf" srcId="{F97D72A8-C856-407F-95D6-1FF3EA50C200}" destId="{580C98AC-B219-4643-89EE-B763BADBF09B}" srcOrd="7" destOrd="0" presId="urn:microsoft.com/office/officeart/2005/8/layout/radial1"/>
    <dgm:cxn modelId="{FB12D0CA-3426-4189-AACF-F9D4E1028BEB}" type="presParOf" srcId="{580C98AC-B219-4643-89EE-B763BADBF09B}" destId="{C7A3341B-E53A-4B0B-BCCA-271D491ECC1C}" srcOrd="0" destOrd="0" presId="urn:microsoft.com/office/officeart/2005/8/layout/radial1"/>
    <dgm:cxn modelId="{8AB39CE6-C046-4B3C-B2DF-4208109AAD7D}" type="presParOf" srcId="{F97D72A8-C856-407F-95D6-1FF3EA50C200}" destId="{EB30B5E0-1114-440D-88B2-EF18C80F63AC}" srcOrd="8" destOrd="0" presId="urn:microsoft.com/office/officeart/2005/8/layout/radial1"/>
    <dgm:cxn modelId="{DA7D11BB-D91B-4F5F-B250-73F304FAD376}" type="presParOf" srcId="{F97D72A8-C856-407F-95D6-1FF3EA50C200}" destId="{89BDFF31-80B1-4288-8E31-55641D0E2B51}" srcOrd="9" destOrd="0" presId="urn:microsoft.com/office/officeart/2005/8/layout/radial1"/>
    <dgm:cxn modelId="{466834AE-FEF8-4B5D-9595-14E10961F19F}" type="presParOf" srcId="{89BDFF31-80B1-4288-8E31-55641D0E2B51}" destId="{EE3AFB8E-B55E-438F-BDD1-F633D12F2AC2}" srcOrd="0" destOrd="0" presId="urn:microsoft.com/office/officeart/2005/8/layout/radial1"/>
    <dgm:cxn modelId="{9967E0E9-441B-422C-A761-3D691AE0BC1E}" type="presParOf" srcId="{F97D72A8-C856-407F-95D6-1FF3EA50C200}" destId="{48BE3CC9-602E-4E74-8DDC-5CFFF6F4DD55}" srcOrd="10" destOrd="0" presId="urn:microsoft.com/office/officeart/2005/8/layout/radial1"/>
    <dgm:cxn modelId="{9C350E02-0DC3-4FB7-83C3-F365CA09ED87}" type="presParOf" srcId="{F97D72A8-C856-407F-95D6-1FF3EA50C200}" destId="{B4D5D56C-2D5B-4D49-903B-0CC5C469F9BE}" srcOrd="11" destOrd="0" presId="urn:microsoft.com/office/officeart/2005/8/layout/radial1"/>
    <dgm:cxn modelId="{0F7A9912-02D2-4515-B462-5099F19D97A4}" type="presParOf" srcId="{B4D5D56C-2D5B-4D49-903B-0CC5C469F9BE}" destId="{F407877D-2E84-44BD-A39B-D8003329067F}" srcOrd="0" destOrd="0" presId="urn:microsoft.com/office/officeart/2005/8/layout/radial1"/>
    <dgm:cxn modelId="{0EB42BD8-CE0C-4A1E-A4DA-ADD0241D2079}" type="presParOf" srcId="{F97D72A8-C856-407F-95D6-1FF3EA50C200}" destId="{DFBDC961-82BF-4672-8823-F4715F979C58}" srcOrd="12" destOrd="0" presId="urn:microsoft.com/office/officeart/2005/8/layout/radial1"/>
    <dgm:cxn modelId="{C53A1D7A-71FB-4932-A873-D1B88929F51D}" type="presParOf" srcId="{F97D72A8-C856-407F-95D6-1FF3EA50C200}" destId="{A3A55CF8-20C8-43AC-A9F3-F2EFF99C3DE0}" srcOrd="13" destOrd="0" presId="urn:microsoft.com/office/officeart/2005/8/layout/radial1"/>
    <dgm:cxn modelId="{C28EC584-CA40-40E6-9D78-92CC1D0A5EC3}" type="presParOf" srcId="{A3A55CF8-20C8-43AC-A9F3-F2EFF99C3DE0}" destId="{03B194FD-5A1E-4122-B516-5BBF40A8E283}" srcOrd="0" destOrd="0" presId="urn:microsoft.com/office/officeart/2005/8/layout/radial1"/>
    <dgm:cxn modelId="{B9D8FD47-0B5A-4886-A728-42AF61E290CA}" type="presParOf" srcId="{F97D72A8-C856-407F-95D6-1FF3EA50C200}" destId="{C787D748-2033-4650-91AF-297878120EB7}" srcOrd="14" destOrd="0" presId="urn:microsoft.com/office/officeart/2005/8/layout/radial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4E68F5-DF49-4EA3-A3AA-B86CC96C3871}" type="doc">
      <dgm:prSet loTypeId="urn:microsoft.com/office/officeart/2005/8/layout/cycle3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F82EC0C-1E51-4155-9B31-97EE11F0D940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Political</a:t>
          </a:r>
        </a:p>
      </dgm:t>
    </dgm:pt>
    <dgm:pt modelId="{DE3CB478-C5F7-40FB-AA01-8F3594C85605}" type="parTrans" cxnId="{31A2AC27-E134-4C29-B36D-AFB5959114A2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0437E88D-338B-4590-82A0-286F56D2ED46}" type="sibTrans" cxnId="{31A2AC27-E134-4C29-B36D-AFB5959114A2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4E389B5C-21C3-4A8A-87B4-959E9E0EC89B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Legal</a:t>
          </a:r>
        </a:p>
      </dgm:t>
    </dgm:pt>
    <dgm:pt modelId="{9A2F4F6A-0335-4B96-8C57-EFCA93718253}" type="parTrans" cxnId="{022E08DA-34E3-4016-AF60-2EB2C59552CF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4CA193A0-B5C1-4978-90BC-E1FD0E68B2A6}" type="sibTrans" cxnId="{022E08DA-34E3-4016-AF60-2EB2C59552CF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6DCAAE3D-BC69-42D9-99D6-148CFBFD635D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Economic</a:t>
          </a:r>
        </a:p>
      </dgm:t>
    </dgm:pt>
    <dgm:pt modelId="{8596B2B8-7EAE-4AD0-90C0-E349B55329BB}" type="parTrans" cxnId="{4C038151-35BB-43F7-938E-F517D212DAB1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F0138DA4-C7F1-471E-9D13-6BD2CD647E11}" type="sibTrans" cxnId="{4C038151-35BB-43F7-938E-F517D212DAB1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0265DB95-79E5-4172-A5CA-8C4502E15468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Social</a:t>
          </a:r>
        </a:p>
      </dgm:t>
    </dgm:pt>
    <dgm:pt modelId="{686D3C46-76BB-4D51-8DCD-61F7D0775815}" type="parTrans" cxnId="{E3F625CD-B0AF-4DE6-906B-ECCC004D2EE8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B88E8EE2-CE0B-4BDE-9BBF-C1398BA35022}" type="sibTrans" cxnId="{E3F625CD-B0AF-4DE6-906B-ECCC004D2EE8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93DD4F3B-430F-4CF0-B140-F52545D2086A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Cultural</a:t>
          </a:r>
        </a:p>
      </dgm:t>
    </dgm:pt>
    <dgm:pt modelId="{DDEC2C61-E277-4863-9D80-D9F9DBB554AF}" type="parTrans" cxnId="{2AA80A0E-3155-4F34-9853-2CE02134B607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40922922-1C7A-48AA-A6AA-E50BD0374484}" type="sibTrans" cxnId="{2AA80A0E-3155-4F34-9853-2CE02134B607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EA30D954-B296-41CD-B301-1398DCA7C2B9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Psychological</a:t>
          </a:r>
        </a:p>
      </dgm:t>
    </dgm:pt>
    <dgm:pt modelId="{7A7CA79B-97F5-4EAC-B066-369B8E9ECFF6}" type="parTrans" cxnId="{DF2BA780-64BF-445D-BEB2-EE10BA8630FF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D180B64E-B840-4D67-AA05-3346F4A51C8C}" type="sibTrans" cxnId="{DF2BA780-64BF-445D-BEB2-EE10BA8630FF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941DD09D-5C14-4471-A3F1-3777E5E02336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Technological</a:t>
          </a:r>
        </a:p>
      </dgm:t>
    </dgm:pt>
    <dgm:pt modelId="{86E37A4A-114E-4E9E-9290-B6A6E3C1E397}" type="parTrans" cxnId="{7D971112-1568-426D-9940-98A9D1F9F5A0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A2CEF1DA-CA4E-4B8E-B5EC-A4BF2BD944C6}" type="sibTrans" cxnId="{7D971112-1568-426D-9940-98A9D1F9F5A0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5D7474CD-4369-45FE-99DF-5443903504B0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 dirty="0"/>
            <a:t>Ecological</a:t>
          </a:r>
        </a:p>
      </dgm:t>
    </dgm:pt>
    <dgm:pt modelId="{40A30DB5-CC9B-45CE-A3B5-2BEE735029D4}" type="parTrans" cxnId="{E5A58B5B-0319-4413-B9CE-37C0529032D6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37739972-679D-434F-B588-4CFA43CE6F0E}" type="sibTrans" cxnId="{E5A58B5B-0319-4413-B9CE-37C0529032D6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60DE8E1F-4EA3-42FB-928C-54365946C3A1}" type="pres">
      <dgm:prSet presAssocID="{5A4E68F5-DF49-4EA3-A3AA-B86CC96C38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D443AF-A867-435C-AA79-79463A747010}" type="pres">
      <dgm:prSet presAssocID="{5A4E68F5-DF49-4EA3-A3AA-B86CC96C3871}" presName="cycle" presStyleCnt="0"/>
      <dgm:spPr/>
    </dgm:pt>
    <dgm:pt modelId="{9D7B3496-BB6A-45E4-920A-20830CAB6F27}" type="pres">
      <dgm:prSet presAssocID="{CF82EC0C-1E51-4155-9B31-97EE11F0D940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E936AB-5D99-487E-B7A0-DD5602C23A6E}" type="pres">
      <dgm:prSet presAssocID="{0437E88D-338B-4590-82A0-286F56D2ED46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5ACFA144-B75B-4372-B336-2A1A83257473}" type="pres">
      <dgm:prSet presAssocID="{4E389B5C-21C3-4A8A-87B4-959E9E0EC89B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65308-EBEA-445F-A0D3-C192C7529AD2}" type="pres">
      <dgm:prSet presAssocID="{6DCAAE3D-BC69-42D9-99D6-148CFBFD635D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FAEAE2-B056-4580-8EBA-90B22A56BCD6}" type="pres">
      <dgm:prSet presAssocID="{0265DB95-79E5-4172-A5CA-8C4502E15468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490483-46B9-4411-84AA-55CEDB96CE68}" type="pres">
      <dgm:prSet presAssocID="{93DD4F3B-430F-4CF0-B140-F52545D2086A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84DCD1-951D-4122-A27E-14AE982AAADF}" type="pres">
      <dgm:prSet presAssocID="{EA30D954-B296-41CD-B301-1398DCA7C2B9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79EA4-40BD-4A49-8885-66500DDF8CDA}" type="pres">
      <dgm:prSet presAssocID="{941DD09D-5C14-4471-A3F1-3777E5E02336}" presName="nodeFollowingNodes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549F5A-D1BE-47FF-BA7E-A59E1A260776}" type="pres">
      <dgm:prSet presAssocID="{5D7474CD-4369-45FE-99DF-5443903504B0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038151-35BB-43F7-938E-F517D212DAB1}" srcId="{5A4E68F5-DF49-4EA3-A3AA-B86CC96C3871}" destId="{6DCAAE3D-BC69-42D9-99D6-148CFBFD635D}" srcOrd="2" destOrd="0" parTransId="{8596B2B8-7EAE-4AD0-90C0-E349B55329BB}" sibTransId="{F0138DA4-C7F1-471E-9D13-6BD2CD647E11}"/>
    <dgm:cxn modelId="{5950A375-9014-4E26-9F58-0B551B1A3B67}" type="presOf" srcId="{6DCAAE3D-BC69-42D9-99D6-148CFBFD635D}" destId="{02365308-EBEA-445F-A0D3-C192C7529AD2}" srcOrd="0" destOrd="0" presId="urn:microsoft.com/office/officeart/2005/8/layout/cycle3"/>
    <dgm:cxn modelId="{001ECBA5-6FD9-4113-A601-0743B1D18698}" type="presOf" srcId="{CF82EC0C-1E51-4155-9B31-97EE11F0D940}" destId="{9D7B3496-BB6A-45E4-920A-20830CAB6F27}" srcOrd="0" destOrd="0" presId="urn:microsoft.com/office/officeart/2005/8/layout/cycle3"/>
    <dgm:cxn modelId="{620AC8CE-CB8A-4487-842E-DBBD209727EE}" type="presOf" srcId="{4E389B5C-21C3-4A8A-87B4-959E9E0EC89B}" destId="{5ACFA144-B75B-4372-B336-2A1A83257473}" srcOrd="0" destOrd="0" presId="urn:microsoft.com/office/officeart/2005/8/layout/cycle3"/>
    <dgm:cxn modelId="{E5A58B5B-0319-4413-B9CE-37C0529032D6}" srcId="{5A4E68F5-DF49-4EA3-A3AA-B86CC96C3871}" destId="{5D7474CD-4369-45FE-99DF-5443903504B0}" srcOrd="7" destOrd="0" parTransId="{40A30DB5-CC9B-45CE-A3B5-2BEE735029D4}" sibTransId="{37739972-679D-434F-B588-4CFA43CE6F0E}"/>
    <dgm:cxn modelId="{0FD1ED77-AAF0-4E82-B125-275DC7436AE1}" type="presOf" srcId="{5D7474CD-4369-45FE-99DF-5443903504B0}" destId="{67549F5A-D1BE-47FF-BA7E-A59E1A260776}" srcOrd="0" destOrd="0" presId="urn:microsoft.com/office/officeart/2005/8/layout/cycle3"/>
    <dgm:cxn modelId="{7D971112-1568-426D-9940-98A9D1F9F5A0}" srcId="{5A4E68F5-DF49-4EA3-A3AA-B86CC96C3871}" destId="{941DD09D-5C14-4471-A3F1-3777E5E02336}" srcOrd="6" destOrd="0" parTransId="{86E37A4A-114E-4E9E-9290-B6A6E3C1E397}" sibTransId="{A2CEF1DA-CA4E-4B8E-B5EC-A4BF2BD944C6}"/>
    <dgm:cxn modelId="{1DCC4DED-8E8C-4EDA-973B-A64B1818F608}" type="presOf" srcId="{5A4E68F5-DF49-4EA3-A3AA-B86CC96C3871}" destId="{60DE8E1F-4EA3-42FB-928C-54365946C3A1}" srcOrd="0" destOrd="0" presId="urn:microsoft.com/office/officeart/2005/8/layout/cycle3"/>
    <dgm:cxn modelId="{022E08DA-34E3-4016-AF60-2EB2C59552CF}" srcId="{5A4E68F5-DF49-4EA3-A3AA-B86CC96C3871}" destId="{4E389B5C-21C3-4A8A-87B4-959E9E0EC89B}" srcOrd="1" destOrd="0" parTransId="{9A2F4F6A-0335-4B96-8C57-EFCA93718253}" sibTransId="{4CA193A0-B5C1-4978-90BC-E1FD0E68B2A6}"/>
    <dgm:cxn modelId="{2AA80A0E-3155-4F34-9853-2CE02134B607}" srcId="{5A4E68F5-DF49-4EA3-A3AA-B86CC96C3871}" destId="{93DD4F3B-430F-4CF0-B140-F52545D2086A}" srcOrd="4" destOrd="0" parTransId="{DDEC2C61-E277-4863-9D80-D9F9DBB554AF}" sibTransId="{40922922-1C7A-48AA-A6AA-E50BD0374484}"/>
    <dgm:cxn modelId="{B50842F4-80EC-4905-B2B8-AB2650546068}" type="presOf" srcId="{941DD09D-5C14-4471-A3F1-3777E5E02336}" destId="{80179EA4-40BD-4A49-8885-66500DDF8CDA}" srcOrd="0" destOrd="0" presId="urn:microsoft.com/office/officeart/2005/8/layout/cycle3"/>
    <dgm:cxn modelId="{6D78ECA2-91F1-40D0-B51F-EFC9B11E9037}" type="presOf" srcId="{0265DB95-79E5-4172-A5CA-8C4502E15468}" destId="{F9FAEAE2-B056-4580-8EBA-90B22A56BCD6}" srcOrd="0" destOrd="0" presId="urn:microsoft.com/office/officeart/2005/8/layout/cycle3"/>
    <dgm:cxn modelId="{E3F625CD-B0AF-4DE6-906B-ECCC004D2EE8}" srcId="{5A4E68F5-DF49-4EA3-A3AA-B86CC96C3871}" destId="{0265DB95-79E5-4172-A5CA-8C4502E15468}" srcOrd="3" destOrd="0" parTransId="{686D3C46-76BB-4D51-8DCD-61F7D0775815}" sibTransId="{B88E8EE2-CE0B-4BDE-9BBF-C1398BA35022}"/>
    <dgm:cxn modelId="{DF2BA780-64BF-445D-BEB2-EE10BA8630FF}" srcId="{5A4E68F5-DF49-4EA3-A3AA-B86CC96C3871}" destId="{EA30D954-B296-41CD-B301-1398DCA7C2B9}" srcOrd="5" destOrd="0" parTransId="{7A7CA79B-97F5-4EAC-B066-369B8E9ECFF6}" sibTransId="{D180B64E-B840-4D67-AA05-3346F4A51C8C}"/>
    <dgm:cxn modelId="{4C7DDD43-629B-4A3E-9072-C609534B79BE}" type="presOf" srcId="{0437E88D-338B-4590-82A0-286F56D2ED46}" destId="{59E936AB-5D99-487E-B7A0-DD5602C23A6E}" srcOrd="0" destOrd="0" presId="urn:microsoft.com/office/officeart/2005/8/layout/cycle3"/>
    <dgm:cxn modelId="{A31D7379-7070-4DA1-B17D-35AF9D1A3D27}" type="presOf" srcId="{93DD4F3B-430F-4CF0-B140-F52545D2086A}" destId="{BF490483-46B9-4411-84AA-55CEDB96CE68}" srcOrd="0" destOrd="0" presId="urn:microsoft.com/office/officeart/2005/8/layout/cycle3"/>
    <dgm:cxn modelId="{31A2AC27-E134-4C29-B36D-AFB5959114A2}" srcId="{5A4E68F5-DF49-4EA3-A3AA-B86CC96C3871}" destId="{CF82EC0C-1E51-4155-9B31-97EE11F0D940}" srcOrd="0" destOrd="0" parTransId="{DE3CB478-C5F7-40FB-AA01-8F3594C85605}" sibTransId="{0437E88D-338B-4590-82A0-286F56D2ED46}"/>
    <dgm:cxn modelId="{6B0CC6A8-1CDB-4EAC-831C-543929B5A93A}" type="presOf" srcId="{EA30D954-B296-41CD-B301-1398DCA7C2B9}" destId="{9C84DCD1-951D-4122-A27E-14AE982AAADF}" srcOrd="0" destOrd="0" presId="urn:microsoft.com/office/officeart/2005/8/layout/cycle3"/>
    <dgm:cxn modelId="{4B27F900-A6A2-41C2-8991-C656098F8ED5}" type="presParOf" srcId="{60DE8E1F-4EA3-42FB-928C-54365946C3A1}" destId="{23D443AF-A867-435C-AA79-79463A747010}" srcOrd="0" destOrd="0" presId="urn:microsoft.com/office/officeart/2005/8/layout/cycle3"/>
    <dgm:cxn modelId="{961FEC82-9064-4B47-91CC-E684B79DCAD6}" type="presParOf" srcId="{23D443AF-A867-435C-AA79-79463A747010}" destId="{9D7B3496-BB6A-45E4-920A-20830CAB6F27}" srcOrd="0" destOrd="0" presId="urn:microsoft.com/office/officeart/2005/8/layout/cycle3"/>
    <dgm:cxn modelId="{1151077A-EDA1-40BA-BDD0-D49B0999D199}" type="presParOf" srcId="{23D443AF-A867-435C-AA79-79463A747010}" destId="{59E936AB-5D99-487E-B7A0-DD5602C23A6E}" srcOrd="1" destOrd="0" presId="urn:microsoft.com/office/officeart/2005/8/layout/cycle3"/>
    <dgm:cxn modelId="{88D99FBE-3DD1-47D9-A32D-B42809BC5CD7}" type="presParOf" srcId="{23D443AF-A867-435C-AA79-79463A747010}" destId="{5ACFA144-B75B-4372-B336-2A1A83257473}" srcOrd="2" destOrd="0" presId="urn:microsoft.com/office/officeart/2005/8/layout/cycle3"/>
    <dgm:cxn modelId="{A844F781-3E5A-4970-BABE-D22D6D54F924}" type="presParOf" srcId="{23D443AF-A867-435C-AA79-79463A747010}" destId="{02365308-EBEA-445F-A0D3-C192C7529AD2}" srcOrd="3" destOrd="0" presId="urn:microsoft.com/office/officeart/2005/8/layout/cycle3"/>
    <dgm:cxn modelId="{32EB0036-44E3-4173-BB60-A14615AF1D89}" type="presParOf" srcId="{23D443AF-A867-435C-AA79-79463A747010}" destId="{F9FAEAE2-B056-4580-8EBA-90B22A56BCD6}" srcOrd="4" destOrd="0" presId="urn:microsoft.com/office/officeart/2005/8/layout/cycle3"/>
    <dgm:cxn modelId="{1297EBAC-94B6-4031-AF4A-63AC1EF665AA}" type="presParOf" srcId="{23D443AF-A867-435C-AA79-79463A747010}" destId="{BF490483-46B9-4411-84AA-55CEDB96CE68}" srcOrd="5" destOrd="0" presId="urn:microsoft.com/office/officeart/2005/8/layout/cycle3"/>
    <dgm:cxn modelId="{A860E8EA-B237-4C7F-8976-BFCD1EE56308}" type="presParOf" srcId="{23D443AF-A867-435C-AA79-79463A747010}" destId="{9C84DCD1-951D-4122-A27E-14AE982AAADF}" srcOrd="6" destOrd="0" presId="urn:microsoft.com/office/officeart/2005/8/layout/cycle3"/>
    <dgm:cxn modelId="{46739FEF-41AE-4EE4-8F08-FC0489447F9A}" type="presParOf" srcId="{23D443AF-A867-435C-AA79-79463A747010}" destId="{80179EA4-40BD-4A49-8885-66500DDF8CDA}" srcOrd="7" destOrd="0" presId="urn:microsoft.com/office/officeart/2005/8/layout/cycle3"/>
    <dgm:cxn modelId="{32F6AF96-5300-4ED1-8ACF-7821D65401D1}" type="presParOf" srcId="{23D443AF-A867-435C-AA79-79463A747010}" destId="{67549F5A-D1BE-47FF-BA7E-A59E1A260776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4D6037-9956-43F1-9CF0-1E321611AFA6}" type="doc">
      <dgm:prSet loTypeId="urn:microsoft.com/office/officeart/2005/8/layout/radial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919611E7-18F5-4833-8632-CDB227F330F7}">
      <dgm:prSet phldrT="[Text]" custT="1"/>
      <dgm:spPr/>
      <dgm:t>
        <a:bodyPr/>
        <a:lstStyle/>
        <a:p>
          <a:r>
            <a:rPr lang="en-US" sz="2800" b="1" dirty="0" smtClean="0"/>
            <a:t>Human</a:t>
          </a:r>
        </a:p>
        <a:p>
          <a:r>
            <a:rPr lang="en-US" sz="2800" b="1" dirty="0" smtClean="0"/>
            <a:t>Security &amp; </a:t>
          </a:r>
        </a:p>
        <a:p>
          <a:r>
            <a:rPr lang="en-US" sz="2800" b="1" dirty="0" smtClean="0"/>
            <a:t>Welfare</a:t>
          </a:r>
          <a:endParaRPr lang="en-US" sz="2800" b="1" dirty="0"/>
        </a:p>
      </dgm:t>
    </dgm:pt>
    <dgm:pt modelId="{2260C7F9-DBCC-40F8-BF9E-C5C2D4882640}" type="parTrans" cxnId="{38AE2CFB-4420-44CC-9B44-E51B6C6329B4}">
      <dgm:prSet/>
      <dgm:spPr/>
      <dgm:t>
        <a:bodyPr/>
        <a:lstStyle/>
        <a:p>
          <a:endParaRPr lang="en-US"/>
        </a:p>
      </dgm:t>
    </dgm:pt>
    <dgm:pt modelId="{D34C3436-210C-4F3D-9CE2-85078E741E8E}" type="sibTrans" cxnId="{38AE2CFB-4420-44CC-9B44-E51B6C6329B4}">
      <dgm:prSet/>
      <dgm:spPr/>
      <dgm:t>
        <a:bodyPr/>
        <a:lstStyle/>
        <a:p>
          <a:endParaRPr lang="en-US"/>
        </a:p>
      </dgm:t>
    </dgm:pt>
    <dgm:pt modelId="{1D63636A-4B04-482F-93C5-82B3537B70D4}">
      <dgm:prSet phldrT="[Text]" custT="1"/>
      <dgm:spPr/>
      <dgm:t>
        <a:bodyPr/>
        <a:lstStyle/>
        <a:p>
          <a:pPr algn="ctr"/>
          <a:r>
            <a:rPr lang="en-US" sz="1800" b="1" dirty="0" smtClean="0"/>
            <a:t>Economy &amp; Employment</a:t>
          </a:r>
          <a:endParaRPr lang="en-US" sz="1800" b="1" dirty="0"/>
        </a:p>
      </dgm:t>
    </dgm:pt>
    <dgm:pt modelId="{1CA21DA4-2A78-4EC5-BA5B-DC6E9F9C7DBF}" type="parTrans" cxnId="{4BE6307A-900D-4A77-BC9E-B98A421FCE59}">
      <dgm:prSet/>
      <dgm:spPr/>
      <dgm:t>
        <a:bodyPr/>
        <a:lstStyle/>
        <a:p>
          <a:endParaRPr lang="en-US"/>
        </a:p>
      </dgm:t>
    </dgm:pt>
    <dgm:pt modelId="{2D5DA0D5-FF33-468C-B355-CF4EF7CD2BD7}" type="sibTrans" cxnId="{4BE6307A-900D-4A77-BC9E-B98A421FCE59}">
      <dgm:prSet/>
      <dgm:spPr/>
      <dgm:t>
        <a:bodyPr/>
        <a:lstStyle/>
        <a:p>
          <a:endParaRPr lang="en-US" b="1"/>
        </a:p>
      </dgm:t>
    </dgm:pt>
    <dgm:pt modelId="{CF6708B4-CB37-455B-A693-64F463BA4166}">
      <dgm:prSet phldrT="[Text]" custT="1"/>
      <dgm:spPr/>
      <dgm:t>
        <a:bodyPr/>
        <a:lstStyle/>
        <a:p>
          <a:r>
            <a:rPr lang="en-US" sz="1800" b="1" dirty="0" smtClean="0"/>
            <a:t>Human Capital </a:t>
          </a:r>
        </a:p>
      </dgm:t>
    </dgm:pt>
    <dgm:pt modelId="{135C804E-E742-4138-97BB-3754CBABAF17}" type="parTrans" cxnId="{F153913F-8838-459A-8CD8-FB8BB88A5264}">
      <dgm:prSet/>
      <dgm:spPr/>
      <dgm:t>
        <a:bodyPr/>
        <a:lstStyle/>
        <a:p>
          <a:endParaRPr lang="en-US"/>
        </a:p>
      </dgm:t>
    </dgm:pt>
    <dgm:pt modelId="{FB5B2AD3-721B-494B-B50E-D6A26AE65639}" type="sibTrans" cxnId="{F153913F-8838-459A-8CD8-FB8BB88A5264}">
      <dgm:prSet/>
      <dgm:spPr/>
      <dgm:t>
        <a:bodyPr/>
        <a:lstStyle/>
        <a:p>
          <a:endParaRPr lang="en-US" b="1"/>
        </a:p>
      </dgm:t>
    </dgm:pt>
    <dgm:pt modelId="{B2CC596C-969F-4E5A-9253-BC119FD5525B}">
      <dgm:prSet phldrT="[Text]" custT="1"/>
      <dgm:spPr/>
      <dgm:t>
        <a:bodyPr tIns="18288"/>
        <a:lstStyle/>
        <a:p>
          <a:pPr marL="463550" indent="0"/>
          <a:r>
            <a:rPr lang="en-US" sz="1800" b="1" dirty="0" smtClean="0"/>
            <a:t>Individuality</a:t>
          </a:r>
          <a:endParaRPr lang="en-US" sz="1300" b="1" dirty="0"/>
        </a:p>
      </dgm:t>
    </dgm:pt>
    <dgm:pt modelId="{488E3D4B-BFB0-4B5D-8FCE-B45CD6A3E8F0}" type="parTrans" cxnId="{B1862326-A330-407A-BE7B-2DE095347DC3}">
      <dgm:prSet/>
      <dgm:spPr/>
      <dgm:t>
        <a:bodyPr/>
        <a:lstStyle/>
        <a:p>
          <a:endParaRPr lang="en-US"/>
        </a:p>
      </dgm:t>
    </dgm:pt>
    <dgm:pt modelId="{17CE71E9-128B-474C-995A-95BD5CBB1D4E}" type="sibTrans" cxnId="{B1862326-A330-407A-BE7B-2DE095347DC3}">
      <dgm:prSet/>
      <dgm:spPr/>
      <dgm:t>
        <a:bodyPr/>
        <a:lstStyle/>
        <a:p>
          <a:endParaRPr lang="en-US" b="1"/>
        </a:p>
      </dgm:t>
    </dgm:pt>
    <dgm:pt modelId="{6810591B-FB2E-4D57-9016-AC406C1AA955}">
      <dgm:prSet phldrT="[Text]" custT="1"/>
      <dgm:spPr/>
      <dgm:t>
        <a:bodyPr tIns="18288"/>
        <a:lstStyle/>
        <a:p>
          <a:pPr marL="463550" indent="0"/>
          <a:r>
            <a:rPr lang="en-US" sz="1200" b="1" dirty="0" smtClean="0">
              <a:solidFill>
                <a:schemeClr val="tx1"/>
              </a:solidFill>
            </a:rPr>
            <a:t>Recognizing Genius</a:t>
          </a:r>
          <a:endParaRPr lang="en-US" sz="1200" b="1" dirty="0">
            <a:solidFill>
              <a:schemeClr val="tx1"/>
            </a:solidFill>
          </a:endParaRPr>
        </a:p>
      </dgm:t>
    </dgm:pt>
    <dgm:pt modelId="{51B500F0-003E-4B60-B4BC-080500785077}" type="parTrans" cxnId="{7E47FA60-AE04-4FFE-A613-F33C245E8880}">
      <dgm:prSet/>
      <dgm:spPr/>
      <dgm:t>
        <a:bodyPr/>
        <a:lstStyle/>
        <a:p>
          <a:endParaRPr lang="en-US"/>
        </a:p>
      </dgm:t>
    </dgm:pt>
    <dgm:pt modelId="{FC89AB00-CACC-4B57-971A-6E0FB502250F}" type="sibTrans" cxnId="{7E47FA60-AE04-4FFE-A613-F33C245E8880}">
      <dgm:prSet/>
      <dgm:spPr/>
      <dgm:t>
        <a:bodyPr/>
        <a:lstStyle/>
        <a:p>
          <a:endParaRPr lang="en-US"/>
        </a:p>
      </dgm:t>
    </dgm:pt>
    <dgm:pt modelId="{DDCE64F6-606A-48CE-9040-299A6F5E3339}">
      <dgm:prSet phldrT="[Text]" custT="1"/>
      <dgm:spPr/>
      <dgm:t>
        <a:bodyPr tIns="18288"/>
        <a:lstStyle/>
        <a:p>
          <a:pPr marL="463550" indent="0"/>
          <a:r>
            <a:rPr lang="en-US" sz="1200" b="1" dirty="0" smtClean="0">
              <a:solidFill>
                <a:schemeClr val="tx1"/>
              </a:solidFill>
            </a:rPr>
            <a:t>Mind &amp; Rationality</a:t>
          </a:r>
          <a:endParaRPr lang="en-US" sz="1200" b="1" dirty="0">
            <a:solidFill>
              <a:schemeClr val="tx1"/>
            </a:solidFill>
          </a:endParaRPr>
        </a:p>
      </dgm:t>
    </dgm:pt>
    <dgm:pt modelId="{C490A41A-FB38-4C0C-A4A0-ED00E232069B}" type="parTrans" cxnId="{5CF7F18B-AF14-4A32-9859-7FA1F537B950}">
      <dgm:prSet/>
      <dgm:spPr/>
      <dgm:t>
        <a:bodyPr/>
        <a:lstStyle/>
        <a:p>
          <a:endParaRPr lang="en-US"/>
        </a:p>
      </dgm:t>
    </dgm:pt>
    <dgm:pt modelId="{01A5C8B5-3338-4A38-8FFD-E32D1A928280}" type="sibTrans" cxnId="{5CF7F18B-AF14-4A32-9859-7FA1F537B950}">
      <dgm:prSet/>
      <dgm:spPr/>
      <dgm:t>
        <a:bodyPr/>
        <a:lstStyle/>
        <a:p>
          <a:endParaRPr lang="en-US"/>
        </a:p>
      </dgm:t>
    </dgm:pt>
    <dgm:pt modelId="{E0246207-EEE3-4BE4-97F5-C00B29D8BB31}">
      <dgm:prSet phldrT="[Text]" custT="1"/>
      <dgm:spPr/>
      <dgm:t>
        <a:bodyPr tIns="18288"/>
        <a:lstStyle/>
        <a:p>
          <a:pPr marL="463550" indent="0"/>
          <a:r>
            <a:rPr lang="en-US" sz="1200" b="1" dirty="0" smtClean="0">
              <a:solidFill>
                <a:schemeClr val="tx1"/>
              </a:solidFill>
            </a:rPr>
            <a:t>Creativity &amp; Discovery</a:t>
          </a:r>
          <a:endParaRPr lang="en-US" sz="1200" b="1" dirty="0">
            <a:solidFill>
              <a:schemeClr val="tx1"/>
            </a:solidFill>
          </a:endParaRPr>
        </a:p>
      </dgm:t>
    </dgm:pt>
    <dgm:pt modelId="{43905D86-1AFC-477C-9646-B83FC49BB3FC}" type="parTrans" cxnId="{2ED22054-4414-4414-847B-3CE4F3597395}">
      <dgm:prSet/>
      <dgm:spPr/>
      <dgm:t>
        <a:bodyPr/>
        <a:lstStyle/>
        <a:p>
          <a:endParaRPr lang="en-US"/>
        </a:p>
      </dgm:t>
    </dgm:pt>
    <dgm:pt modelId="{B0561DC3-9412-458D-819B-68285D2C3046}" type="sibTrans" cxnId="{2ED22054-4414-4414-847B-3CE4F3597395}">
      <dgm:prSet/>
      <dgm:spPr/>
      <dgm:t>
        <a:bodyPr/>
        <a:lstStyle/>
        <a:p>
          <a:endParaRPr lang="en-US"/>
        </a:p>
      </dgm:t>
    </dgm:pt>
    <dgm:pt modelId="{37FB4E2E-A5E3-46FA-916D-AC989B5733EB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Peace &amp; Security</a:t>
          </a:r>
          <a:endParaRPr lang="en-US" sz="1600" b="1" dirty="0">
            <a:solidFill>
              <a:schemeClr val="tx1"/>
            </a:solidFill>
          </a:endParaRPr>
        </a:p>
      </dgm:t>
    </dgm:pt>
    <dgm:pt modelId="{63D5ADF2-011E-408E-A3D7-542CD710A715}" type="parTrans" cxnId="{03C3A8FA-E3DC-400B-B320-C64E86A9195C}">
      <dgm:prSet/>
      <dgm:spPr/>
      <dgm:t>
        <a:bodyPr/>
        <a:lstStyle/>
        <a:p>
          <a:endParaRPr lang="en-US"/>
        </a:p>
      </dgm:t>
    </dgm:pt>
    <dgm:pt modelId="{7A773E45-BC0B-4F9F-A292-9D15E7102854}" type="sibTrans" cxnId="{03C3A8FA-E3DC-400B-B320-C64E86A9195C}">
      <dgm:prSet/>
      <dgm:spPr/>
      <dgm:t>
        <a:bodyPr/>
        <a:lstStyle/>
        <a:p>
          <a:endParaRPr lang="en-US"/>
        </a:p>
      </dgm:t>
    </dgm:pt>
    <dgm:pt modelId="{367E3C2A-477E-457B-99EF-EF92FCD04162}">
      <dgm:prSet phldrT="[Text]" custT="1"/>
      <dgm:spPr/>
      <dgm:t>
        <a:bodyPr/>
        <a:lstStyle/>
        <a:p>
          <a:r>
            <a:rPr lang="en-US" sz="1800" b="1" dirty="0" smtClean="0"/>
            <a:t>Global Governance</a:t>
          </a:r>
          <a:endParaRPr lang="en-US" sz="1800" b="1" dirty="0"/>
        </a:p>
      </dgm:t>
    </dgm:pt>
    <dgm:pt modelId="{980B2D75-CBF0-43FF-B115-01C783AD61CD}" type="parTrans" cxnId="{AE64255E-C592-4F98-BF77-E76FE128368C}">
      <dgm:prSet/>
      <dgm:spPr/>
      <dgm:t>
        <a:bodyPr/>
        <a:lstStyle/>
        <a:p>
          <a:endParaRPr lang="en-US"/>
        </a:p>
      </dgm:t>
    </dgm:pt>
    <dgm:pt modelId="{9B018E4A-F4A1-4FFD-9522-E9FE8078A176}" type="sibTrans" cxnId="{AE64255E-C592-4F98-BF77-E76FE128368C}">
      <dgm:prSet/>
      <dgm:spPr/>
      <dgm:t>
        <a:bodyPr/>
        <a:lstStyle/>
        <a:p>
          <a:endParaRPr lang="en-US" b="1"/>
        </a:p>
      </dgm:t>
    </dgm:pt>
    <dgm:pt modelId="{E76ABC55-12D4-4EF6-A423-AD97D6C7FDEC}">
      <dgm:prSet phldrT="[Text]" custT="1"/>
      <dgm:spPr/>
      <dgm:t>
        <a:bodyPr/>
        <a:lstStyle/>
        <a:p>
          <a:r>
            <a:rPr lang="en-US" sz="1200" b="1" dirty="0" smtClean="0"/>
            <a:t>Democratic Values &amp; Culture</a:t>
          </a:r>
          <a:endParaRPr lang="en-US" sz="1200" b="1" dirty="0"/>
        </a:p>
      </dgm:t>
    </dgm:pt>
    <dgm:pt modelId="{4ED77C9D-A765-4E6B-AB32-86D8C958925B}" type="parTrans" cxnId="{6EF2444E-D77E-4E39-A1D2-24DDF0CB8A35}">
      <dgm:prSet/>
      <dgm:spPr/>
      <dgm:t>
        <a:bodyPr/>
        <a:lstStyle/>
        <a:p>
          <a:endParaRPr lang="en-US"/>
        </a:p>
      </dgm:t>
    </dgm:pt>
    <dgm:pt modelId="{BE80458F-54D9-4DA3-983E-3A1A882921D5}" type="sibTrans" cxnId="{6EF2444E-D77E-4E39-A1D2-24DDF0CB8A35}">
      <dgm:prSet/>
      <dgm:spPr/>
      <dgm:t>
        <a:bodyPr/>
        <a:lstStyle/>
        <a:p>
          <a:endParaRPr lang="en-US"/>
        </a:p>
      </dgm:t>
    </dgm:pt>
    <dgm:pt modelId="{5ACCFF11-DA9C-4440-BBFA-BDA563F6D1A7}">
      <dgm:prSet phldrT="[Text]" custT="1"/>
      <dgm:spPr/>
      <dgm:t>
        <a:bodyPr/>
        <a:lstStyle/>
        <a:p>
          <a:r>
            <a:rPr lang="en-US" sz="1200" b="1" dirty="0" smtClean="0"/>
            <a:t>Global Rule of Law</a:t>
          </a:r>
          <a:endParaRPr lang="en-US" sz="1100" b="1" dirty="0"/>
        </a:p>
      </dgm:t>
    </dgm:pt>
    <dgm:pt modelId="{F9051348-FDBD-4983-93B0-D97DBDE36680}" type="parTrans" cxnId="{EE039E30-8F2E-4747-AC87-516099699481}">
      <dgm:prSet/>
      <dgm:spPr/>
      <dgm:t>
        <a:bodyPr/>
        <a:lstStyle/>
        <a:p>
          <a:endParaRPr lang="en-US"/>
        </a:p>
      </dgm:t>
    </dgm:pt>
    <dgm:pt modelId="{BA35998B-5972-4166-99D5-D547089CEFAB}" type="sibTrans" cxnId="{EE039E30-8F2E-4747-AC87-516099699481}">
      <dgm:prSet/>
      <dgm:spPr/>
      <dgm:t>
        <a:bodyPr/>
        <a:lstStyle/>
        <a:p>
          <a:endParaRPr lang="en-US"/>
        </a:p>
      </dgm:t>
    </dgm:pt>
    <dgm:pt modelId="{55E57632-19B2-44C8-A9A5-28FA7D2AA479}">
      <dgm:prSet phldrT="[Text]" custT="1"/>
      <dgm:spPr/>
      <dgm:t>
        <a:bodyPr/>
        <a:lstStyle/>
        <a:p>
          <a:r>
            <a:rPr lang="en-US" sz="1200" b="1" dirty="0" smtClean="0"/>
            <a:t>Human Sovereignty</a:t>
          </a:r>
          <a:r>
            <a:rPr lang="en-US" sz="1200" dirty="0" smtClean="0"/>
            <a:t> </a:t>
          </a:r>
          <a:endParaRPr lang="en-US" sz="1100" b="1" dirty="0">
            <a:solidFill>
              <a:srgbClr val="0070C0"/>
            </a:solidFill>
          </a:endParaRPr>
        </a:p>
      </dgm:t>
    </dgm:pt>
    <dgm:pt modelId="{628F89BA-F8C7-4682-81EA-D2CC575AC679}" type="parTrans" cxnId="{262FAB8F-5AB2-4288-AC45-ACD4B95D6BF0}">
      <dgm:prSet/>
      <dgm:spPr/>
      <dgm:t>
        <a:bodyPr/>
        <a:lstStyle/>
        <a:p>
          <a:endParaRPr lang="en-US"/>
        </a:p>
      </dgm:t>
    </dgm:pt>
    <dgm:pt modelId="{89F6F8A3-A605-4B59-AD26-D70B08BDD5ED}" type="sibTrans" cxnId="{262FAB8F-5AB2-4288-AC45-ACD4B95D6BF0}">
      <dgm:prSet/>
      <dgm:spPr/>
      <dgm:t>
        <a:bodyPr/>
        <a:lstStyle/>
        <a:p>
          <a:endParaRPr lang="en-US"/>
        </a:p>
      </dgm:t>
    </dgm:pt>
    <dgm:pt modelId="{767272A3-E699-4CDD-B39A-3969E9807FEE}">
      <dgm:prSet phldrT="[Text]" custT="1"/>
      <dgm:spPr/>
      <dgm:t>
        <a:bodyPr/>
        <a:lstStyle/>
        <a:p>
          <a:pPr marL="463550" indent="0"/>
          <a:r>
            <a:rPr lang="en-US" sz="1600" b="1" baseline="0" dirty="0" smtClean="0"/>
            <a:t>Energy &amp; Ecology</a:t>
          </a:r>
          <a:endParaRPr lang="en-US" sz="1300" b="1" baseline="0" dirty="0"/>
        </a:p>
      </dgm:t>
    </dgm:pt>
    <dgm:pt modelId="{1EC3BDF1-5AC3-4671-93E6-EC97DD877DF9}" type="sibTrans" cxnId="{CE4EFBA5-F8AD-4A5B-B9BE-21F9F1A76AC7}">
      <dgm:prSet/>
      <dgm:spPr/>
      <dgm:t>
        <a:bodyPr/>
        <a:lstStyle/>
        <a:p>
          <a:endParaRPr lang="en-US" b="1"/>
        </a:p>
      </dgm:t>
    </dgm:pt>
    <dgm:pt modelId="{87BB8E01-DC14-4881-ADED-0A36A2B70655}" type="parTrans" cxnId="{CE4EFBA5-F8AD-4A5B-B9BE-21F9F1A76AC7}">
      <dgm:prSet/>
      <dgm:spPr/>
      <dgm:t>
        <a:bodyPr/>
        <a:lstStyle/>
        <a:p>
          <a:endParaRPr lang="en-US"/>
        </a:p>
      </dgm:t>
    </dgm:pt>
    <dgm:pt modelId="{B9CE5162-6458-442A-B0F9-1C5ABA1595B2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Revolution in Human Affairs</a:t>
          </a:r>
          <a:endParaRPr lang="en-US" sz="1200" b="1" dirty="0">
            <a:solidFill>
              <a:schemeClr val="tx1"/>
            </a:solidFill>
          </a:endParaRPr>
        </a:p>
      </dgm:t>
    </dgm:pt>
    <dgm:pt modelId="{2E82B88A-7324-48BC-993A-5EB8AFDC1189}" type="parTrans" cxnId="{2547BC36-7416-43C1-A7E8-3C58B9F98144}">
      <dgm:prSet/>
      <dgm:spPr/>
      <dgm:t>
        <a:bodyPr/>
        <a:lstStyle/>
        <a:p>
          <a:endParaRPr lang="en-US"/>
        </a:p>
      </dgm:t>
    </dgm:pt>
    <dgm:pt modelId="{EF22D828-E4B2-42A3-912F-DEF5B2E6BD25}" type="sibTrans" cxnId="{2547BC36-7416-43C1-A7E8-3C58B9F98144}">
      <dgm:prSet/>
      <dgm:spPr/>
      <dgm:t>
        <a:bodyPr/>
        <a:lstStyle/>
        <a:p>
          <a:endParaRPr lang="en-US"/>
        </a:p>
      </dgm:t>
    </dgm:pt>
    <dgm:pt modelId="{144D8D7B-9818-4D12-A2AD-7FAA849B6F0B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Disarmament</a:t>
          </a:r>
          <a:endParaRPr lang="en-US" sz="1200" b="1" dirty="0">
            <a:solidFill>
              <a:schemeClr val="tx1"/>
            </a:solidFill>
          </a:endParaRPr>
        </a:p>
      </dgm:t>
    </dgm:pt>
    <dgm:pt modelId="{9DF575DE-782A-4D8A-9C88-22700B32B474}" type="parTrans" cxnId="{936E7196-7A88-49C6-8C4A-7622FE13F956}">
      <dgm:prSet/>
      <dgm:spPr/>
      <dgm:t>
        <a:bodyPr/>
        <a:lstStyle/>
        <a:p>
          <a:endParaRPr lang="en-US"/>
        </a:p>
      </dgm:t>
    </dgm:pt>
    <dgm:pt modelId="{958D16D5-9142-4CB5-BDAB-58E0BD5F18C9}" type="sibTrans" cxnId="{936E7196-7A88-49C6-8C4A-7622FE13F956}">
      <dgm:prSet/>
      <dgm:spPr/>
      <dgm:t>
        <a:bodyPr/>
        <a:lstStyle/>
        <a:p>
          <a:endParaRPr lang="en-US"/>
        </a:p>
      </dgm:t>
    </dgm:pt>
    <dgm:pt modelId="{D21F81E6-E338-4DE4-984D-7E370A173D43}">
      <dgm:prSet phldrT="[Text]" custT="1"/>
      <dgm:spPr/>
      <dgm:t>
        <a:bodyPr/>
        <a:lstStyle/>
        <a:p>
          <a:pPr algn="l"/>
          <a:r>
            <a:rPr lang="en-US" sz="1200" b="1" dirty="0" smtClean="0"/>
            <a:t>Full Employment</a:t>
          </a:r>
          <a:endParaRPr lang="en-US" sz="1200" b="1" dirty="0">
            <a:solidFill>
              <a:srgbClr val="FF0000"/>
            </a:solidFill>
          </a:endParaRPr>
        </a:p>
      </dgm:t>
    </dgm:pt>
    <dgm:pt modelId="{92D32068-1784-40E6-A05A-28EB94EF8B1C}" type="parTrans" cxnId="{CCCA8331-2C50-4809-B357-7CFF3276327A}">
      <dgm:prSet/>
      <dgm:spPr/>
      <dgm:t>
        <a:bodyPr/>
        <a:lstStyle/>
        <a:p>
          <a:endParaRPr lang="en-US"/>
        </a:p>
      </dgm:t>
    </dgm:pt>
    <dgm:pt modelId="{9E0B0412-AA24-4627-A963-88E72838B6A4}" type="sibTrans" cxnId="{CCCA8331-2C50-4809-B357-7CFF3276327A}">
      <dgm:prSet/>
      <dgm:spPr/>
      <dgm:t>
        <a:bodyPr/>
        <a:lstStyle/>
        <a:p>
          <a:endParaRPr lang="en-US"/>
        </a:p>
      </dgm:t>
    </dgm:pt>
    <dgm:pt modelId="{D0052A4E-1377-4B1A-A89A-3E6F6003132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Education</a:t>
          </a:r>
          <a:endParaRPr lang="en-US" sz="1200" b="1" dirty="0"/>
        </a:p>
      </dgm:t>
    </dgm:pt>
    <dgm:pt modelId="{0BE5599E-D6F6-451E-9A3E-FDBD19711589}" type="parTrans" cxnId="{9B2C3329-CD8F-402B-9AAA-1FF0A5A83057}">
      <dgm:prSet/>
      <dgm:spPr/>
      <dgm:t>
        <a:bodyPr/>
        <a:lstStyle/>
        <a:p>
          <a:endParaRPr lang="en-US"/>
        </a:p>
      </dgm:t>
    </dgm:pt>
    <dgm:pt modelId="{A95A268A-DA07-4F2B-B0EC-610CFDBF45DB}" type="sibTrans" cxnId="{9B2C3329-CD8F-402B-9AAA-1FF0A5A83057}">
      <dgm:prSet/>
      <dgm:spPr/>
      <dgm:t>
        <a:bodyPr/>
        <a:lstStyle/>
        <a:p>
          <a:endParaRPr lang="en-US"/>
        </a:p>
      </dgm:t>
    </dgm:pt>
    <dgm:pt modelId="{4413D4D4-AFBE-441B-9A51-1F9EF9385F31}">
      <dgm:prSet phldrT="[Text]" custT="1"/>
      <dgm:spPr/>
      <dgm:t>
        <a:bodyPr/>
        <a:lstStyle/>
        <a:p>
          <a:pPr algn="l"/>
          <a:r>
            <a:rPr lang="en-US" sz="1200" b="1" dirty="0" smtClean="0"/>
            <a:t>Money &amp; Finance</a:t>
          </a:r>
          <a:endParaRPr lang="en-US" sz="1200" b="1" dirty="0"/>
        </a:p>
      </dgm:t>
    </dgm:pt>
    <dgm:pt modelId="{383192E9-8D75-483B-8FEE-F1B3462366EE}" type="parTrans" cxnId="{D05239FB-02D2-4108-B524-C09903AD6EF1}">
      <dgm:prSet/>
      <dgm:spPr/>
      <dgm:t>
        <a:bodyPr/>
        <a:lstStyle/>
        <a:p>
          <a:endParaRPr lang="en-US"/>
        </a:p>
      </dgm:t>
    </dgm:pt>
    <dgm:pt modelId="{2635FB93-A8DC-4F05-AF87-F47D3FEAA241}" type="sibTrans" cxnId="{D05239FB-02D2-4108-B524-C09903AD6EF1}">
      <dgm:prSet/>
      <dgm:spPr/>
      <dgm:t>
        <a:bodyPr/>
        <a:lstStyle/>
        <a:p>
          <a:endParaRPr lang="en-US"/>
        </a:p>
      </dgm:t>
    </dgm:pt>
    <dgm:pt modelId="{73DA1738-87C4-4C8D-BA97-C826706B7C33}">
      <dgm:prSet phldrT="[Text]" custT="1"/>
      <dgm:spPr/>
      <dgm:t>
        <a:bodyPr/>
        <a:lstStyle/>
        <a:p>
          <a:pPr algn="l"/>
          <a:r>
            <a:rPr lang="en-US" sz="1200" b="1" dirty="0" smtClean="0"/>
            <a:t>Knowledge-based Services</a:t>
          </a:r>
          <a:endParaRPr lang="en-US" sz="1200" b="1" dirty="0"/>
        </a:p>
      </dgm:t>
    </dgm:pt>
    <dgm:pt modelId="{0535F217-F1F5-4C85-826E-B25F6E366FB7}" type="parTrans" cxnId="{8FFC32F7-8325-4CD8-B564-500653E8B156}">
      <dgm:prSet/>
      <dgm:spPr/>
      <dgm:t>
        <a:bodyPr/>
        <a:lstStyle/>
        <a:p>
          <a:endParaRPr lang="en-US"/>
        </a:p>
      </dgm:t>
    </dgm:pt>
    <dgm:pt modelId="{21241EEF-5C4F-4548-AFC9-D1F1865FF058}" type="sibTrans" cxnId="{8FFC32F7-8325-4CD8-B564-500653E8B156}">
      <dgm:prSet/>
      <dgm:spPr/>
      <dgm:t>
        <a:bodyPr/>
        <a:lstStyle/>
        <a:p>
          <a:endParaRPr lang="en-US"/>
        </a:p>
      </dgm:t>
    </dgm:pt>
    <dgm:pt modelId="{2288E0DB-E43B-4E66-BFAB-0CBA420B8264}">
      <dgm:prSet phldrT="[Text]" custT="1"/>
      <dgm:spPr/>
      <dgm:t>
        <a:bodyPr/>
        <a:lstStyle/>
        <a:p>
          <a:pPr algn="l"/>
          <a:r>
            <a:rPr lang="en-US" sz="1200" b="1" dirty="0" smtClean="0"/>
            <a:t>Economic Value &amp; Measures</a:t>
          </a:r>
          <a:endParaRPr lang="en-US" sz="1200" b="1" dirty="0"/>
        </a:p>
      </dgm:t>
    </dgm:pt>
    <dgm:pt modelId="{03A101B6-7268-4E10-BCD1-37C52FFBF0CD}" type="parTrans" cxnId="{85F82892-1ED6-440A-86D7-34ABDF67AE26}">
      <dgm:prSet/>
      <dgm:spPr/>
      <dgm:t>
        <a:bodyPr/>
        <a:lstStyle/>
        <a:p>
          <a:endParaRPr lang="en-US"/>
        </a:p>
      </dgm:t>
    </dgm:pt>
    <dgm:pt modelId="{443E6DF3-68B8-4A66-B94D-55B3F2F39CA4}" type="sibTrans" cxnId="{85F82892-1ED6-440A-86D7-34ABDF67AE26}">
      <dgm:prSet/>
      <dgm:spPr/>
      <dgm:t>
        <a:bodyPr/>
        <a:lstStyle/>
        <a:p>
          <a:endParaRPr lang="en-US"/>
        </a:p>
      </dgm:t>
    </dgm:pt>
    <dgm:pt modelId="{F33F9B1B-4F54-483D-B417-5CDC6D8EF82D}">
      <dgm:prSet phldrT="[Text]" custT="1"/>
      <dgm:spPr/>
      <dgm:t>
        <a:bodyPr/>
        <a:lstStyle/>
        <a:p>
          <a:pPr marL="463550" indent="0"/>
          <a:r>
            <a:rPr lang="en-US" sz="1200" b="1" dirty="0" smtClean="0"/>
            <a:t>Anthropocene</a:t>
          </a:r>
          <a:endParaRPr lang="en-US" sz="1200" b="1" dirty="0"/>
        </a:p>
      </dgm:t>
    </dgm:pt>
    <dgm:pt modelId="{58C52C73-57DE-42AB-851A-B9E5C1A0CE81}" type="parTrans" cxnId="{C7D2D5BD-DDD6-4AF8-BF54-090E0F1AF348}">
      <dgm:prSet/>
      <dgm:spPr/>
      <dgm:t>
        <a:bodyPr/>
        <a:lstStyle/>
        <a:p>
          <a:endParaRPr lang="en-US"/>
        </a:p>
      </dgm:t>
    </dgm:pt>
    <dgm:pt modelId="{35B42409-12DB-4A28-B4F9-45446DDDB6C2}" type="sibTrans" cxnId="{C7D2D5BD-DDD6-4AF8-BF54-090E0F1AF348}">
      <dgm:prSet/>
      <dgm:spPr/>
      <dgm:t>
        <a:bodyPr/>
        <a:lstStyle/>
        <a:p>
          <a:endParaRPr lang="en-US"/>
        </a:p>
      </dgm:t>
    </dgm:pt>
    <dgm:pt modelId="{69B0B2C0-B8A7-4D55-A36F-20321DD757C8}">
      <dgm:prSet phldrT="[Text]" custT="1"/>
      <dgm:spPr/>
      <dgm:t>
        <a:bodyPr/>
        <a:lstStyle/>
        <a:p>
          <a:r>
            <a:rPr lang="en-US" sz="1200" b="1" dirty="0" smtClean="0"/>
            <a:t>Health, Welfare &amp; Aging</a:t>
          </a:r>
          <a:endParaRPr lang="en-US" sz="1200" b="1" dirty="0">
            <a:solidFill>
              <a:schemeClr val="tx1"/>
            </a:solidFill>
          </a:endParaRPr>
        </a:p>
      </dgm:t>
    </dgm:pt>
    <dgm:pt modelId="{DB5A2E7A-9806-4E04-B499-8764CD141107}" type="parTrans" cxnId="{E006E17A-9545-4EE8-8AA0-16035A3FA2B5}">
      <dgm:prSet/>
      <dgm:spPr/>
      <dgm:t>
        <a:bodyPr/>
        <a:lstStyle/>
        <a:p>
          <a:endParaRPr lang="en-US"/>
        </a:p>
      </dgm:t>
    </dgm:pt>
    <dgm:pt modelId="{760D29B4-B50A-4324-8B68-C5AE99FA8310}" type="sibTrans" cxnId="{E006E17A-9545-4EE8-8AA0-16035A3FA2B5}">
      <dgm:prSet/>
      <dgm:spPr/>
      <dgm:t>
        <a:bodyPr/>
        <a:lstStyle/>
        <a:p>
          <a:endParaRPr lang="en-US"/>
        </a:p>
      </dgm:t>
    </dgm:pt>
    <dgm:pt modelId="{085AACF5-FEEF-45BE-A384-3E813AEFE10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Global Referendum</a:t>
          </a:r>
          <a:endParaRPr lang="en-US" sz="1200" b="1" dirty="0">
            <a:solidFill>
              <a:schemeClr val="tx1"/>
            </a:solidFill>
          </a:endParaRPr>
        </a:p>
      </dgm:t>
    </dgm:pt>
    <dgm:pt modelId="{A7EDD5D5-3C93-4FD7-B178-DB0E1400BA7B}" type="parTrans" cxnId="{EA7D3CF1-8739-433C-9C2A-9F97B3D1DEE4}">
      <dgm:prSet/>
      <dgm:spPr/>
      <dgm:t>
        <a:bodyPr/>
        <a:lstStyle/>
        <a:p>
          <a:endParaRPr lang="en-US"/>
        </a:p>
      </dgm:t>
    </dgm:pt>
    <dgm:pt modelId="{81CF7F6D-ECAC-4E33-8C9D-A879CB38194C}" type="sibTrans" cxnId="{EA7D3CF1-8739-433C-9C2A-9F97B3D1DEE4}">
      <dgm:prSet/>
      <dgm:spPr/>
      <dgm:t>
        <a:bodyPr/>
        <a:lstStyle/>
        <a:p>
          <a:endParaRPr lang="en-US"/>
        </a:p>
      </dgm:t>
    </dgm:pt>
    <dgm:pt modelId="{591725A5-039E-477F-A0C1-A9BBBE2F4BD4}">
      <dgm:prSet phldrT="[Text]" custT="1"/>
      <dgm:spPr/>
      <dgm:t>
        <a:bodyPr/>
        <a:lstStyle/>
        <a:p>
          <a:r>
            <a:rPr lang="en-US" sz="1200" b="1" dirty="0" smtClean="0"/>
            <a:t>Social Organization &amp; Process</a:t>
          </a:r>
          <a:endParaRPr lang="en-US" sz="1200" b="1" dirty="0"/>
        </a:p>
      </dgm:t>
    </dgm:pt>
    <dgm:pt modelId="{4BC8C2D8-204C-4E82-8271-173157E2A93E}" type="parTrans" cxnId="{F047D30D-F030-4DDB-999C-4A8E70460354}">
      <dgm:prSet/>
      <dgm:spPr/>
      <dgm:t>
        <a:bodyPr/>
        <a:lstStyle/>
        <a:p>
          <a:endParaRPr lang="en-US"/>
        </a:p>
      </dgm:t>
    </dgm:pt>
    <dgm:pt modelId="{A2CAFE7B-31E6-40F6-A8BD-363A3760222E}" type="sibTrans" cxnId="{F047D30D-F030-4DDB-999C-4A8E70460354}">
      <dgm:prSet/>
      <dgm:spPr/>
      <dgm:t>
        <a:bodyPr/>
        <a:lstStyle/>
        <a:p>
          <a:endParaRPr lang="en-US"/>
        </a:p>
      </dgm:t>
    </dgm:pt>
    <dgm:pt modelId="{34B6BA8F-3BF5-4596-8C72-5F316DD75F0C}">
      <dgm:prSet phldrT="[Text]" custT="1"/>
      <dgm:spPr/>
      <dgm:t>
        <a:bodyPr/>
        <a:lstStyle/>
        <a:p>
          <a:r>
            <a:rPr lang="en-US" sz="1200" b="1" dirty="0" smtClean="0"/>
            <a:t>Society as Network</a:t>
          </a:r>
          <a:endParaRPr lang="en-US" sz="1200" b="1" dirty="0"/>
        </a:p>
      </dgm:t>
    </dgm:pt>
    <dgm:pt modelId="{2CB89455-3FFC-45B9-857D-E368704203DA}" type="parTrans" cxnId="{874EBDC2-64BF-48D1-A321-4BE024D79D78}">
      <dgm:prSet/>
      <dgm:spPr/>
      <dgm:t>
        <a:bodyPr/>
        <a:lstStyle/>
        <a:p>
          <a:endParaRPr lang="en-US"/>
        </a:p>
      </dgm:t>
    </dgm:pt>
    <dgm:pt modelId="{AD1208AC-8909-492F-9296-E0D8320EA2DD}" type="sibTrans" cxnId="{874EBDC2-64BF-48D1-A321-4BE024D79D78}">
      <dgm:prSet/>
      <dgm:spPr/>
      <dgm:t>
        <a:bodyPr/>
        <a:lstStyle/>
        <a:p>
          <a:endParaRPr lang="en-US"/>
        </a:p>
      </dgm:t>
    </dgm:pt>
    <dgm:pt modelId="{3A42BBAC-45CC-44ED-AC11-21F7623AA4FE}">
      <dgm:prSet phldrT="[Text]" custT="1"/>
      <dgm:spPr/>
      <dgm:t>
        <a:bodyPr/>
        <a:lstStyle/>
        <a:p>
          <a:pPr marL="463550" indent="0"/>
          <a:r>
            <a:rPr lang="en-US" sz="1200" b="1" dirty="0" smtClean="0"/>
            <a:t>Energy Alternatives</a:t>
          </a:r>
          <a:endParaRPr lang="en-US" sz="1200" b="1" dirty="0"/>
        </a:p>
      </dgm:t>
    </dgm:pt>
    <dgm:pt modelId="{EC5A78D0-2FD8-415C-835C-9C9AA66F5596}" type="sibTrans" cxnId="{BC11A08D-CB04-46E0-AF71-3936F2F6737A}">
      <dgm:prSet/>
      <dgm:spPr/>
      <dgm:t>
        <a:bodyPr/>
        <a:lstStyle/>
        <a:p>
          <a:endParaRPr lang="en-US"/>
        </a:p>
      </dgm:t>
    </dgm:pt>
    <dgm:pt modelId="{828EB909-0F1A-4E61-954C-2345FA7DB174}" type="parTrans" cxnId="{BC11A08D-CB04-46E0-AF71-3936F2F6737A}">
      <dgm:prSet/>
      <dgm:spPr/>
      <dgm:t>
        <a:bodyPr/>
        <a:lstStyle/>
        <a:p>
          <a:endParaRPr lang="en-US"/>
        </a:p>
      </dgm:t>
    </dgm:pt>
    <dgm:pt modelId="{7B297A12-ED21-4E06-B175-B4A95535D572}">
      <dgm:prSet phldrT="[Text]" custT="1"/>
      <dgm:spPr/>
      <dgm:t>
        <a:bodyPr/>
        <a:lstStyle/>
        <a:p>
          <a:pPr marL="463550" indent="0"/>
          <a:r>
            <a:rPr lang="en-US" sz="1200" b="1" dirty="0" smtClean="0"/>
            <a:t>Revaluing Nature</a:t>
          </a:r>
          <a:endParaRPr lang="en-US" sz="1200" b="1" dirty="0"/>
        </a:p>
      </dgm:t>
    </dgm:pt>
    <dgm:pt modelId="{82A271E6-D78C-4E9F-91D6-445BA1E78F75}" type="parTrans" cxnId="{5A63B949-AB63-429B-BF15-50A0036A0F51}">
      <dgm:prSet/>
      <dgm:spPr/>
      <dgm:t>
        <a:bodyPr/>
        <a:lstStyle/>
        <a:p>
          <a:endParaRPr lang="en-US"/>
        </a:p>
      </dgm:t>
    </dgm:pt>
    <dgm:pt modelId="{C18D7402-F136-43E4-A5AA-C5C4F1EB6ED8}" type="sibTrans" cxnId="{5A63B949-AB63-429B-BF15-50A0036A0F51}">
      <dgm:prSet/>
      <dgm:spPr/>
      <dgm:t>
        <a:bodyPr/>
        <a:lstStyle/>
        <a:p>
          <a:endParaRPr lang="en-US"/>
        </a:p>
      </dgm:t>
    </dgm:pt>
    <dgm:pt modelId="{300B7343-276F-4E3F-94FC-5A750AA59DB0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Conflict Resolution</a:t>
          </a:r>
          <a:endParaRPr lang="en-US" sz="1200" b="1" dirty="0">
            <a:solidFill>
              <a:schemeClr val="tx1"/>
            </a:solidFill>
          </a:endParaRPr>
        </a:p>
      </dgm:t>
    </dgm:pt>
    <dgm:pt modelId="{05D674DD-A654-49FC-BF82-6965FC22AFB5}" type="parTrans" cxnId="{D92E6AB3-65AB-4EF5-97A1-57346B9CD72F}">
      <dgm:prSet/>
      <dgm:spPr/>
      <dgm:t>
        <a:bodyPr/>
        <a:lstStyle/>
        <a:p>
          <a:endParaRPr lang="en-US"/>
        </a:p>
      </dgm:t>
    </dgm:pt>
    <dgm:pt modelId="{5A784BB4-00D0-4D5E-8DB7-04D2BCFAD268}" type="sibTrans" cxnId="{D92E6AB3-65AB-4EF5-97A1-57346B9CD72F}">
      <dgm:prSet/>
      <dgm:spPr/>
      <dgm:t>
        <a:bodyPr/>
        <a:lstStyle/>
        <a:p>
          <a:endParaRPr lang="en-US"/>
        </a:p>
      </dgm:t>
    </dgm:pt>
    <dgm:pt modelId="{53E6DE65-25C4-41A1-A1E0-B026C28D1A82}">
      <dgm:prSet phldrT="[Text]" custT="1"/>
      <dgm:spPr/>
      <dgm:t>
        <a:bodyPr tIns="18288"/>
        <a:lstStyle/>
        <a:p>
          <a:pPr marL="463550" indent="0"/>
          <a:r>
            <a:rPr lang="en-US" sz="1200" b="1" dirty="0" smtClean="0">
              <a:solidFill>
                <a:schemeClr val="tx1"/>
              </a:solidFill>
            </a:rPr>
            <a:t>Pioneers &amp; Leaders</a:t>
          </a:r>
          <a:endParaRPr lang="en-US" sz="1200" b="1" dirty="0">
            <a:solidFill>
              <a:schemeClr val="tx1"/>
            </a:solidFill>
          </a:endParaRPr>
        </a:p>
      </dgm:t>
    </dgm:pt>
    <dgm:pt modelId="{6E50A92B-BE18-4D23-ACC4-4390ED7F9D91}" type="parTrans" cxnId="{22DB763B-1114-4992-9284-AE1EAD69E7E8}">
      <dgm:prSet/>
      <dgm:spPr/>
      <dgm:t>
        <a:bodyPr/>
        <a:lstStyle/>
        <a:p>
          <a:endParaRPr lang="en-US"/>
        </a:p>
      </dgm:t>
    </dgm:pt>
    <dgm:pt modelId="{D740B260-3F31-4AEE-93A6-BC83BF210436}" type="sibTrans" cxnId="{22DB763B-1114-4992-9284-AE1EAD69E7E8}">
      <dgm:prSet/>
      <dgm:spPr/>
      <dgm:t>
        <a:bodyPr/>
        <a:lstStyle/>
        <a:p>
          <a:endParaRPr lang="en-US"/>
        </a:p>
      </dgm:t>
    </dgm:pt>
    <dgm:pt modelId="{A25F23A1-8A10-4ADE-BA18-3D2EDB7FB17F}">
      <dgm:prSet phldrT="[Text]" custT="1"/>
      <dgm:spPr/>
      <dgm:t>
        <a:bodyPr/>
        <a:lstStyle/>
        <a:p>
          <a:r>
            <a:rPr lang="en-US" sz="1200" b="1" dirty="0" smtClean="0"/>
            <a:t>Human Rights</a:t>
          </a:r>
          <a:endParaRPr lang="en-US" sz="1200" b="1" dirty="0"/>
        </a:p>
      </dgm:t>
    </dgm:pt>
    <dgm:pt modelId="{C153199E-B048-4F52-BCA5-0820B331F57A}" type="parTrans" cxnId="{66F2679B-0D76-4924-B138-79216136EDE0}">
      <dgm:prSet/>
      <dgm:spPr/>
      <dgm:t>
        <a:bodyPr/>
        <a:lstStyle/>
        <a:p>
          <a:endParaRPr lang="en-US"/>
        </a:p>
      </dgm:t>
    </dgm:pt>
    <dgm:pt modelId="{ED504631-67E1-46D9-87A0-5991B56083AC}" type="sibTrans" cxnId="{66F2679B-0D76-4924-B138-79216136EDE0}">
      <dgm:prSet/>
      <dgm:spPr/>
      <dgm:t>
        <a:bodyPr/>
        <a:lstStyle/>
        <a:p>
          <a:endParaRPr lang="en-US"/>
        </a:p>
      </dgm:t>
    </dgm:pt>
    <dgm:pt modelId="{ED8F2DC5-D283-4CE8-B150-8C00B19B930A}">
      <dgm:prSet phldrT="[Text]" custT="1"/>
      <dgm:spPr/>
      <dgm:t>
        <a:bodyPr/>
        <a:lstStyle/>
        <a:p>
          <a:pPr marL="463550" indent="0"/>
          <a:r>
            <a:rPr lang="en-US" sz="1200" b="1" dirty="0" smtClean="0"/>
            <a:t>Climate Management</a:t>
          </a:r>
          <a:endParaRPr lang="en-US" sz="1200" b="1" dirty="0"/>
        </a:p>
      </dgm:t>
    </dgm:pt>
    <dgm:pt modelId="{5AB875F7-590F-4923-B9E3-62DDF8887A39}" type="parTrans" cxnId="{BF82BC10-E1C8-4B87-9778-9C9E25469B65}">
      <dgm:prSet/>
      <dgm:spPr/>
      <dgm:t>
        <a:bodyPr/>
        <a:lstStyle/>
        <a:p>
          <a:endParaRPr lang="en-US"/>
        </a:p>
      </dgm:t>
    </dgm:pt>
    <dgm:pt modelId="{A94F01D9-7D13-4B34-B773-783282A0424E}" type="sibTrans" cxnId="{BF82BC10-E1C8-4B87-9778-9C9E25469B65}">
      <dgm:prSet/>
      <dgm:spPr/>
      <dgm:t>
        <a:bodyPr/>
        <a:lstStyle/>
        <a:p>
          <a:endParaRPr lang="en-US"/>
        </a:p>
      </dgm:t>
    </dgm:pt>
    <dgm:pt modelId="{9E221B46-52A9-4ED4-9A0E-8063682D0073}">
      <dgm:prSet phldrT="[Text]" custT="1"/>
      <dgm:spPr/>
      <dgm:t>
        <a:bodyPr/>
        <a:lstStyle/>
        <a:p>
          <a:r>
            <a:rPr lang="en-US" sz="1200" b="1" dirty="0" smtClean="0"/>
            <a:t>Social Values &amp; Culture</a:t>
          </a:r>
          <a:endParaRPr lang="en-US" sz="1200" b="1" dirty="0"/>
        </a:p>
      </dgm:t>
    </dgm:pt>
    <dgm:pt modelId="{5D297423-CAE2-4F0B-8BE7-A6ADDDCC7989}" type="parTrans" cxnId="{D84B65D6-B121-4E45-9176-E5D20000FEEE}">
      <dgm:prSet/>
      <dgm:spPr/>
      <dgm:t>
        <a:bodyPr/>
        <a:lstStyle/>
        <a:p>
          <a:endParaRPr lang="en-US"/>
        </a:p>
      </dgm:t>
    </dgm:pt>
    <dgm:pt modelId="{05C70965-7838-4C67-AB8F-4F2DAEF00DBE}" type="sibTrans" cxnId="{D84B65D6-B121-4E45-9176-E5D20000FEEE}">
      <dgm:prSet/>
      <dgm:spPr/>
      <dgm:t>
        <a:bodyPr/>
        <a:lstStyle/>
        <a:p>
          <a:endParaRPr lang="en-US"/>
        </a:p>
      </dgm:t>
    </dgm:pt>
    <dgm:pt modelId="{C7F1ADF6-C355-44C9-8576-362311F61426}">
      <dgm:prSet phldrT="[Text]" custT="1"/>
      <dgm:spPr/>
      <dgm:t>
        <a:bodyPr/>
        <a:lstStyle/>
        <a:p>
          <a:pPr algn="l"/>
          <a:r>
            <a:rPr lang="en-US" sz="1200" b="1" dirty="0" smtClean="0"/>
            <a:t>Food Security </a:t>
          </a:r>
          <a:endParaRPr lang="en-US" sz="1200" b="1" dirty="0"/>
        </a:p>
      </dgm:t>
    </dgm:pt>
    <dgm:pt modelId="{A9D0FF23-566C-4A17-8006-482E67762426}" type="parTrans" cxnId="{AF2B5E9B-861B-486E-95B3-4C941869A4BC}">
      <dgm:prSet/>
      <dgm:spPr/>
    </dgm:pt>
    <dgm:pt modelId="{C50ABBE0-C505-4888-802B-6DA25F2E8AD5}" type="sibTrans" cxnId="{AF2B5E9B-861B-486E-95B3-4C941869A4BC}">
      <dgm:prSet/>
      <dgm:spPr/>
    </dgm:pt>
    <dgm:pt modelId="{6D7CE63E-37AB-4BD4-9D5D-0F9A9F3E6084}">
      <dgm:prSet phldrT="[Text]" custT="1"/>
      <dgm:spPr/>
      <dgm:t>
        <a:bodyPr/>
        <a:lstStyle/>
        <a:p>
          <a:pPr algn="l"/>
          <a:r>
            <a:rPr lang="en-US" sz="1200" b="1" dirty="0" smtClean="0"/>
            <a:t>Equitable Prosperity</a:t>
          </a:r>
          <a:endParaRPr lang="en-US" sz="1200" b="1" dirty="0"/>
        </a:p>
      </dgm:t>
    </dgm:pt>
    <dgm:pt modelId="{04520541-AACD-45E8-9798-68267C5AFB93}" type="parTrans" cxnId="{D0FC6BDD-FD64-4BB6-BC69-12B1DEE39783}">
      <dgm:prSet/>
      <dgm:spPr/>
    </dgm:pt>
    <dgm:pt modelId="{C77065E5-9303-4400-A48C-34CE2879C369}" type="sibTrans" cxnId="{D0FC6BDD-FD64-4BB6-BC69-12B1DEE39783}">
      <dgm:prSet/>
      <dgm:spPr/>
    </dgm:pt>
    <dgm:pt modelId="{5A017E55-DFE3-444B-9D9F-732F2E71E808}">
      <dgm:prSet phldrT="[Text]" custT="1"/>
      <dgm:spPr/>
      <dgm:t>
        <a:bodyPr/>
        <a:lstStyle/>
        <a:p>
          <a:pPr algn="l"/>
          <a:r>
            <a:rPr lang="en-US" sz="1200" b="1" dirty="0" smtClean="0">
              <a:solidFill>
                <a:schemeClr val="tx1"/>
              </a:solidFill>
            </a:rPr>
            <a:t>New Economic Theory</a:t>
          </a:r>
          <a:endParaRPr lang="en-US" sz="1200" b="1" dirty="0">
            <a:solidFill>
              <a:schemeClr val="tx1"/>
            </a:solidFill>
          </a:endParaRPr>
        </a:p>
      </dgm:t>
    </dgm:pt>
    <dgm:pt modelId="{A638C77F-9E39-4C24-AD3C-9087C79729BF}" type="parTrans" cxnId="{4FCEAFCB-9A16-4927-B60A-B080F6BF9FF4}">
      <dgm:prSet/>
      <dgm:spPr/>
    </dgm:pt>
    <dgm:pt modelId="{95F2424B-3532-466E-AAE9-9A2A1E09E262}" type="sibTrans" cxnId="{4FCEAFCB-9A16-4927-B60A-B080F6BF9FF4}">
      <dgm:prSet/>
      <dgm:spPr/>
    </dgm:pt>
    <dgm:pt modelId="{E093C68B-23F9-426B-BE95-45C4E6877E75}">
      <dgm:prSet phldrT="[Text]" custT="1"/>
      <dgm:spPr/>
      <dgm:t>
        <a:bodyPr/>
        <a:lstStyle/>
        <a:p>
          <a:pPr marL="463550" indent="0"/>
          <a:r>
            <a:rPr lang="en-US" sz="1200" b="1" dirty="0" smtClean="0"/>
            <a:t>Water Security</a:t>
          </a:r>
          <a:endParaRPr lang="en-US" sz="1200" b="1" dirty="0"/>
        </a:p>
      </dgm:t>
    </dgm:pt>
    <dgm:pt modelId="{D4B3E018-CAB6-4E7D-A2D7-7DD69EC0A763}" type="parTrans" cxnId="{996CBF03-BEA1-41C6-BE1E-8224F89B0975}">
      <dgm:prSet/>
      <dgm:spPr/>
    </dgm:pt>
    <dgm:pt modelId="{C1A3BA11-7054-4CDB-8A9F-2C9792173BA3}" type="sibTrans" cxnId="{996CBF03-BEA1-41C6-BE1E-8224F89B0975}">
      <dgm:prSet/>
      <dgm:spPr/>
    </dgm:pt>
    <dgm:pt modelId="{7811D86E-1DCD-4012-9D9B-0DD6E49A76D3}">
      <dgm:prSet phldrT="[Text]" custT="1"/>
      <dgm:spPr/>
      <dgm:t>
        <a:bodyPr/>
        <a:lstStyle/>
        <a:p>
          <a:pPr marL="463550" indent="0"/>
          <a:r>
            <a:rPr lang="en-US" sz="1200" b="1" dirty="0" smtClean="0"/>
            <a:t>Global Resources</a:t>
          </a:r>
          <a:endParaRPr lang="en-US" sz="1200" b="1" dirty="0"/>
        </a:p>
      </dgm:t>
    </dgm:pt>
    <dgm:pt modelId="{1EFA3466-263D-49E9-8F85-A46229A3E0BF}" type="parTrans" cxnId="{B8DB57B4-A4DC-41CF-B038-B35960D318DA}">
      <dgm:prSet/>
      <dgm:spPr/>
    </dgm:pt>
    <dgm:pt modelId="{87A6E543-CCD4-4468-A20C-20F54DF4D5EF}" type="sibTrans" cxnId="{B8DB57B4-A4DC-41CF-B038-B35960D318DA}">
      <dgm:prSet/>
      <dgm:spPr/>
    </dgm:pt>
    <dgm:pt modelId="{76640437-C4AF-4972-B37B-E65B9847072D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Cooperative Security</a:t>
          </a:r>
          <a:endParaRPr lang="en-US" sz="1200" b="1" dirty="0">
            <a:solidFill>
              <a:schemeClr val="tx1"/>
            </a:solidFill>
          </a:endParaRPr>
        </a:p>
      </dgm:t>
    </dgm:pt>
    <dgm:pt modelId="{63E2FEA7-92AB-4CA7-93A0-4DAF30323150}" type="parTrans" cxnId="{71502716-74F5-40B9-9DF1-0DCC6A901FB3}">
      <dgm:prSet/>
      <dgm:spPr/>
    </dgm:pt>
    <dgm:pt modelId="{E3958122-2833-4A90-A4A7-91AC0ED8A6CC}" type="sibTrans" cxnId="{71502716-74F5-40B9-9DF1-0DCC6A901FB3}">
      <dgm:prSet/>
      <dgm:spPr/>
    </dgm:pt>
    <dgm:pt modelId="{E2B6504C-0A28-4BAF-A713-0552B8E11E21}" type="pres">
      <dgm:prSet presAssocID="{A84D6037-9956-43F1-9CF0-1E321611AFA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EF41BD-D6B3-4091-A257-3CB196A18E52}" type="pres">
      <dgm:prSet presAssocID="{919611E7-18F5-4833-8632-CDB227F330F7}" presName="centerShape" presStyleLbl="node0" presStyleIdx="0" presStyleCnt="1" custScaleX="213757" custScaleY="207077" custLinFactNeighborX="-851" custLinFactNeighborY="582"/>
      <dgm:spPr/>
      <dgm:t>
        <a:bodyPr/>
        <a:lstStyle/>
        <a:p>
          <a:endParaRPr lang="en-US"/>
        </a:p>
      </dgm:t>
    </dgm:pt>
    <dgm:pt modelId="{3EC67F03-F419-4B09-9428-282C761CB6D2}" type="pres">
      <dgm:prSet presAssocID="{1D63636A-4B04-482F-93C5-82B3537B70D4}" presName="node" presStyleLbl="node1" presStyleIdx="0" presStyleCnt="6" custScaleX="171852" custScaleY="155934" custRadScaleRad="85475" custRadScaleInc="-6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63CA8D-E089-4B03-80A4-3F9EC7AD2433}" type="pres">
      <dgm:prSet presAssocID="{1D63636A-4B04-482F-93C5-82B3537B70D4}" presName="dummy" presStyleCnt="0"/>
      <dgm:spPr/>
    </dgm:pt>
    <dgm:pt modelId="{1DC00EA4-8221-43FB-88A4-44020645C8AF}" type="pres">
      <dgm:prSet presAssocID="{2D5DA0D5-FF33-468C-B355-CF4EF7CD2BD7}" presName="sibTrans" presStyleLbl="sibTrans2D1" presStyleIdx="0" presStyleCnt="6" custScaleX="171852" custScaleY="155934"/>
      <dgm:spPr/>
      <dgm:t>
        <a:bodyPr/>
        <a:lstStyle/>
        <a:p>
          <a:endParaRPr lang="en-US"/>
        </a:p>
      </dgm:t>
    </dgm:pt>
    <dgm:pt modelId="{FEDF6F0B-117F-4106-9D0E-924D8DC2EE88}" type="pres">
      <dgm:prSet presAssocID="{CF6708B4-CB37-455B-A693-64F463BA4166}" presName="node" presStyleLbl="node1" presStyleIdx="1" presStyleCnt="6" custScaleX="173363" custScaleY="158647" custRadScaleRad="89949" custRadScaleInc="307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BEC20D-4BAC-4C9C-8C58-444EF1C21C82}" type="pres">
      <dgm:prSet presAssocID="{CF6708B4-CB37-455B-A693-64F463BA4166}" presName="dummy" presStyleCnt="0"/>
      <dgm:spPr/>
    </dgm:pt>
    <dgm:pt modelId="{74CFE017-C43A-4A4E-84A8-F4C02AAD77DD}" type="pres">
      <dgm:prSet presAssocID="{FB5B2AD3-721B-494B-B50E-D6A26AE65639}" presName="sibTrans" presStyleLbl="sibTrans2D1" presStyleIdx="1" presStyleCnt="6" custScaleX="171852" custScaleY="155934" custLinFactNeighborX="-1741" custLinFactNeighborY="551"/>
      <dgm:spPr/>
      <dgm:t>
        <a:bodyPr/>
        <a:lstStyle/>
        <a:p>
          <a:endParaRPr lang="en-US"/>
        </a:p>
      </dgm:t>
    </dgm:pt>
    <dgm:pt modelId="{8D7AAC06-D912-4ADB-8985-7A0A51EC29CC}" type="pres">
      <dgm:prSet presAssocID="{B2CC596C-969F-4E5A-9253-BC119FD5525B}" presName="node" presStyleLbl="node1" presStyleIdx="2" presStyleCnt="6" custScaleX="171474" custScaleY="155934" custRadScaleRad="89715" custRadScaleInc="88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90B1E9-BF1D-43EC-BA68-41361DFC90CB}" type="pres">
      <dgm:prSet presAssocID="{B2CC596C-969F-4E5A-9253-BC119FD5525B}" presName="dummy" presStyleCnt="0"/>
      <dgm:spPr/>
    </dgm:pt>
    <dgm:pt modelId="{2B65ABC0-BA83-4EE9-92BD-49DBB792E943}" type="pres">
      <dgm:prSet presAssocID="{17CE71E9-128B-474C-995A-95BD5CBB1D4E}" presName="sibTrans" presStyleLbl="sibTrans2D1" presStyleIdx="2" presStyleCnt="6" custScaleX="171852" custScaleY="155934"/>
      <dgm:spPr/>
      <dgm:t>
        <a:bodyPr/>
        <a:lstStyle/>
        <a:p>
          <a:endParaRPr lang="en-US"/>
        </a:p>
      </dgm:t>
    </dgm:pt>
    <dgm:pt modelId="{AA589D7A-46CE-4674-BC9A-72BBAE9B8CDF}" type="pres">
      <dgm:prSet presAssocID="{767272A3-E699-4CDD-B39A-3969E9807FEE}" presName="node" presStyleLbl="node1" presStyleIdx="3" presStyleCnt="6" custScaleX="171852" custScaleY="155934" custRadScaleRad="82604" custRadScaleInc="-13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4A2A3F-53B6-4B0B-BE25-6E98F6AE225C}" type="pres">
      <dgm:prSet presAssocID="{767272A3-E699-4CDD-B39A-3969E9807FEE}" presName="dummy" presStyleCnt="0"/>
      <dgm:spPr/>
    </dgm:pt>
    <dgm:pt modelId="{FC4F7237-CDEA-4A3F-BC48-6C4693AD1F5F}" type="pres">
      <dgm:prSet presAssocID="{1EC3BDF1-5AC3-4671-93E6-EC97DD877DF9}" presName="sibTrans" presStyleLbl="sibTrans2D1" presStyleIdx="3" presStyleCnt="6" custScaleX="171852" custScaleY="155934" custLinFactNeighborX="-2881" custLinFactNeighborY="-1729" custRadScaleRad="211694"/>
      <dgm:spPr/>
      <dgm:t>
        <a:bodyPr/>
        <a:lstStyle/>
        <a:p>
          <a:endParaRPr lang="en-US"/>
        </a:p>
      </dgm:t>
    </dgm:pt>
    <dgm:pt modelId="{7975FA0B-E7EC-45EA-86F0-EBE913C191BE}" type="pres">
      <dgm:prSet presAssocID="{37FB4E2E-A5E3-46FA-916D-AC989B5733EB}" presName="node" presStyleLbl="node1" presStyleIdx="4" presStyleCnt="6" custScaleX="171852" custScaleY="155934" custRadScaleRad="96418" custRadScaleInc="-277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2D78CA-4618-424B-9A64-DEB7BBEA0F86}" type="pres">
      <dgm:prSet presAssocID="{37FB4E2E-A5E3-46FA-916D-AC989B5733EB}" presName="dummy" presStyleCnt="0"/>
      <dgm:spPr/>
    </dgm:pt>
    <dgm:pt modelId="{0572FA44-1C75-46FA-8877-64FAFCBA8887}" type="pres">
      <dgm:prSet presAssocID="{7A773E45-BC0B-4F9F-A292-9D15E7102854}" presName="sibTrans" presStyleLbl="sibTrans2D1" presStyleIdx="4" presStyleCnt="6" custScaleX="171852" custScaleY="155934"/>
      <dgm:spPr/>
      <dgm:t>
        <a:bodyPr/>
        <a:lstStyle/>
        <a:p>
          <a:endParaRPr lang="en-US"/>
        </a:p>
      </dgm:t>
    </dgm:pt>
    <dgm:pt modelId="{6D601EFC-98ED-42A0-BBDA-4EF5DEBE1FF2}" type="pres">
      <dgm:prSet presAssocID="{367E3C2A-477E-457B-99EF-EF92FCD04162}" presName="node" presStyleLbl="node1" presStyleIdx="5" presStyleCnt="6" custScaleX="171852" custScaleY="155934" custRadScaleRad="95140" custRadScaleInc="-419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65B638-D76A-4738-89E3-3DB67222C395}" type="pres">
      <dgm:prSet presAssocID="{367E3C2A-477E-457B-99EF-EF92FCD04162}" presName="dummy" presStyleCnt="0"/>
      <dgm:spPr/>
    </dgm:pt>
    <dgm:pt modelId="{4DC1979A-AB36-47FF-AAE5-F49B2DFC7D20}" type="pres">
      <dgm:prSet presAssocID="{9B018E4A-F4A1-4FFD-9522-E9FE8078A176}" presName="sibTrans" presStyleLbl="sibTrans2D1" presStyleIdx="5" presStyleCnt="6" custScaleX="171852" custScaleY="155934"/>
      <dgm:spPr/>
      <dgm:t>
        <a:bodyPr/>
        <a:lstStyle/>
        <a:p>
          <a:endParaRPr lang="en-US"/>
        </a:p>
      </dgm:t>
    </dgm:pt>
  </dgm:ptLst>
  <dgm:cxnLst>
    <dgm:cxn modelId="{64C84EA1-B7E6-4F7C-BE2B-C864C3AB989A}" type="presOf" srcId="{69B0B2C0-B8A7-4D55-A36F-20321DD757C8}" destId="{FEDF6F0B-117F-4106-9D0E-924D8DC2EE88}" srcOrd="0" destOrd="2" presId="urn:microsoft.com/office/officeart/2005/8/layout/radial6"/>
    <dgm:cxn modelId="{85F82892-1ED6-440A-86D7-34ABDF67AE26}" srcId="{1D63636A-4B04-482F-93C5-82B3537B70D4}" destId="{2288E0DB-E43B-4E66-BFAB-0CBA420B8264}" srcOrd="6" destOrd="0" parTransId="{03A101B6-7268-4E10-BCD1-37C52FFBF0CD}" sibTransId="{443E6DF3-68B8-4A66-B94D-55B3F2F39CA4}"/>
    <dgm:cxn modelId="{D84B65D6-B121-4E45-9176-E5D20000FEEE}" srcId="{CF6708B4-CB37-455B-A693-64F463BA4166}" destId="{9E221B46-52A9-4ED4-9A0E-8063682D0073}" srcOrd="4" destOrd="0" parTransId="{5D297423-CAE2-4F0B-8BE7-A6ADDDCC7989}" sibTransId="{05C70965-7838-4C67-AB8F-4F2DAEF00DBE}"/>
    <dgm:cxn modelId="{4D30A2FC-9EF5-424D-8491-E557E303CB3E}" type="presOf" srcId="{7811D86E-1DCD-4012-9D9B-0DD6E49A76D3}" destId="{AA589D7A-46CE-4674-BC9A-72BBAE9B8CDF}" srcOrd="0" destOrd="3" presId="urn:microsoft.com/office/officeart/2005/8/layout/radial6"/>
    <dgm:cxn modelId="{996CBF03-BEA1-41C6-BE1E-8224F89B0975}" srcId="{767272A3-E699-4CDD-B39A-3969E9807FEE}" destId="{E093C68B-23F9-426B-BE95-45C4E6877E75}" srcOrd="3" destOrd="0" parTransId="{D4B3E018-CAB6-4E7D-A2D7-7DD69EC0A763}" sibTransId="{C1A3BA11-7054-4CDB-8A9F-2C9792173BA3}"/>
    <dgm:cxn modelId="{08216499-4CA8-4410-BCA8-078375177921}" type="presOf" srcId="{B9CE5162-6458-442A-B0F9-1C5ABA1595B2}" destId="{7975FA0B-E7EC-45EA-86F0-EBE913C191BE}" srcOrd="0" destOrd="1" presId="urn:microsoft.com/office/officeart/2005/8/layout/radial6"/>
    <dgm:cxn modelId="{CE4EFBA5-F8AD-4A5B-B9BE-21F9F1A76AC7}" srcId="{919611E7-18F5-4833-8632-CDB227F330F7}" destId="{767272A3-E699-4CDD-B39A-3969E9807FEE}" srcOrd="3" destOrd="0" parTransId="{87BB8E01-DC14-4881-ADED-0A36A2B70655}" sibTransId="{1EC3BDF1-5AC3-4671-93E6-EC97DD877DF9}"/>
    <dgm:cxn modelId="{BF82BC10-E1C8-4B87-9778-9C9E25469B65}" srcId="{767272A3-E699-4CDD-B39A-3969E9807FEE}" destId="{ED8F2DC5-D283-4CE8-B150-8C00B19B930A}" srcOrd="5" destOrd="0" parTransId="{5AB875F7-590F-4923-B9E3-62DDF8887A39}" sibTransId="{A94F01D9-7D13-4B34-B773-783282A0424E}"/>
    <dgm:cxn modelId="{0C7FBE6D-F596-49A1-8641-8D5BE060269E}" type="presOf" srcId="{CF6708B4-CB37-455B-A693-64F463BA4166}" destId="{FEDF6F0B-117F-4106-9D0E-924D8DC2EE88}" srcOrd="0" destOrd="0" presId="urn:microsoft.com/office/officeart/2005/8/layout/radial6"/>
    <dgm:cxn modelId="{EE039E30-8F2E-4747-AC87-516099699481}" srcId="{367E3C2A-477E-457B-99EF-EF92FCD04162}" destId="{5ACCFF11-DA9C-4440-BBFA-BDA563F6D1A7}" srcOrd="2" destOrd="0" parTransId="{F9051348-FDBD-4983-93B0-D97DBDE36680}" sibTransId="{BA35998B-5972-4166-99D5-D547089CEFAB}"/>
    <dgm:cxn modelId="{0A14A36B-8820-4A20-807A-4A5B185456BC}" type="presOf" srcId="{A25F23A1-8A10-4ADE-BA18-3D2EDB7FB17F}" destId="{6D601EFC-98ED-42A0-BBDA-4EF5DEBE1FF2}" srcOrd="0" destOrd="2" presId="urn:microsoft.com/office/officeart/2005/8/layout/radial6"/>
    <dgm:cxn modelId="{03C3A8FA-E3DC-400B-B320-C64E86A9195C}" srcId="{919611E7-18F5-4833-8632-CDB227F330F7}" destId="{37FB4E2E-A5E3-46FA-916D-AC989B5733EB}" srcOrd="4" destOrd="0" parTransId="{63D5ADF2-011E-408E-A3D7-542CD710A715}" sibTransId="{7A773E45-BC0B-4F9F-A292-9D15E7102854}"/>
    <dgm:cxn modelId="{0D9A9680-586F-4016-AFF1-1A9F714EB810}" type="presOf" srcId="{76640437-C4AF-4972-B37B-E65B9847072D}" destId="{7975FA0B-E7EC-45EA-86F0-EBE913C191BE}" srcOrd="0" destOrd="2" presId="urn:microsoft.com/office/officeart/2005/8/layout/radial6"/>
    <dgm:cxn modelId="{D92E6AB3-65AB-4EF5-97A1-57346B9CD72F}" srcId="{37FB4E2E-A5E3-46FA-916D-AC989B5733EB}" destId="{300B7343-276F-4E3F-94FC-5A750AA59DB0}" srcOrd="2" destOrd="0" parTransId="{05D674DD-A654-49FC-BF82-6965FC22AFB5}" sibTransId="{5A784BB4-00D0-4D5E-8DB7-04D2BCFAD268}"/>
    <dgm:cxn modelId="{F82E81A5-3048-46A6-B3F2-5F883DE011F7}" type="presOf" srcId="{E093C68B-23F9-426B-BE95-45C4E6877E75}" destId="{AA589D7A-46CE-4674-BC9A-72BBAE9B8CDF}" srcOrd="0" destOrd="4" presId="urn:microsoft.com/office/officeart/2005/8/layout/radial6"/>
    <dgm:cxn modelId="{7EA0D030-4E6D-444C-97A3-20742DAA0F82}" type="presOf" srcId="{9B018E4A-F4A1-4FFD-9522-E9FE8078A176}" destId="{4DC1979A-AB36-47FF-AAE5-F49B2DFC7D20}" srcOrd="0" destOrd="0" presId="urn:microsoft.com/office/officeart/2005/8/layout/radial6"/>
    <dgm:cxn modelId="{94FD0B4A-5984-4736-A6E5-41C030ED0B71}" type="presOf" srcId="{73DA1738-87C4-4C8D-BA97-C826706B7C33}" destId="{3EC67F03-F419-4B09-9428-282C761CB6D2}" srcOrd="0" destOrd="6" presId="urn:microsoft.com/office/officeart/2005/8/layout/radial6"/>
    <dgm:cxn modelId="{E1F03246-2ACD-4243-A4A4-5AA270E3DDBE}" type="presOf" srcId="{E76ABC55-12D4-4EF6-A423-AD97D6C7FDEC}" destId="{6D601EFC-98ED-42A0-BBDA-4EF5DEBE1FF2}" srcOrd="0" destOrd="1" presId="urn:microsoft.com/office/officeart/2005/8/layout/radial6"/>
    <dgm:cxn modelId="{262FAB8F-5AB2-4288-AC45-ACD4B95D6BF0}" srcId="{367E3C2A-477E-457B-99EF-EF92FCD04162}" destId="{55E57632-19B2-44C8-A9A5-28FA7D2AA479}" srcOrd="3" destOrd="0" parTransId="{628F89BA-F8C7-4682-81EA-D2CC575AC679}" sibTransId="{89F6F8A3-A605-4B59-AD26-D70B08BDD5ED}"/>
    <dgm:cxn modelId="{C73AD275-6113-492F-A8D7-C9F0074763AD}" type="presOf" srcId="{53E6DE65-25C4-41A1-A1E0-B026C28D1A82}" destId="{8D7AAC06-D912-4ADB-8985-7A0A51EC29CC}" srcOrd="0" destOrd="1" presId="urn:microsoft.com/office/officeart/2005/8/layout/radial6"/>
    <dgm:cxn modelId="{AF2B5E9B-861B-486E-95B3-4C941869A4BC}" srcId="{1D63636A-4B04-482F-93C5-82B3537B70D4}" destId="{C7F1ADF6-C355-44C9-8576-362311F61426}" srcOrd="3" destOrd="0" parTransId="{A9D0FF23-566C-4A17-8006-482E67762426}" sibTransId="{C50ABBE0-C505-4888-802B-6DA25F2E8AD5}"/>
    <dgm:cxn modelId="{08ABD15D-C9BE-4373-AB86-C6B87CBD7FB3}" type="presOf" srcId="{55E57632-19B2-44C8-A9A5-28FA7D2AA479}" destId="{6D601EFC-98ED-42A0-BBDA-4EF5DEBE1FF2}" srcOrd="0" destOrd="4" presId="urn:microsoft.com/office/officeart/2005/8/layout/radial6"/>
    <dgm:cxn modelId="{5FABEDAF-90FB-4518-A576-87FD51149BEA}" type="presOf" srcId="{1D63636A-4B04-482F-93C5-82B3537B70D4}" destId="{3EC67F03-F419-4B09-9428-282C761CB6D2}" srcOrd="0" destOrd="0" presId="urn:microsoft.com/office/officeart/2005/8/layout/radial6"/>
    <dgm:cxn modelId="{8875258D-2C45-420E-8FB2-ECDE29236C69}" type="presOf" srcId="{17CE71E9-128B-474C-995A-95BD5CBB1D4E}" destId="{2B65ABC0-BA83-4EE9-92BD-49DBB792E943}" srcOrd="0" destOrd="0" presId="urn:microsoft.com/office/officeart/2005/8/layout/radial6"/>
    <dgm:cxn modelId="{B2161200-0B9D-49B4-855E-E91BEAEE0B41}" type="presOf" srcId="{144D8D7B-9818-4D12-A2AD-7FAA849B6F0B}" destId="{7975FA0B-E7EC-45EA-86F0-EBE913C191BE}" srcOrd="0" destOrd="4" presId="urn:microsoft.com/office/officeart/2005/8/layout/radial6"/>
    <dgm:cxn modelId="{8DC29A60-C564-487B-AEFA-EF5BDD79ADF1}" type="presOf" srcId="{A84D6037-9956-43F1-9CF0-1E321611AFA6}" destId="{E2B6504C-0A28-4BAF-A713-0552B8E11E21}" srcOrd="0" destOrd="0" presId="urn:microsoft.com/office/officeart/2005/8/layout/radial6"/>
    <dgm:cxn modelId="{EA7D3CF1-8739-433C-9C2A-9F97B3D1DEE4}" srcId="{37FB4E2E-A5E3-46FA-916D-AC989B5733EB}" destId="{085AACF5-FEEF-45BE-A384-3E813AEFE105}" srcOrd="4" destOrd="0" parTransId="{A7EDD5D5-3C93-4FD7-B178-DB0E1400BA7B}" sibTransId="{81CF7F6D-ECAC-4E33-8C9D-A879CB38194C}"/>
    <dgm:cxn modelId="{38AE2CFB-4420-44CC-9B44-E51B6C6329B4}" srcId="{A84D6037-9956-43F1-9CF0-1E321611AFA6}" destId="{919611E7-18F5-4833-8632-CDB227F330F7}" srcOrd="0" destOrd="0" parTransId="{2260C7F9-DBCC-40F8-BF9E-C5C2D4882640}" sibTransId="{D34C3436-210C-4F3D-9CE2-85078E741E8E}"/>
    <dgm:cxn modelId="{B07BE6AB-F4DA-48E3-937C-2FEB5549672D}" type="presOf" srcId="{2288E0DB-E43B-4E66-BFAB-0CBA420B8264}" destId="{3EC67F03-F419-4B09-9428-282C761CB6D2}" srcOrd="0" destOrd="7" presId="urn:microsoft.com/office/officeart/2005/8/layout/radial6"/>
    <dgm:cxn modelId="{936E7196-7A88-49C6-8C4A-7622FE13F956}" srcId="{37FB4E2E-A5E3-46FA-916D-AC989B5733EB}" destId="{144D8D7B-9818-4D12-A2AD-7FAA849B6F0B}" srcOrd="3" destOrd="0" parTransId="{9DF575DE-782A-4D8A-9C88-22700B32B474}" sibTransId="{958D16D5-9142-4CB5-BDAB-58E0BD5F18C9}"/>
    <dgm:cxn modelId="{6B8BBD3C-A6FB-407D-B942-7D1BF83D2CE3}" type="presOf" srcId="{37FB4E2E-A5E3-46FA-916D-AC989B5733EB}" destId="{7975FA0B-E7EC-45EA-86F0-EBE913C191BE}" srcOrd="0" destOrd="0" presId="urn:microsoft.com/office/officeart/2005/8/layout/radial6"/>
    <dgm:cxn modelId="{D0FC6BDD-FD64-4BB6-BC69-12B1DEE39783}" srcId="{1D63636A-4B04-482F-93C5-82B3537B70D4}" destId="{6D7CE63E-37AB-4BD4-9D5D-0F9A9F3E6084}" srcOrd="4" destOrd="0" parTransId="{04520541-AACD-45E8-9798-68267C5AFB93}" sibTransId="{C77065E5-9303-4400-A48C-34CE2879C369}"/>
    <dgm:cxn modelId="{603795F6-DEE4-414C-9DB7-7206477EA548}" type="presOf" srcId="{085AACF5-FEEF-45BE-A384-3E813AEFE105}" destId="{7975FA0B-E7EC-45EA-86F0-EBE913C191BE}" srcOrd="0" destOrd="5" presId="urn:microsoft.com/office/officeart/2005/8/layout/radial6"/>
    <dgm:cxn modelId="{71502716-74F5-40B9-9DF1-0DCC6A901FB3}" srcId="{37FB4E2E-A5E3-46FA-916D-AC989B5733EB}" destId="{76640437-C4AF-4972-B37B-E65B9847072D}" srcOrd="1" destOrd="0" parTransId="{63E2FEA7-92AB-4CA7-93A0-4DAF30323150}" sibTransId="{E3958122-2833-4A90-A4A7-91AC0ED8A6CC}"/>
    <dgm:cxn modelId="{9FF11426-D2A2-4437-9D98-587CDB274C91}" type="presOf" srcId="{F33F9B1B-4F54-483D-B417-5CDC6D8EF82D}" destId="{AA589D7A-46CE-4674-BC9A-72BBAE9B8CDF}" srcOrd="0" destOrd="1" presId="urn:microsoft.com/office/officeart/2005/8/layout/radial6"/>
    <dgm:cxn modelId="{2547BC36-7416-43C1-A7E8-3C58B9F98144}" srcId="{37FB4E2E-A5E3-46FA-916D-AC989B5733EB}" destId="{B9CE5162-6458-442A-B0F9-1C5ABA1595B2}" srcOrd="0" destOrd="0" parTransId="{2E82B88A-7324-48BC-993A-5EB8AFDC1189}" sibTransId="{EF22D828-E4B2-42A3-912F-DEF5B2E6BD25}"/>
    <dgm:cxn modelId="{B8DB57B4-A4DC-41CF-B038-B35960D318DA}" srcId="{767272A3-E699-4CDD-B39A-3969E9807FEE}" destId="{7811D86E-1DCD-4012-9D9B-0DD6E49A76D3}" srcOrd="2" destOrd="0" parTransId="{1EFA3466-263D-49E9-8F85-A46229A3E0BF}" sibTransId="{87A6E543-CCD4-4468-A20C-20F54DF4D5EF}"/>
    <dgm:cxn modelId="{874EBDC2-64BF-48D1-A321-4BE024D79D78}" srcId="{CF6708B4-CB37-455B-A693-64F463BA4166}" destId="{34B6BA8F-3BF5-4596-8C72-5F316DD75F0C}" srcOrd="3" destOrd="0" parTransId="{2CB89455-3FFC-45B9-857D-E368704203DA}" sibTransId="{AD1208AC-8909-492F-9296-E0D8320EA2DD}"/>
    <dgm:cxn modelId="{F153913F-8838-459A-8CD8-FB8BB88A5264}" srcId="{919611E7-18F5-4833-8632-CDB227F330F7}" destId="{CF6708B4-CB37-455B-A693-64F463BA4166}" srcOrd="1" destOrd="0" parTransId="{135C804E-E742-4138-97BB-3754CBABAF17}" sibTransId="{FB5B2AD3-721B-494B-B50E-D6A26AE65639}"/>
    <dgm:cxn modelId="{B1862326-A330-407A-BE7B-2DE095347DC3}" srcId="{919611E7-18F5-4833-8632-CDB227F330F7}" destId="{B2CC596C-969F-4E5A-9253-BC119FD5525B}" srcOrd="2" destOrd="0" parTransId="{488E3D4B-BFB0-4B5D-8FCE-B45CD6A3E8F0}" sibTransId="{17CE71E9-128B-474C-995A-95BD5CBB1D4E}"/>
    <dgm:cxn modelId="{F047D30D-F030-4DDB-999C-4A8E70460354}" srcId="{CF6708B4-CB37-455B-A693-64F463BA4166}" destId="{591725A5-039E-477F-A0C1-A9BBBE2F4BD4}" srcOrd="2" destOrd="0" parTransId="{4BC8C2D8-204C-4E82-8271-173157E2A93E}" sibTransId="{A2CAFE7B-31E6-40F6-A8BD-363A3760222E}"/>
    <dgm:cxn modelId="{4BE6307A-900D-4A77-BC9E-B98A421FCE59}" srcId="{919611E7-18F5-4833-8632-CDB227F330F7}" destId="{1D63636A-4B04-482F-93C5-82B3537B70D4}" srcOrd="0" destOrd="0" parTransId="{1CA21DA4-2A78-4EC5-BA5B-DC6E9F9C7DBF}" sibTransId="{2D5DA0D5-FF33-468C-B355-CF4EF7CD2BD7}"/>
    <dgm:cxn modelId="{0D5FB956-3D31-4AE9-AE9F-3A8D2F856347}" type="presOf" srcId="{D21F81E6-E338-4DE4-984D-7E370A173D43}" destId="{3EC67F03-F419-4B09-9428-282C761CB6D2}" srcOrd="0" destOrd="2" presId="urn:microsoft.com/office/officeart/2005/8/layout/radial6"/>
    <dgm:cxn modelId="{8306452F-8CB0-40A6-8325-6F5C618111CB}" type="presOf" srcId="{C7F1ADF6-C355-44C9-8576-362311F61426}" destId="{3EC67F03-F419-4B09-9428-282C761CB6D2}" srcOrd="0" destOrd="4" presId="urn:microsoft.com/office/officeart/2005/8/layout/radial6"/>
    <dgm:cxn modelId="{2ED22054-4414-4414-847B-3CE4F3597395}" srcId="{B2CC596C-969F-4E5A-9253-BC119FD5525B}" destId="{E0246207-EEE3-4BE4-97F5-C00B29D8BB31}" srcOrd="1" destOrd="0" parTransId="{43905D86-1AFC-477C-9646-B83FC49BB3FC}" sibTransId="{B0561DC3-9412-458D-819B-68285D2C3046}"/>
    <dgm:cxn modelId="{0D9FE061-F122-41DC-8E34-34036AFF6510}" type="presOf" srcId="{1EC3BDF1-5AC3-4671-93E6-EC97DD877DF9}" destId="{FC4F7237-CDEA-4A3F-BC48-6C4693AD1F5F}" srcOrd="0" destOrd="0" presId="urn:microsoft.com/office/officeart/2005/8/layout/radial6"/>
    <dgm:cxn modelId="{5A63B949-AB63-429B-BF15-50A0036A0F51}" srcId="{767272A3-E699-4CDD-B39A-3969E9807FEE}" destId="{7B297A12-ED21-4E06-B175-B4A95535D572}" srcOrd="1" destOrd="0" parTransId="{82A271E6-D78C-4E9F-91D6-445BA1E78F75}" sibTransId="{C18D7402-F136-43E4-A5AA-C5C4F1EB6ED8}"/>
    <dgm:cxn modelId="{032C7386-12D5-474E-B3E4-593C9309D9A3}" type="presOf" srcId="{2D5DA0D5-FF33-468C-B355-CF4EF7CD2BD7}" destId="{1DC00EA4-8221-43FB-88A4-44020645C8AF}" srcOrd="0" destOrd="0" presId="urn:microsoft.com/office/officeart/2005/8/layout/radial6"/>
    <dgm:cxn modelId="{8FFC32F7-8325-4CD8-B564-500653E8B156}" srcId="{1D63636A-4B04-482F-93C5-82B3537B70D4}" destId="{73DA1738-87C4-4C8D-BA97-C826706B7C33}" srcOrd="5" destOrd="0" parTransId="{0535F217-F1F5-4C85-826E-B25F6E366FB7}" sibTransId="{21241EEF-5C4F-4548-AFC9-D1F1865FF058}"/>
    <dgm:cxn modelId="{20135E4C-C742-4C88-BA19-5E839F94AA45}" type="presOf" srcId="{3A42BBAC-45CC-44ED-AC11-21F7623AA4FE}" destId="{AA589D7A-46CE-4674-BC9A-72BBAE9B8CDF}" srcOrd="0" destOrd="5" presId="urn:microsoft.com/office/officeart/2005/8/layout/radial6"/>
    <dgm:cxn modelId="{4FCEAFCB-9A16-4927-B60A-B080F6BF9FF4}" srcId="{1D63636A-4B04-482F-93C5-82B3537B70D4}" destId="{5A017E55-DFE3-444B-9D9F-732F2E71E808}" srcOrd="0" destOrd="0" parTransId="{A638C77F-9E39-4C24-AD3C-9087C79729BF}" sibTransId="{95F2424B-3532-466E-AAE9-9A2A1E09E262}"/>
    <dgm:cxn modelId="{22DB763B-1114-4992-9284-AE1EAD69E7E8}" srcId="{B2CC596C-969F-4E5A-9253-BC119FD5525B}" destId="{53E6DE65-25C4-41A1-A1E0-B026C28D1A82}" srcOrd="0" destOrd="0" parTransId="{6E50A92B-BE18-4D23-ACC4-4390ED7F9D91}" sibTransId="{D740B260-3F31-4AEE-93A6-BC83BF210436}"/>
    <dgm:cxn modelId="{7E47FA60-AE04-4FFE-A613-F33C245E8880}" srcId="{B2CC596C-969F-4E5A-9253-BC119FD5525B}" destId="{6810591B-FB2E-4D57-9016-AC406C1AA955}" srcOrd="2" destOrd="0" parTransId="{51B500F0-003E-4B60-B4BC-080500785077}" sibTransId="{FC89AB00-CACC-4B57-971A-6E0FB502250F}"/>
    <dgm:cxn modelId="{D05239FB-02D2-4108-B524-C09903AD6EF1}" srcId="{1D63636A-4B04-482F-93C5-82B3537B70D4}" destId="{4413D4D4-AFBE-441B-9A51-1F9EF9385F31}" srcOrd="2" destOrd="0" parTransId="{383192E9-8D75-483B-8FEE-F1B3462366EE}" sibTransId="{2635FB93-A8DC-4F05-AF87-F47D3FEAA241}"/>
    <dgm:cxn modelId="{AE64255E-C592-4F98-BF77-E76FE128368C}" srcId="{919611E7-18F5-4833-8632-CDB227F330F7}" destId="{367E3C2A-477E-457B-99EF-EF92FCD04162}" srcOrd="5" destOrd="0" parTransId="{980B2D75-CBF0-43FF-B115-01C783AD61CD}" sibTransId="{9B018E4A-F4A1-4FFD-9522-E9FE8078A176}"/>
    <dgm:cxn modelId="{9FB4BCD8-DBC3-4161-A480-7714B1E59B85}" type="presOf" srcId="{34B6BA8F-3BF5-4596-8C72-5F316DD75F0C}" destId="{FEDF6F0B-117F-4106-9D0E-924D8DC2EE88}" srcOrd="0" destOrd="4" presId="urn:microsoft.com/office/officeart/2005/8/layout/radial6"/>
    <dgm:cxn modelId="{5BC36F35-C966-40D7-A2A4-817296BE210C}" type="presOf" srcId="{367E3C2A-477E-457B-99EF-EF92FCD04162}" destId="{6D601EFC-98ED-42A0-BBDA-4EF5DEBE1FF2}" srcOrd="0" destOrd="0" presId="urn:microsoft.com/office/officeart/2005/8/layout/radial6"/>
    <dgm:cxn modelId="{B9F66202-761E-4F2E-8529-BA6E408C8360}" type="presOf" srcId="{6D7CE63E-37AB-4BD4-9D5D-0F9A9F3E6084}" destId="{3EC67F03-F419-4B09-9428-282C761CB6D2}" srcOrd="0" destOrd="5" presId="urn:microsoft.com/office/officeart/2005/8/layout/radial6"/>
    <dgm:cxn modelId="{66F2679B-0D76-4924-B138-79216136EDE0}" srcId="{367E3C2A-477E-457B-99EF-EF92FCD04162}" destId="{A25F23A1-8A10-4ADE-BA18-3D2EDB7FB17F}" srcOrd="1" destOrd="0" parTransId="{C153199E-B048-4F52-BCA5-0820B331F57A}" sibTransId="{ED504631-67E1-46D9-87A0-5991B56083AC}"/>
    <dgm:cxn modelId="{5CF7F18B-AF14-4A32-9859-7FA1F537B950}" srcId="{B2CC596C-969F-4E5A-9253-BC119FD5525B}" destId="{DDCE64F6-606A-48CE-9040-299A6F5E3339}" srcOrd="3" destOrd="0" parTransId="{C490A41A-FB38-4C0C-A4A0-ED00E232069B}" sibTransId="{01A5C8B5-3338-4A38-8FFD-E32D1A928280}"/>
    <dgm:cxn modelId="{EE36B8A1-E3ED-4E6B-AE8A-0D118968B675}" type="presOf" srcId="{D0052A4E-1377-4B1A-A89A-3E6F60031325}" destId="{FEDF6F0B-117F-4106-9D0E-924D8DC2EE88}" srcOrd="0" destOrd="1" presId="urn:microsoft.com/office/officeart/2005/8/layout/radial6"/>
    <dgm:cxn modelId="{4E4113B5-CAB3-4D56-9E3C-7B34BD1E0522}" type="presOf" srcId="{767272A3-E699-4CDD-B39A-3969E9807FEE}" destId="{AA589D7A-46CE-4674-BC9A-72BBAE9B8CDF}" srcOrd="0" destOrd="0" presId="urn:microsoft.com/office/officeart/2005/8/layout/radial6"/>
    <dgm:cxn modelId="{84B5B622-B640-4DD4-B6B4-8A0EB335B44B}" type="presOf" srcId="{E0246207-EEE3-4BE4-97F5-C00B29D8BB31}" destId="{8D7AAC06-D912-4ADB-8985-7A0A51EC29CC}" srcOrd="0" destOrd="2" presId="urn:microsoft.com/office/officeart/2005/8/layout/radial6"/>
    <dgm:cxn modelId="{FC6339CB-638F-4326-B137-3007BAE5EF70}" type="presOf" srcId="{300B7343-276F-4E3F-94FC-5A750AA59DB0}" destId="{7975FA0B-E7EC-45EA-86F0-EBE913C191BE}" srcOrd="0" destOrd="3" presId="urn:microsoft.com/office/officeart/2005/8/layout/radial6"/>
    <dgm:cxn modelId="{EF70F130-3FF0-44A4-8916-99DE406FB673}" type="presOf" srcId="{919611E7-18F5-4833-8632-CDB227F330F7}" destId="{97EF41BD-D6B3-4091-A257-3CB196A18E52}" srcOrd="0" destOrd="0" presId="urn:microsoft.com/office/officeart/2005/8/layout/radial6"/>
    <dgm:cxn modelId="{9F5F1156-2DB0-4BEB-AF24-EDDB8B4BD133}" type="presOf" srcId="{7A773E45-BC0B-4F9F-A292-9D15E7102854}" destId="{0572FA44-1C75-46FA-8877-64FAFCBA8887}" srcOrd="0" destOrd="0" presId="urn:microsoft.com/office/officeart/2005/8/layout/radial6"/>
    <dgm:cxn modelId="{CCCA8331-2C50-4809-B357-7CFF3276327A}" srcId="{1D63636A-4B04-482F-93C5-82B3537B70D4}" destId="{D21F81E6-E338-4DE4-984D-7E370A173D43}" srcOrd="1" destOrd="0" parTransId="{92D32068-1784-40E6-A05A-28EB94EF8B1C}" sibTransId="{9E0B0412-AA24-4627-A963-88E72838B6A4}"/>
    <dgm:cxn modelId="{7418DA58-9CC4-4EF7-A02A-E2DB0E85F3BA}" type="presOf" srcId="{591725A5-039E-477F-A0C1-A9BBBE2F4BD4}" destId="{FEDF6F0B-117F-4106-9D0E-924D8DC2EE88}" srcOrd="0" destOrd="3" presId="urn:microsoft.com/office/officeart/2005/8/layout/radial6"/>
    <dgm:cxn modelId="{F693B87A-37B9-4C2B-B433-2CFE2AEB87E2}" type="presOf" srcId="{B2CC596C-969F-4E5A-9253-BC119FD5525B}" destId="{8D7AAC06-D912-4ADB-8985-7A0A51EC29CC}" srcOrd="0" destOrd="0" presId="urn:microsoft.com/office/officeart/2005/8/layout/radial6"/>
    <dgm:cxn modelId="{DC8333FE-2F42-4AF0-9663-76E1CC37118A}" type="presOf" srcId="{4413D4D4-AFBE-441B-9A51-1F9EF9385F31}" destId="{3EC67F03-F419-4B09-9428-282C761CB6D2}" srcOrd="0" destOrd="3" presId="urn:microsoft.com/office/officeart/2005/8/layout/radial6"/>
    <dgm:cxn modelId="{11F90964-4BEC-48FB-9E5B-85394701471E}" type="presOf" srcId="{FB5B2AD3-721B-494B-B50E-D6A26AE65639}" destId="{74CFE017-C43A-4A4E-84A8-F4C02AAD77DD}" srcOrd="0" destOrd="0" presId="urn:microsoft.com/office/officeart/2005/8/layout/radial6"/>
    <dgm:cxn modelId="{E006E17A-9545-4EE8-8AA0-16035A3FA2B5}" srcId="{CF6708B4-CB37-455B-A693-64F463BA4166}" destId="{69B0B2C0-B8A7-4D55-A36F-20321DD757C8}" srcOrd="1" destOrd="0" parTransId="{DB5A2E7A-9806-4E04-B499-8764CD141107}" sibTransId="{760D29B4-B50A-4324-8B68-C5AE99FA8310}"/>
    <dgm:cxn modelId="{BC11A08D-CB04-46E0-AF71-3936F2F6737A}" srcId="{767272A3-E699-4CDD-B39A-3969E9807FEE}" destId="{3A42BBAC-45CC-44ED-AC11-21F7623AA4FE}" srcOrd="4" destOrd="0" parTransId="{828EB909-0F1A-4E61-954C-2345FA7DB174}" sibTransId="{EC5A78D0-2FD8-415C-835C-9C9AA66F5596}"/>
    <dgm:cxn modelId="{9B2C3329-CD8F-402B-9AAA-1FF0A5A83057}" srcId="{CF6708B4-CB37-455B-A693-64F463BA4166}" destId="{D0052A4E-1377-4B1A-A89A-3E6F60031325}" srcOrd="0" destOrd="0" parTransId="{0BE5599E-D6F6-451E-9A3E-FDBD19711589}" sibTransId="{A95A268A-DA07-4F2B-B0EC-610CFDBF45DB}"/>
    <dgm:cxn modelId="{21413785-5EF7-46BD-A1AD-1486B45B002B}" type="presOf" srcId="{6810591B-FB2E-4D57-9016-AC406C1AA955}" destId="{8D7AAC06-D912-4ADB-8985-7A0A51EC29CC}" srcOrd="0" destOrd="3" presId="urn:microsoft.com/office/officeart/2005/8/layout/radial6"/>
    <dgm:cxn modelId="{C00FB31F-58D1-44B9-97C4-F84CEEA36F53}" type="presOf" srcId="{DDCE64F6-606A-48CE-9040-299A6F5E3339}" destId="{8D7AAC06-D912-4ADB-8985-7A0A51EC29CC}" srcOrd="0" destOrd="4" presId="urn:microsoft.com/office/officeart/2005/8/layout/radial6"/>
    <dgm:cxn modelId="{C7D2D5BD-DDD6-4AF8-BF54-090E0F1AF348}" srcId="{767272A3-E699-4CDD-B39A-3969E9807FEE}" destId="{F33F9B1B-4F54-483D-B417-5CDC6D8EF82D}" srcOrd="0" destOrd="0" parTransId="{58C52C73-57DE-42AB-851A-B9E5C1A0CE81}" sibTransId="{35B42409-12DB-4A28-B4F9-45446DDDB6C2}"/>
    <dgm:cxn modelId="{0793F7DD-2417-4159-9E1A-C656E589A046}" type="presOf" srcId="{5A017E55-DFE3-444B-9D9F-732F2E71E808}" destId="{3EC67F03-F419-4B09-9428-282C761CB6D2}" srcOrd="0" destOrd="1" presId="urn:microsoft.com/office/officeart/2005/8/layout/radial6"/>
    <dgm:cxn modelId="{91532BBE-E706-4F56-89BB-8728378F749C}" type="presOf" srcId="{5ACCFF11-DA9C-4440-BBFA-BDA563F6D1A7}" destId="{6D601EFC-98ED-42A0-BBDA-4EF5DEBE1FF2}" srcOrd="0" destOrd="3" presId="urn:microsoft.com/office/officeart/2005/8/layout/radial6"/>
    <dgm:cxn modelId="{2DFFBAF7-DDE4-4CD3-80E6-1E12B72DFA23}" type="presOf" srcId="{ED8F2DC5-D283-4CE8-B150-8C00B19B930A}" destId="{AA589D7A-46CE-4674-BC9A-72BBAE9B8CDF}" srcOrd="0" destOrd="6" presId="urn:microsoft.com/office/officeart/2005/8/layout/radial6"/>
    <dgm:cxn modelId="{EB40593C-1A88-4FB9-A3C2-F7D17E5176E6}" type="presOf" srcId="{9E221B46-52A9-4ED4-9A0E-8063682D0073}" destId="{FEDF6F0B-117F-4106-9D0E-924D8DC2EE88}" srcOrd="0" destOrd="5" presId="urn:microsoft.com/office/officeart/2005/8/layout/radial6"/>
    <dgm:cxn modelId="{B8D688FB-F87C-449F-9CE4-F589C4FF36E6}" type="presOf" srcId="{7B297A12-ED21-4E06-B175-B4A95535D572}" destId="{AA589D7A-46CE-4674-BC9A-72BBAE9B8CDF}" srcOrd="0" destOrd="2" presId="urn:microsoft.com/office/officeart/2005/8/layout/radial6"/>
    <dgm:cxn modelId="{6EF2444E-D77E-4E39-A1D2-24DDF0CB8A35}" srcId="{367E3C2A-477E-457B-99EF-EF92FCD04162}" destId="{E76ABC55-12D4-4EF6-A423-AD97D6C7FDEC}" srcOrd="0" destOrd="0" parTransId="{4ED77C9D-A765-4E6B-AB32-86D8C958925B}" sibTransId="{BE80458F-54D9-4DA3-983E-3A1A882921D5}"/>
    <dgm:cxn modelId="{AF13DEBF-15C7-4038-90DF-C5566DC12F90}" type="presParOf" srcId="{E2B6504C-0A28-4BAF-A713-0552B8E11E21}" destId="{97EF41BD-D6B3-4091-A257-3CB196A18E52}" srcOrd="0" destOrd="0" presId="urn:microsoft.com/office/officeart/2005/8/layout/radial6"/>
    <dgm:cxn modelId="{F0C5164E-877C-4C4A-941F-8C206DA392C3}" type="presParOf" srcId="{E2B6504C-0A28-4BAF-A713-0552B8E11E21}" destId="{3EC67F03-F419-4B09-9428-282C761CB6D2}" srcOrd="1" destOrd="0" presId="urn:microsoft.com/office/officeart/2005/8/layout/radial6"/>
    <dgm:cxn modelId="{566E3BE7-24F9-4E36-8623-B6C42253C3DA}" type="presParOf" srcId="{E2B6504C-0A28-4BAF-A713-0552B8E11E21}" destId="{3563CA8D-E089-4B03-80A4-3F9EC7AD2433}" srcOrd="2" destOrd="0" presId="urn:microsoft.com/office/officeart/2005/8/layout/radial6"/>
    <dgm:cxn modelId="{CD5DCB6F-8D7F-4370-BC32-82B200E7CAD9}" type="presParOf" srcId="{E2B6504C-0A28-4BAF-A713-0552B8E11E21}" destId="{1DC00EA4-8221-43FB-88A4-44020645C8AF}" srcOrd="3" destOrd="0" presId="urn:microsoft.com/office/officeart/2005/8/layout/radial6"/>
    <dgm:cxn modelId="{C8F8A5C7-DD3D-4C05-AAAB-E95E126B9238}" type="presParOf" srcId="{E2B6504C-0A28-4BAF-A713-0552B8E11E21}" destId="{FEDF6F0B-117F-4106-9D0E-924D8DC2EE88}" srcOrd="4" destOrd="0" presId="urn:microsoft.com/office/officeart/2005/8/layout/radial6"/>
    <dgm:cxn modelId="{0E5B01C9-D966-4E16-8447-59DA1743956D}" type="presParOf" srcId="{E2B6504C-0A28-4BAF-A713-0552B8E11E21}" destId="{18BEC20D-4BAC-4C9C-8C58-444EF1C21C82}" srcOrd="5" destOrd="0" presId="urn:microsoft.com/office/officeart/2005/8/layout/radial6"/>
    <dgm:cxn modelId="{DF09231F-28A2-48C8-9CF6-5A03B565A0FB}" type="presParOf" srcId="{E2B6504C-0A28-4BAF-A713-0552B8E11E21}" destId="{74CFE017-C43A-4A4E-84A8-F4C02AAD77DD}" srcOrd="6" destOrd="0" presId="urn:microsoft.com/office/officeart/2005/8/layout/radial6"/>
    <dgm:cxn modelId="{31948E00-627F-466C-A2D1-FDAC6A1E8A0C}" type="presParOf" srcId="{E2B6504C-0A28-4BAF-A713-0552B8E11E21}" destId="{8D7AAC06-D912-4ADB-8985-7A0A51EC29CC}" srcOrd="7" destOrd="0" presId="urn:microsoft.com/office/officeart/2005/8/layout/radial6"/>
    <dgm:cxn modelId="{C2615D64-3B8E-41C3-854D-6527D9E4B8E1}" type="presParOf" srcId="{E2B6504C-0A28-4BAF-A713-0552B8E11E21}" destId="{4E90B1E9-BF1D-43EC-BA68-41361DFC90CB}" srcOrd="8" destOrd="0" presId="urn:microsoft.com/office/officeart/2005/8/layout/radial6"/>
    <dgm:cxn modelId="{3E56DC03-DF3D-455D-8E04-110235D3407B}" type="presParOf" srcId="{E2B6504C-0A28-4BAF-A713-0552B8E11E21}" destId="{2B65ABC0-BA83-4EE9-92BD-49DBB792E943}" srcOrd="9" destOrd="0" presId="urn:microsoft.com/office/officeart/2005/8/layout/radial6"/>
    <dgm:cxn modelId="{329B63F4-CDC8-4162-B2F4-01B9BADA774F}" type="presParOf" srcId="{E2B6504C-0A28-4BAF-A713-0552B8E11E21}" destId="{AA589D7A-46CE-4674-BC9A-72BBAE9B8CDF}" srcOrd="10" destOrd="0" presId="urn:microsoft.com/office/officeart/2005/8/layout/radial6"/>
    <dgm:cxn modelId="{2918BDC8-7F92-46C9-BD02-ED16781FE50F}" type="presParOf" srcId="{E2B6504C-0A28-4BAF-A713-0552B8E11E21}" destId="{3B4A2A3F-53B6-4B0B-BE25-6E98F6AE225C}" srcOrd="11" destOrd="0" presId="urn:microsoft.com/office/officeart/2005/8/layout/radial6"/>
    <dgm:cxn modelId="{B3D67463-E82A-449F-999D-9A03563AD3B2}" type="presParOf" srcId="{E2B6504C-0A28-4BAF-A713-0552B8E11E21}" destId="{FC4F7237-CDEA-4A3F-BC48-6C4693AD1F5F}" srcOrd="12" destOrd="0" presId="urn:microsoft.com/office/officeart/2005/8/layout/radial6"/>
    <dgm:cxn modelId="{B22A206C-CAEE-4907-B5EC-6594672477E4}" type="presParOf" srcId="{E2B6504C-0A28-4BAF-A713-0552B8E11E21}" destId="{7975FA0B-E7EC-45EA-86F0-EBE913C191BE}" srcOrd="13" destOrd="0" presId="urn:microsoft.com/office/officeart/2005/8/layout/radial6"/>
    <dgm:cxn modelId="{F8F2006C-92FB-4C0C-A36C-4E4C283C935D}" type="presParOf" srcId="{E2B6504C-0A28-4BAF-A713-0552B8E11E21}" destId="{152D78CA-4618-424B-9A64-DEB7BBEA0F86}" srcOrd="14" destOrd="0" presId="urn:microsoft.com/office/officeart/2005/8/layout/radial6"/>
    <dgm:cxn modelId="{DBA2908A-A4D3-466E-8667-CDBD28EA01ED}" type="presParOf" srcId="{E2B6504C-0A28-4BAF-A713-0552B8E11E21}" destId="{0572FA44-1C75-46FA-8877-64FAFCBA8887}" srcOrd="15" destOrd="0" presId="urn:microsoft.com/office/officeart/2005/8/layout/radial6"/>
    <dgm:cxn modelId="{6B6960AA-1C26-4905-A1B8-E818B991E5A7}" type="presParOf" srcId="{E2B6504C-0A28-4BAF-A713-0552B8E11E21}" destId="{6D601EFC-98ED-42A0-BBDA-4EF5DEBE1FF2}" srcOrd="16" destOrd="0" presId="urn:microsoft.com/office/officeart/2005/8/layout/radial6"/>
    <dgm:cxn modelId="{F8EC4A4B-DDD1-4E83-B1A3-96982FBD21C7}" type="presParOf" srcId="{E2B6504C-0A28-4BAF-A713-0552B8E11E21}" destId="{4F65B638-D76A-4738-89E3-3DB67222C395}" srcOrd="17" destOrd="0" presId="urn:microsoft.com/office/officeart/2005/8/layout/radial6"/>
    <dgm:cxn modelId="{9BD90A53-4BFB-4B7F-8EE4-03483B0C790E}" type="presParOf" srcId="{E2B6504C-0A28-4BAF-A713-0552B8E11E21}" destId="{4DC1979A-AB36-47FF-AAE5-F49B2DFC7D20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66B69-3163-4908-AFCE-DED28BDDCD10}">
      <dsp:nvSpPr>
        <dsp:cNvPr id="0" name=""/>
        <dsp:cNvSpPr/>
      </dsp:nvSpPr>
      <dsp:spPr>
        <a:xfrm>
          <a:off x="2734233" y="2175318"/>
          <a:ext cx="1547769" cy="1435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Human- Centered Knowledge</a:t>
          </a:r>
        </a:p>
      </dsp:txBody>
      <dsp:txXfrm>
        <a:off x="2960899" y="2385560"/>
        <a:ext cx="1094437" cy="1015135"/>
      </dsp:txXfrm>
    </dsp:sp>
    <dsp:sp modelId="{BF1F22E2-99F5-4DBE-BB38-E9DF7CEFF73A}">
      <dsp:nvSpPr>
        <dsp:cNvPr id="0" name=""/>
        <dsp:cNvSpPr/>
      </dsp:nvSpPr>
      <dsp:spPr>
        <a:xfrm rot="16200000">
          <a:off x="3149126" y="1798058"/>
          <a:ext cx="717982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717982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49126" y="1798377"/>
        <a:ext cx="717982" cy="35899"/>
      </dsp:txXfrm>
    </dsp:sp>
    <dsp:sp modelId="{7C4E93E5-85FD-4903-AD9E-5D0511FDA445}">
      <dsp:nvSpPr>
        <dsp:cNvPr id="0" name=""/>
        <dsp:cNvSpPr/>
      </dsp:nvSpPr>
      <dsp:spPr>
        <a:xfrm>
          <a:off x="2734233" y="21716"/>
          <a:ext cx="1547769" cy="143561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Evolutionary</a:t>
          </a:r>
          <a:endParaRPr lang="en-US" sz="1400" b="1" kern="1200" dirty="0"/>
        </a:p>
      </dsp:txBody>
      <dsp:txXfrm>
        <a:off x="2960899" y="231958"/>
        <a:ext cx="1094437" cy="1015135"/>
      </dsp:txXfrm>
    </dsp:sp>
    <dsp:sp modelId="{13E12C63-EBDE-4097-A73F-03FD725F0D51}">
      <dsp:nvSpPr>
        <dsp:cNvPr id="0" name=""/>
        <dsp:cNvSpPr/>
      </dsp:nvSpPr>
      <dsp:spPr>
        <a:xfrm rot="19172916">
          <a:off x="4009484" y="2203488"/>
          <a:ext cx="572119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572119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009484" y="2207454"/>
        <a:ext cx="572119" cy="28605"/>
      </dsp:txXfrm>
    </dsp:sp>
    <dsp:sp modelId="{22C57414-7550-4E30-BD93-8698804BA851}">
      <dsp:nvSpPr>
        <dsp:cNvPr id="0" name=""/>
        <dsp:cNvSpPr/>
      </dsp:nvSpPr>
      <dsp:spPr>
        <a:xfrm>
          <a:off x="4309085" y="832577"/>
          <a:ext cx="1547769" cy="143561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Value-based &amp; </a:t>
          </a:r>
          <a:r>
            <a:rPr lang="en-US" sz="1600" b="1" kern="1200" dirty="0" smtClean="0"/>
            <a:t/>
          </a:r>
          <a:br>
            <a:rPr lang="en-US" sz="1600" b="1" kern="1200" dirty="0" smtClean="0"/>
          </a:br>
          <a:r>
            <a:rPr lang="en-US" sz="1600" b="1" kern="1200" dirty="0" smtClean="0"/>
            <a:t>Ethical</a:t>
          </a:r>
          <a:endParaRPr lang="en-US" sz="1600" b="1" kern="1200" dirty="0"/>
        </a:p>
      </dsp:txBody>
      <dsp:txXfrm>
        <a:off x="4535751" y="1042819"/>
        <a:ext cx="1094437" cy="1015135"/>
      </dsp:txXfrm>
    </dsp:sp>
    <dsp:sp modelId="{E32DDAE2-9322-4CC5-8F45-34861F4513A6}">
      <dsp:nvSpPr>
        <dsp:cNvPr id="0" name=""/>
        <dsp:cNvSpPr/>
      </dsp:nvSpPr>
      <dsp:spPr>
        <a:xfrm rot="802378">
          <a:off x="4249006" y="3127841"/>
          <a:ext cx="646493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646493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249006" y="3129948"/>
        <a:ext cx="646493" cy="32324"/>
      </dsp:txXfrm>
    </dsp:sp>
    <dsp:sp modelId="{1C0FA16F-DB26-4E4D-A8BB-045D1B4B6DFB}">
      <dsp:nvSpPr>
        <dsp:cNvPr id="0" name=""/>
        <dsp:cNvSpPr/>
      </dsp:nvSpPr>
      <dsp:spPr>
        <a:xfrm>
          <a:off x="4862503" y="2681283"/>
          <a:ext cx="1547769" cy="143561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Total </a:t>
          </a:r>
          <a:r>
            <a:rPr lang="en-US" sz="1600" b="1" kern="1200" dirty="0" smtClean="0"/>
            <a:t/>
          </a:r>
          <a:br>
            <a:rPr lang="en-US" sz="1600" b="1" kern="1200" dirty="0" smtClean="0"/>
          </a:br>
          <a:r>
            <a:rPr lang="en-US" sz="1600" b="1" kern="1200" dirty="0" smtClean="0"/>
            <a:t>&amp; </a:t>
          </a:r>
          <a:br>
            <a:rPr lang="en-US" sz="1600" b="1" kern="1200" dirty="0" smtClean="0"/>
          </a:br>
          <a:r>
            <a:rPr lang="en-US" sz="1600" b="1" kern="1200" dirty="0" smtClean="0"/>
            <a:t>Integral</a:t>
          </a:r>
          <a:endParaRPr lang="en-US" sz="1600" b="1" kern="1200" dirty="0"/>
        </a:p>
      </dsp:txBody>
      <dsp:txXfrm>
        <a:off x="5089169" y="2891525"/>
        <a:ext cx="1094437" cy="1015135"/>
      </dsp:txXfrm>
    </dsp:sp>
    <dsp:sp modelId="{580C98AC-B219-4643-89EE-B763BADBF09B}">
      <dsp:nvSpPr>
        <dsp:cNvPr id="0" name=""/>
        <dsp:cNvSpPr/>
      </dsp:nvSpPr>
      <dsp:spPr>
        <a:xfrm rot="3857143">
          <a:off x="3624256" y="3847734"/>
          <a:ext cx="704747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704747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624256" y="3848385"/>
        <a:ext cx="704747" cy="35237"/>
      </dsp:txXfrm>
    </dsp:sp>
    <dsp:sp modelId="{EB30B5E0-1114-440D-88B2-EF18C80F63AC}">
      <dsp:nvSpPr>
        <dsp:cNvPr id="0" name=""/>
        <dsp:cNvSpPr/>
      </dsp:nvSpPr>
      <dsp:spPr>
        <a:xfrm>
          <a:off x="3668646" y="4122753"/>
          <a:ext cx="1547769" cy="142140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Responsible &amp; Accountable</a:t>
          </a:r>
        </a:p>
      </dsp:txBody>
      <dsp:txXfrm>
        <a:off x="3895312" y="4330913"/>
        <a:ext cx="1094437" cy="1005086"/>
      </dsp:txXfrm>
    </dsp:sp>
    <dsp:sp modelId="{89BDFF31-80B1-4288-8E31-55641D0E2B51}">
      <dsp:nvSpPr>
        <dsp:cNvPr id="0" name=""/>
        <dsp:cNvSpPr/>
      </dsp:nvSpPr>
      <dsp:spPr>
        <a:xfrm rot="6942857">
          <a:off x="2693909" y="3843539"/>
          <a:ext cx="695434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695434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2693909" y="3844422"/>
        <a:ext cx="695434" cy="34771"/>
      </dsp:txXfrm>
    </dsp:sp>
    <dsp:sp modelId="{48BE3CC9-602E-4E74-8DDC-5CFFF6F4DD55}">
      <dsp:nvSpPr>
        <dsp:cNvPr id="0" name=""/>
        <dsp:cNvSpPr/>
      </dsp:nvSpPr>
      <dsp:spPr>
        <a:xfrm>
          <a:off x="1799820" y="4111742"/>
          <a:ext cx="1547769" cy="144342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Powerful </a:t>
          </a:r>
          <a:r>
            <a:rPr lang="en-US" sz="1600" b="1" kern="1200" dirty="0" smtClean="0"/>
            <a:t/>
          </a:r>
          <a:br>
            <a:rPr lang="en-US" sz="1600" b="1" kern="1200" dirty="0" smtClean="0"/>
          </a:br>
          <a:r>
            <a:rPr lang="en-US" sz="1600" b="1" kern="1200" dirty="0" smtClean="0"/>
            <a:t>&amp; </a:t>
          </a:r>
          <a:br>
            <a:rPr lang="en-US" sz="1600" b="1" kern="1200" dirty="0" smtClean="0"/>
          </a:br>
          <a:r>
            <a:rPr lang="en-US" sz="1600" b="1" kern="1200" dirty="0" smtClean="0"/>
            <a:t>Effective</a:t>
          </a:r>
          <a:endParaRPr lang="en-US" sz="1600" b="1" kern="1200" dirty="0"/>
        </a:p>
      </dsp:txBody>
      <dsp:txXfrm>
        <a:off x="2026486" y="4323127"/>
        <a:ext cx="1094437" cy="1020658"/>
      </dsp:txXfrm>
    </dsp:sp>
    <dsp:sp modelId="{B4D5D56C-2D5B-4D49-903B-0CC5C469F9BE}">
      <dsp:nvSpPr>
        <dsp:cNvPr id="0" name=""/>
        <dsp:cNvSpPr/>
      </dsp:nvSpPr>
      <dsp:spPr>
        <a:xfrm rot="10028571">
          <a:off x="2099987" y="3120364"/>
          <a:ext cx="664999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664999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2415862" y="3122009"/>
        <a:ext cx="33249" cy="33249"/>
      </dsp:txXfrm>
    </dsp:sp>
    <dsp:sp modelId="{DFBDC961-82BF-4672-8823-F4715F979C58}">
      <dsp:nvSpPr>
        <dsp:cNvPr id="0" name=""/>
        <dsp:cNvSpPr/>
      </dsp:nvSpPr>
      <dsp:spPr>
        <a:xfrm>
          <a:off x="690702" y="2654540"/>
          <a:ext cx="1435619" cy="143561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Unifies Objective </a:t>
          </a:r>
          <a:r>
            <a:rPr lang="en-US" sz="1600" b="1" kern="1200" dirty="0" smtClean="0"/>
            <a:t/>
          </a:r>
          <a:br>
            <a:rPr lang="en-US" sz="1600" b="1" kern="1200" dirty="0" smtClean="0"/>
          </a:br>
          <a:r>
            <a:rPr lang="en-US" sz="1600" b="1" kern="1200" dirty="0" smtClean="0"/>
            <a:t>&amp; </a:t>
          </a:r>
          <a:r>
            <a:rPr lang="en-US" sz="1600" b="1" kern="1200" dirty="0"/>
            <a:t>Subjective views</a:t>
          </a:r>
        </a:p>
      </dsp:txBody>
      <dsp:txXfrm>
        <a:off x="900944" y="2864782"/>
        <a:ext cx="1015135" cy="1015135"/>
      </dsp:txXfrm>
    </dsp:sp>
    <dsp:sp modelId="{A3A55CF8-20C8-43AC-A9F3-F2EFF99C3DE0}">
      <dsp:nvSpPr>
        <dsp:cNvPr id="0" name=""/>
        <dsp:cNvSpPr/>
      </dsp:nvSpPr>
      <dsp:spPr>
        <a:xfrm rot="13114286">
          <a:off x="2340004" y="2203484"/>
          <a:ext cx="652474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652474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2340004" y="2205442"/>
        <a:ext cx="652474" cy="32623"/>
      </dsp:txXfrm>
    </dsp:sp>
    <dsp:sp modelId="{C787D748-2033-4650-91AF-297878120EB7}">
      <dsp:nvSpPr>
        <dsp:cNvPr id="0" name=""/>
        <dsp:cNvSpPr/>
      </dsp:nvSpPr>
      <dsp:spPr>
        <a:xfrm>
          <a:off x="1050479" y="832570"/>
          <a:ext cx="1547769" cy="143561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Constructive</a:t>
          </a:r>
          <a:br>
            <a:rPr lang="en-US" sz="1600" b="1" kern="1200" dirty="0" smtClean="0"/>
          </a:br>
          <a:r>
            <a:rPr lang="en-US" sz="1600" b="1" kern="1200" dirty="0" smtClean="0"/>
            <a:t> </a:t>
          </a:r>
          <a:r>
            <a:rPr lang="en-US" sz="1600" b="1" kern="1200" dirty="0"/>
            <a:t>&amp; </a:t>
          </a:r>
          <a:r>
            <a:rPr lang="en-US" sz="1600" b="1" kern="1200" dirty="0" smtClean="0"/>
            <a:t/>
          </a:r>
          <a:br>
            <a:rPr lang="en-US" sz="1600" b="1" kern="1200" dirty="0" smtClean="0"/>
          </a:br>
          <a:r>
            <a:rPr lang="en-US" sz="1600" b="1" kern="1200" dirty="0" smtClean="0"/>
            <a:t>Creative</a:t>
          </a:r>
          <a:endParaRPr lang="en-US" sz="1600" b="1" kern="1200" dirty="0"/>
        </a:p>
      </dsp:txBody>
      <dsp:txXfrm>
        <a:off x="1277145" y="1042812"/>
        <a:ext cx="1094437" cy="10151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936AB-5D99-487E-B7A0-DD5602C23A6E}">
      <dsp:nvSpPr>
        <dsp:cNvPr id="0" name=""/>
        <dsp:cNvSpPr/>
      </dsp:nvSpPr>
      <dsp:spPr>
        <a:xfrm>
          <a:off x="1169929" y="-44679"/>
          <a:ext cx="5432541" cy="5432541"/>
        </a:xfrm>
        <a:prstGeom prst="circularArrow">
          <a:avLst>
            <a:gd name="adj1" fmla="val 5544"/>
            <a:gd name="adj2" fmla="val 330680"/>
            <a:gd name="adj3" fmla="val 14642044"/>
            <a:gd name="adj4" fmla="val 16878322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7B3496-BB6A-45E4-920A-20830CAB6F27}">
      <dsp:nvSpPr>
        <dsp:cNvPr id="0" name=""/>
        <dsp:cNvSpPr/>
      </dsp:nvSpPr>
      <dsp:spPr>
        <a:xfrm>
          <a:off x="3116739" y="3721"/>
          <a:ext cx="1538920" cy="7694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Political</a:t>
          </a:r>
        </a:p>
      </dsp:txBody>
      <dsp:txXfrm>
        <a:off x="3154301" y="41283"/>
        <a:ext cx="1463796" cy="694336"/>
      </dsp:txXfrm>
    </dsp:sp>
    <dsp:sp modelId="{5ACFA144-B75B-4372-B336-2A1A83257473}">
      <dsp:nvSpPr>
        <dsp:cNvPr id="0" name=""/>
        <dsp:cNvSpPr/>
      </dsp:nvSpPr>
      <dsp:spPr>
        <a:xfrm>
          <a:off x="4754858" y="682251"/>
          <a:ext cx="1538920" cy="7694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Legal</a:t>
          </a:r>
        </a:p>
      </dsp:txBody>
      <dsp:txXfrm>
        <a:off x="4792420" y="719813"/>
        <a:ext cx="1463796" cy="694336"/>
      </dsp:txXfrm>
    </dsp:sp>
    <dsp:sp modelId="{02365308-EBEA-445F-A0D3-C192C7529AD2}">
      <dsp:nvSpPr>
        <dsp:cNvPr id="0" name=""/>
        <dsp:cNvSpPr/>
      </dsp:nvSpPr>
      <dsp:spPr>
        <a:xfrm>
          <a:off x="5433388" y="2320369"/>
          <a:ext cx="1538920" cy="7694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Economic</a:t>
          </a:r>
        </a:p>
      </dsp:txBody>
      <dsp:txXfrm>
        <a:off x="5470950" y="2357931"/>
        <a:ext cx="1463796" cy="694336"/>
      </dsp:txXfrm>
    </dsp:sp>
    <dsp:sp modelId="{F9FAEAE2-B056-4580-8EBA-90B22A56BCD6}">
      <dsp:nvSpPr>
        <dsp:cNvPr id="0" name=""/>
        <dsp:cNvSpPr/>
      </dsp:nvSpPr>
      <dsp:spPr>
        <a:xfrm>
          <a:off x="4754858" y="3958488"/>
          <a:ext cx="1538920" cy="7694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Social</a:t>
          </a:r>
        </a:p>
      </dsp:txBody>
      <dsp:txXfrm>
        <a:off x="4792420" y="3996050"/>
        <a:ext cx="1463796" cy="694336"/>
      </dsp:txXfrm>
    </dsp:sp>
    <dsp:sp modelId="{BF490483-46B9-4411-84AA-55CEDB96CE68}">
      <dsp:nvSpPr>
        <dsp:cNvPr id="0" name=""/>
        <dsp:cNvSpPr/>
      </dsp:nvSpPr>
      <dsp:spPr>
        <a:xfrm>
          <a:off x="3116739" y="4637018"/>
          <a:ext cx="1538920" cy="7694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Cultural</a:t>
          </a:r>
        </a:p>
      </dsp:txBody>
      <dsp:txXfrm>
        <a:off x="3154301" y="4674580"/>
        <a:ext cx="1463796" cy="694336"/>
      </dsp:txXfrm>
    </dsp:sp>
    <dsp:sp modelId="{9C84DCD1-951D-4122-A27E-14AE982AAADF}">
      <dsp:nvSpPr>
        <dsp:cNvPr id="0" name=""/>
        <dsp:cNvSpPr/>
      </dsp:nvSpPr>
      <dsp:spPr>
        <a:xfrm>
          <a:off x="1478621" y="3958488"/>
          <a:ext cx="1538920" cy="7694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Psychological</a:t>
          </a:r>
        </a:p>
      </dsp:txBody>
      <dsp:txXfrm>
        <a:off x="1516183" y="3996050"/>
        <a:ext cx="1463796" cy="694336"/>
      </dsp:txXfrm>
    </dsp:sp>
    <dsp:sp modelId="{80179EA4-40BD-4A49-8885-66500DDF8CDA}">
      <dsp:nvSpPr>
        <dsp:cNvPr id="0" name=""/>
        <dsp:cNvSpPr/>
      </dsp:nvSpPr>
      <dsp:spPr>
        <a:xfrm>
          <a:off x="800091" y="2320369"/>
          <a:ext cx="1538920" cy="7694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Technological</a:t>
          </a:r>
        </a:p>
      </dsp:txBody>
      <dsp:txXfrm>
        <a:off x="837653" y="2357931"/>
        <a:ext cx="1463796" cy="694336"/>
      </dsp:txXfrm>
    </dsp:sp>
    <dsp:sp modelId="{67549F5A-D1BE-47FF-BA7E-A59E1A260776}">
      <dsp:nvSpPr>
        <dsp:cNvPr id="0" name=""/>
        <dsp:cNvSpPr/>
      </dsp:nvSpPr>
      <dsp:spPr>
        <a:xfrm>
          <a:off x="1478621" y="682251"/>
          <a:ext cx="1538920" cy="7694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Ecological</a:t>
          </a:r>
        </a:p>
      </dsp:txBody>
      <dsp:txXfrm>
        <a:off x="1516183" y="719813"/>
        <a:ext cx="1463796" cy="6943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C1979A-AB36-47FF-AAE5-F49B2DFC7D20}">
      <dsp:nvSpPr>
        <dsp:cNvPr id="0" name=""/>
        <dsp:cNvSpPr/>
      </dsp:nvSpPr>
      <dsp:spPr>
        <a:xfrm>
          <a:off x="-35242" y="-330619"/>
          <a:ext cx="9118219" cy="8273633"/>
        </a:xfrm>
        <a:prstGeom prst="blockArc">
          <a:avLst>
            <a:gd name="adj1" fmla="val 12583692"/>
            <a:gd name="adj2" fmla="val 16186742"/>
            <a:gd name="adj3" fmla="val 453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72FA44-1C75-46FA-8877-64FAFCBA8887}">
      <dsp:nvSpPr>
        <dsp:cNvPr id="0" name=""/>
        <dsp:cNvSpPr/>
      </dsp:nvSpPr>
      <dsp:spPr>
        <a:xfrm>
          <a:off x="133701" y="-686945"/>
          <a:ext cx="9118219" cy="8273633"/>
        </a:xfrm>
        <a:prstGeom prst="blockArc">
          <a:avLst>
            <a:gd name="adj1" fmla="val 8787321"/>
            <a:gd name="adj2" fmla="val 12060336"/>
            <a:gd name="adj3" fmla="val 453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F7237-CDEA-4A3F-BC48-6C4693AD1F5F}">
      <dsp:nvSpPr>
        <dsp:cNvPr id="0" name=""/>
        <dsp:cNvSpPr/>
      </dsp:nvSpPr>
      <dsp:spPr>
        <a:xfrm>
          <a:off x="-397768" y="-1228955"/>
          <a:ext cx="9118219" cy="8273633"/>
        </a:xfrm>
        <a:prstGeom prst="blockArc">
          <a:avLst>
            <a:gd name="adj1" fmla="val 4931766"/>
            <a:gd name="adj2" fmla="val 8005644"/>
            <a:gd name="adj3" fmla="val 453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65ABC0-BA83-4EE9-92BD-49DBB792E943}">
      <dsp:nvSpPr>
        <dsp:cNvPr id="0" name=""/>
        <dsp:cNvSpPr/>
      </dsp:nvSpPr>
      <dsp:spPr>
        <a:xfrm>
          <a:off x="6104" y="-1159260"/>
          <a:ext cx="9118219" cy="8273633"/>
        </a:xfrm>
        <a:prstGeom prst="blockArc">
          <a:avLst>
            <a:gd name="adj1" fmla="val 2417053"/>
            <a:gd name="adj2" fmla="val 5265985"/>
            <a:gd name="adj3" fmla="val 453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FE017-C43A-4A4E-84A8-F4C02AAD77DD}">
      <dsp:nvSpPr>
        <dsp:cNvPr id="0" name=""/>
        <dsp:cNvSpPr/>
      </dsp:nvSpPr>
      <dsp:spPr>
        <a:xfrm>
          <a:off x="-378545" y="-706124"/>
          <a:ext cx="9118219" cy="8273633"/>
        </a:xfrm>
        <a:prstGeom prst="blockArc">
          <a:avLst>
            <a:gd name="adj1" fmla="val 20359660"/>
            <a:gd name="adj2" fmla="val 1733248"/>
            <a:gd name="adj3" fmla="val 453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00EA4-8221-43FB-88A4-44020645C8AF}">
      <dsp:nvSpPr>
        <dsp:cNvPr id="0" name=""/>
        <dsp:cNvSpPr/>
      </dsp:nvSpPr>
      <dsp:spPr>
        <a:xfrm>
          <a:off x="-92153" y="-331024"/>
          <a:ext cx="9118219" cy="8273633"/>
        </a:xfrm>
        <a:prstGeom prst="blockArc">
          <a:avLst>
            <a:gd name="adj1" fmla="val 16262202"/>
            <a:gd name="adj2" fmla="val 19764303"/>
            <a:gd name="adj3" fmla="val 453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F41BD-D6B3-4091-A257-3CB196A18E52}">
      <dsp:nvSpPr>
        <dsp:cNvPr id="0" name=""/>
        <dsp:cNvSpPr/>
      </dsp:nvSpPr>
      <dsp:spPr>
        <a:xfrm>
          <a:off x="1973339" y="990588"/>
          <a:ext cx="5096451" cy="49371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Human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Security &amp;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Welfare</a:t>
          </a:r>
          <a:endParaRPr lang="en-US" sz="2800" b="1" kern="1200" dirty="0"/>
        </a:p>
      </dsp:txBody>
      <dsp:txXfrm>
        <a:off x="2719697" y="1713622"/>
        <a:ext cx="3603735" cy="3491116"/>
      </dsp:txXfrm>
    </dsp:sp>
    <dsp:sp modelId="{3EC67F03-F419-4B09-9428-282C761CB6D2}">
      <dsp:nvSpPr>
        <dsp:cNvPr id="0" name=""/>
        <dsp:cNvSpPr/>
      </dsp:nvSpPr>
      <dsp:spPr>
        <a:xfrm>
          <a:off x="3079798" y="-87865"/>
          <a:ext cx="2868138" cy="26024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Economy &amp; Employment</a:t>
          </a:r>
          <a:endParaRPr lang="en-US" sz="18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New Economic Theory</a:t>
          </a:r>
          <a:endParaRPr lang="en-US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Full Employment</a:t>
          </a:r>
          <a:endParaRPr lang="en-US" sz="1200" b="1" kern="1200" dirty="0">
            <a:solidFill>
              <a:srgbClr val="FF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Money &amp; Finance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Food Security 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Equitable Prosperity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Knowledge-based Services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Economic Value &amp; Measures</a:t>
          </a:r>
          <a:endParaRPr lang="en-US" sz="1200" b="1" kern="1200" dirty="0"/>
        </a:p>
      </dsp:txBody>
      <dsp:txXfrm>
        <a:off x="3499827" y="293258"/>
        <a:ext cx="2028080" cy="1840227"/>
      </dsp:txXfrm>
    </dsp:sp>
    <dsp:sp modelId="{FEDF6F0B-117F-4106-9D0E-924D8DC2EE88}">
      <dsp:nvSpPr>
        <dsp:cNvPr id="0" name=""/>
        <dsp:cNvSpPr/>
      </dsp:nvSpPr>
      <dsp:spPr>
        <a:xfrm>
          <a:off x="5252165" y="1162246"/>
          <a:ext cx="2893356" cy="26477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Human Capital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Education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Health, Welfare &amp; Aging</a:t>
          </a:r>
          <a:endParaRPr lang="en-US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Social Organization &amp; Process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Society as Network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Social Values &amp; Culture</a:t>
          </a:r>
          <a:endParaRPr lang="en-US" sz="1200" b="1" kern="1200" dirty="0"/>
        </a:p>
      </dsp:txBody>
      <dsp:txXfrm>
        <a:off x="5675887" y="1550000"/>
        <a:ext cx="2045912" cy="1872244"/>
      </dsp:txXfrm>
    </dsp:sp>
    <dsp:sp modelId="{8D7AAC06-D912-4ADB-8985-7A0A51EC29CC}">
      <dsp:nvSpPr>
        <dsp:cNvPr id="0" name=""/>
        <dsp:cNvSpPr/>
      </dsp:nvSpPr>
      <dsp:spPr>
        <a:xfrm>
          <a:off x="5112242" y="3352800"/>
          <a:ext cx="2861830" cy="26024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8288" rIns="22860" bIns="22860" numCol="1" spcCol="1270" anchor="ctr" anchorCtr="0">
          <a:noAutofit/>
        </a:bodyPr>
        <a:lstStyle/>
        <a:p>
          <a:pPr marL="46355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Individuality</a:t>
          </a:r>
          <a:endParaRPr lang="en-US" sz="1300" b="1" kern="1200" dirty="0"/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Pioneers &amp; Leaders</a:t>
          </a:r>
          <a:endParaRPr lang="en-US" sz="1200" b="1" kern="1200" dirty="0">
            <a:solidFill>
              <a:schemeClr val="tx1"/>
            </a:solidFill>
          </a:endParaRPr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Creativity &amp; Discovery</a:t>
          </a:r>
          <a:endParaRPr lang="en-US" sz="1200" b="1" kern="1200" dirty="0">
            <a:solidFill>
              <a:schemeClr val="tx1"/>
            </a:solidFill>
          </a:endParaRPr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Recognizing Genius</a:t>
          </a:r>
          <a:endParaRPr lang="en-US" sz="1200" b="1" kern="1200" dirty="0">
            <a:solidFill>
              <a:schemeClr val="tx1"/>
            </a:solidFill>
          </a:endParaRPr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Mind &amp; Rationality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5531347" y="3733923"/>
        <a:ext cx="2023620" cy="1840227"/>
      </dsp:txXfrm>
    </dsp:sp>
    <dsp:sp modelId="{AA589D7A-46CE-4674-BC9A-72BBAE9B8CDF}">
      <dsp:nvSpPr>
        <dsp:cNvPr id="0" name=""/>
        <dsp:cNvSpPr/>
      </dsp:nvSpPr>
      <dsp:spPr>
        <a:xfrm>
          <a:off x="3232197" y="4267194"/>
          <a:ext cx="2868138" cy="26024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46355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baseline="0" dirty="0" smtClean="0"/>
            <a:t>Energy &amp; Ecology</a:t>
          </a:r>
          <a:endParaRPr lang="en-US" sz="1300" b="1" kern="1200" baseline="0" dirty="0"/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Anthropocene</a:t>
          </a:r>
          <a:endParaRPr lang="en-US" sz="1200" b="1" kern="1200" dirty="0"/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Revaluing Nature</a:t>
          </a:r>
          <a:endParaRPr lang="en-US" sz="1200" b="1" kern="1200" dirty="0"/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Global Resources</a:t>
          </a:r>
          <a:endParaRPr lang="en-US" sz="1200" b="1" kern="1200" dirty="0"/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Water Security</a:t>
          </a:r>
          <a:endParaRPr lang="en-US" sz="1200" b="1" kern="1200" dirty="0"/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Energy Alternatives</a:t>
          </a:r>
          <a:endParaRPr lang="en-US" sz="1200" b="1" kern="1200" dirty="0"/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Climate Management</a:t>
          </a:r>
          <a:endParaRPr lang="en-US" sz="1200" b="1" kern="1200" dirty="0"/>
        </a:p>
      </dsp:txBody>
      <dsp:txXfrm>
        <a:off x="3652226" y="4648317"/>
        <a:ext cx="2028080" cy="1840227"/>
      </dsp:txXfrm>
    </dsp:sp>
    <dsp:sp modelId="{7975FA0B-E7EC-45EA-86F0-EBE913C191BE}">
      <dsp:nvSpPr>
        <dsp:cNvPr id="0" name=""/>
        <dsp:cNvSpPr/>
      </dsp:nvSpPr>
      <dsp:spPr>
        <a:xfrm>
          <a:off x="1097720" y="3581406"/>
          <a:ext cx="2868138" cy="26024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Peace &amp; Security</a:t>
          </a:r>
          <a:endParaRPr lang="en-US" sz="16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Revolution in Human Affairs</a:t>
          </a:r>
          <a:endParaRPr lang="en-US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Cooperative Security</a:t>
          </a:r>
          <a:endParaRPr lang="en-US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Conflict Resolution</a:t>
          </a:r>
          <a:endParaRPr lang="en-US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Disarmament</a:t>
          </a:r>
          <a:endParaRPr lang="en-US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Global Referendum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1517749" y="3962529"/>
        <a:ext cx="2028080" cy="1840227"/>
      </dsp:txXfrm>
    </dsp:sp>
    <dsp:sp modelId="{6D601EFC-98ED-42A0-BBDA-4EF5DEBE1FF2}">
      <dsp:nvSpPr>
        <dsp:cNvPr id="0" name=""/>
        <dsp:cNvSpPr/>
      </dsp:nvSpPr>
      <dsp:spPr>
        <a:xfrm>
          <a:off x="838203" y="1219204"/>
          <a:ext cx="2868138" cy="26024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Global Governance</a:t>
          </a:r>
          <a:endParaRPr lang="en-US" sz="18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Democratic Values &amp; Culture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Human Rights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Global Rule of Law</a:t>
          </a:r>
          <a:endParaRPr lang="en-US" sz="11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Human Sovereignty</a:t>
          </a:r>
          <a:r>
            <a:rPr lang="en-US" sz="1200" kern="1200" dirty="0" smtClean="0"/>
            <a:t> </a:t>
          </a:r>
          <a:endParaRPr lang="en-US" sz="1100" b="1" kern="1200" dirty="0">
            <a:solidFill>
              <a:srgbClr val="0070C0"/>
            </a:solidFill>
          </a:endParaRPr>
        </a:p>
      </dsp:txBody>
      <dsp:txXfrm>
        <a:off x="1258232" y="1600327"/>
        <a:ext cx="2028080" cy="1840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5868E-9870-47B3-92F7-6AF4C4F3ADD3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66598-916C-4A9F-9090-7AFD970C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22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7A4D5-2DD7-4BE3-9E60-9CF1CE00D3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11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9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66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this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92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6AA7-826A-45C5-AAF1-A5A5DE943581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A2-62DC-4A0E-83F1-92C5CEBCF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8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6AA7-826A-45C5-AAF1-A5A5DE943581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A2-62DC-4A0E-83F1-92C5CEBCF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5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6AA7-826A-45C5-AAF1-A5A5DE943581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A2-62DC-4A0E-83F1-92C5CEBCF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6AA7-826A-45C5-AAF1-A5A5DE943581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A2-62DC-4A0E-83F1-92C5CEBCF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1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6AA7-826A-45C5-AAF1-A5A5DE943581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A2-62DC-4A0E-83F1-92C5CEBCF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8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6AA7-826A-45C5-AAF1-A5A5DE943581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A2-62DC-4A0E-83F1-92C5CEBCF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40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6AA7-826A-45C5-AAF1-A5A5DE943581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A2-62DC-4A0E-83F1-92C5CEBCF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5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6AA7-826A-45C5-AAF1-A5A5DE943581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A2-62DC-4A0E-83F1-92C5CEBCF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7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6AA7-826A-45C5-AAF1-A5A5DE943581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A2-62DC-4A0E-83F1-92C5CEBCF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5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6AA7-826A-45C5-AAF1-A5A5DE943581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A2-62DC-4A0E-83F1-92C5CEBCF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4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6AA7-826A-45C5-AAF1-A5A5DE943581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A2-62DC-4A0E-83F1-92C5CEBCF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4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26AA7-826A-45C5-AAF1-A5A5DE943581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D27A2-62DC-4A0E-83F1-92C5CEBCF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4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tags" Target="../tags/tag3.xml"/><Relationship Id="rId7" Type="http://schemas.openxmlformats.org/officeDocument/2006/relationships/diagramData" Target="../diagrams/data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3.xml"/><Relationship Id="rId11" Type="http://schemas.microsoft.com/office/2007/relationships/diagramDrawing" Target="../diagrams/drawing2.xml"/><Relationship Id="rId5" Type="http://schemas.openxmlformats.org/officeDocument/2006/relationships/slideLayout" Target="../slideLayouts/slideLayout2.xml"/><Relationship Id="rId10" Type="http://schemas.openxmlformats.org/officeDocument/2006/relationships/diagramColors" Target="../diagrams/colors2.xml"/><Relationship Id="rId4" Type="http://schemas.openxmlformats.org/officeDocument/2006/relationships/tags" Target="../tags/tag4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6800" y="2438400"/>
            <a:ext cx="6858000" cy="9906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effectLst/>
              </a:rPr>
              <a:t>Human-centered Development Paradigm</a:t>
            </a:r>
            <a:r>
              <a:rPr lang="en-US" sz="2800" b="1" dirty="0" smtClean="0">
                <a:effectLst/>
              </a:rPr>
              <a:t/>
            </a:r>
            <a:br>
              <a:rPr lang="en-US" sz="2800" b="1" dirty="0" smtClean="0">
                <a:effectLst/>
              </a:rPr>
            </a:br>
            <a:r>
              <a:rPr lang="en-US" sz="2000" b="1" dirty="0" smtClean="0">
                <a:effectLst/>
                <a:latin typeface="Constantia" pitchFamily="18" charset="0"/>
              </a:rPr>
              <a:t>Brasilia </a:t>
            </a:r>
            <a:r>
              <a:rPr lang="en-US" sz="2000" b="1" dirty="0" smtClean="0">
                <a:effectLst/>
                <a:latin typeface="Constantia" pitchFamily="18" charset="0"/>
              </a:rPr>
              <a:t>– May </a:t>
            </a:r>
            <a:r>
              <a:rPr lang="en-US" sz="2000" b="1" dirty="0" smtClean="0">
                <a:effectLst/>
                <a:latin typeface="Constantia" pitchFamily="18" charset="0"/>
              </a:rPr>
              <a:t>8, </a:t>
            </a:r>
            <a:r>
              <a:rPr lang="en-US" sz="2000" b="1" dirty="0" smtClean="0">
                <a:effectLst/>
                <a:latin typeface="Constantia" pitchFamily="18" charset="0"/>
              </a:rPr>
              <a:t>2014</a:t>
            </a:r>
            <a:endParaRPr lang="en-US" sz="2000" b="1" dirty="0">
              <a:effectLst/>
              <a:latin typeface="Constantia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00200" y="3733800"/>
            <a:ext cx="5791200" cy="16002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Constantia" pitchFamily="18" charset="0"/>
              </a:rPr>
              <a:t>Garry Jacobs</a:t>
            </a:r>
            <a:endParaRPr lang="en-US" sz="2400" i="1" dirty="0" smtClean="0"/>
          </a:p>
          <a:p>
            <a:r>
              <a:rPr lang="en-US" sz="1800" i="1" dirty="0" smtClean="0"/>
              <a:t>Chief Executive </a:t>
            </a:r>
            <a:r>
              <a:rPr lang="en-US" sz="1800" i="1" dirty="0" smtClean="0"/>
              <a:t>Officer </a:t>
            </a:r>
          </a:p>
          <a:p>
            <a:r>
              <a:rPr lang="en-US" i="1" dirty="0" smtClean="0">
                <a:solidFill>
                  <a:srgbClr val="002060"/>
                </a:solidFill>
              </a:rPr>
              <a:t>World </a:t>
            </a:r>
            <a:r>
              <a:rPr lang="en-US" i="1" dirty="0" smtClean="0">
                <a:solidFill>
                  <a:srgbClr val="002060"/>
                </a:solidFill>
              </a:rPr>
              <a:t>Academy of Art &amp; Science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3FBC-BE7B-400E-970B-F3A04014C37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42316"/>
            <a:ext cx="2043684" cy="204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3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>
                <a:effectLst/>
              </a:rPr>
              <a:t>Multidimensional Challenges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607552" cy="4525963"/>
          </a:xfrm>
        </p:spPr>
        <p:txBody>
          <a:bodyPr>
            <a:normAutofit/>
          </a:bodyPr>
          <a:lstStyle/>
          <a:p>
            <a:pPr>
              <a:buSzPct val="80000"/>
              <a:buFont typeface="Arial" pitchFamily="34" charset="0"/>
              <a:buChar char="•"/>
            </a:pPr>
            <a:r>
              <a:rPr lang="en-US" dirty="0" smtClean="0"/>
              <a:t>Financial instability &amp; debt </a:t>
            </a:r>
          </a:p>
          <a:p>
            <a:pPr>
              <a:buSzPct val="80000"/>
              <a:buFont typeface="Arial" pitchFamily="34" charset="0"/>
              <a:buChar char="•"/>
            </a:pPr>
            <a:r>
              <a:rPr lang="en-US" dirty="0" smtClean="0"/>
              <a:t>High unemployment &amp; jobless growth</a:t>
            </a:r>
          </a:p>
          <a:p>
            <a:pPr>
              <a:buSzPct val="80000"/>
              <a:buFont typeface="Arial" pitchFamily="34" charset="0"/>
              <a:buChar char="•"/>
            </a:pPr>
            <a:r>
              <a:rPr lang="en-US" dirty="0" smtClean="0"/>
              <a:t>Flat incomes &amp; widening </a:t>
            </a:r>
            <a:r>
              <a:rPr lang="en-US" dirty="0"/>
              <a:t>inequality</a:t>
            </a:r>
          </a:p>
          <a:p>
            <a:pPr>
              <a:buSzPct val="80000"/>
              <a:buFont typeface="Arial" pitchFamily="34" charset="0"/>
              <a:buChar char="•"/>
            </a:pPr>
            <a:r>
              <a:rPr lang="en-US" dirty="0" smtClean="0"/>
              <a:t>Ecological degradation &amp; climate change</a:t>
            </a:r>
          </a:p>
          <a:p>
            <a:pPr>
              <a:buSzPct val="80000"/>
              <a:buFont typeface="Arial" pitchFamily="34" charset="0"/>
              <a:buChar char="•"/>
            </a:pPr>
            <a:r>
              <a:rPr lang="en-US" dirty="0" smtClean="0"/>
              <a:t>Alienation of youth,</a:t>
            </a:r>
            <a:r>
              <a:rPr lang="en-US" dirty="0"/>
              <a:t> </a:t>
            </a:r>
            <a:r>
              <a:rPr lang="en-US" dirty="0" smtClean="0"/>
              <a:t>social unrest &amp; instability</a:t>
            </a:r>
          </a:p>
          <a:p>
            <a:pPr>
              <a:buSzPct val="80000"/>
              <a:buFont typeface="Arial" pitchFamily="34" charset="0"/>
              <a:buChar char="•"/>
            </a:pPr>
            <a:r>
              <a:rPr lang="en-US" dirty="0" smtClean="0"/>
              <a:t>Failure of institutions for global governance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3FBC-BE7B-400E-970B-F3A04014C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9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Complex, interrelated and interdependent. </a:t>
            </a:r>
          </a:p>
          <a:p>
            <a:r>
              <a:rPr lang="en-IN" dirty="0" smtClean="0"/>
              <a:t>Anthropogenic </a:t>
            </a:r>
            <a:r>
              <a:rPr lang="en-IN" dirty="0"/>
              <a:t>in </a:t>
            </a:r>
            <a:r>
              <a:rPr lang="en-IN" dirty="0" smtClean="0"/>
              <a:t>origin. </a:t>
            </a:r>
          </a:p>
          <a:p>
            <a:r>
              <a:rPr lang="en-US" dirty="0" smtClean="0"/>
              <a:t>Transcend narrow disciplinary boundaries</a:t>
            </a:r>
          </a:p>
          <a:p>
            <a:r>
              <a:rPr lang="en-US" dirty="0" smtClean="0"/>
              <a:t>Global in scope</a:t>
            </a:r>
          </a:p>
          <a:p>
            <a:r>
              <a:rPr lang="en-IN" dirty="0" smtClean="0"/>
              <a:t>Founded on common root causes </a:t>
            </a:r>
          </a:p>
          <a:p>
            <a:r>
              <a:rPr lang="en-US" dirty="0" smtClean="0"/>
              <a:t>Defy solution by incremental, piecemeal, </a:t>
            </a:r>
            <a:r>
              <a:rPr lang="en-US" dirty="0" err="1" smtClean="0"/>
              <a:t>sectoral</a:t>
            </a:r>
            <a:r>
              <a:rPr lang="en-US" dirty="0" smtClean="0"/>
              <a:t> strategies within the existing framework</a:t>
            </a:r>
            <a:endParaRPr lang="en-IN" dirty="0" smtClean="0"/>
          </a:p>
          <a:p>
            <a:r>
              <a:rPr lang="en-IN" dirty="0" smtClean="0"/>
              <a:t>Founded on out-</a:t>
            </a:r>
            <a:r>
              <a:rPr lang="en-IN" dirty="0" err="1" smtClean="0"/>
              <a:t>moded</a:t>
            </a:r>
            <a:r>
              <a:rPr lang="en-IN" dirty="0" smtClean="0"/>
              <a:t> ideas, inadequate concepts, flawed theories and one-sided values</a:t>
            </a:r>
          </a:p>
        </p:txBody>
      </p:sp>
    </p:spTree>
    <p:extLst>
      <p:ext uri="{BB962C8B-B14F-4D97-AF65-F5344CB8AC3E}">
        <p14:creationId xmlns:p14="http://schemas.microsoft.com/office/powerpoint/2010/main" val="335155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lvl="1" algn="ctr"/>
            <a:r>
              <a:rPr lang="en-US" sz="3600" dirty="0"/>
              <a:t>Characteristics of Reliable Knowing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606822"/>
              </p:ext>
            </p:extLst>
          </p:nvPr>
        </p:nvGraphicFramePr>
        <p:xfrm>
          <a:off x="1004888" y="1128712"/>
          <a:ext cx="7072312" cy="5576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404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Comprehensive Perspective &amp; 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custDataLst>
              <p:tags r:id="rId4"/>
            </p:custDataLst>
            <p:extLst/>
          </p:nvPr>
        </p:nvGraphicFramePr>
        <p:xfrm>
          <a:off x="533401" y="1143000"/>
          <a:ext cx="7772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51205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295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Human Security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43507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3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Key Questions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34000"/>
              </a:lnSpc>
              <a:buFont typeface="Arial" pitchFamily="34" charset="0"/>
              <a:buChar char="•"/>
            </a:pPr>
            <a:r>
              <a:rPr lang="en-US" dirty="0" smtClean="0"/>
              <a:t>Is there any way that we can organize global society in a manner that ensures the security and welfare of all human beings, now and in the future</a:t>
            </a:r>
            <a:r>
              <a:rPr lang="en-US" dirty="0" smtClean="0"/>
              <a:t>?</a:t>
            </a:r>
          </a:p>
          <a:p>
            <a:pPr>
              <a:lnSpc>
                <a:spcPct val="134000"/>
              </a:lnSpc>
              <a:buFont typeface="Arial" pitchFamily="34" charset="0"/>
              <a:buChar char="•"/>
            </a:pPr>
            <a:r>
              <a:rPr lang="en-US" dirty="0" smtClean="0"/>
              <a:t>What would be the material, social and psychological result of an alternative paradigm?</a:t>
            </a:r>
            <a:endParaRPr lang="en-US" dirty="0" smtClean="0"/>
          </a:p>
          <a:p>
            <a:pPr marL="0" indent="0">
              <a:lnSpc>
                <a:spcPct val="134000"/>
              </a:lnSpc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3FBC-BE7B-400E-970B-F3A04014C3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Unifying Principles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Human energy is the driving force </a:t>
            </a:r>
          </a:p>
          <a:p>
            <a:r>
              <a:rPr lang="en-US" dirty="0" smtClean="0"/>
              <a:t>Energy is released by aspiration &amp; awareness</a:t>
            </a:r>
          </a:p>
          <a:p>
            <a:r>
              <a:rPr lang="en-US" dirty="0" smtClean="0"/>
              <a:t>Energy directed by ideas &amp; values becomes Force</a:t>
            </a:r>
          </a:p>
          <a:p>
            <a:r>
              <a:rPr lang="en-US" dirty="0" smtClean="0"/>
              <a:t>Force organized acquires Power </a:t>
            </a:r>
          </a:p>
          <a:p>
            <a:r>
              <a:rPr lang="en-US" dirty="0" smtClean="0"/>
              <a:t>Power expressed through Skilled Action accomplishes</a:t>
            </a:r>
          </a:p>
          <a:p>
            <a:r>
              <a:rPr lang="en-US" dirty="0" smtClean="0"/>
              <a:t>The act is a microcosm of society</a:t>
            </a:r>
          </a:p>
          <a:p>
            <a:r>
              <a:rPr lang="en-US" smtClean="0"/>
              <a:t>Individuality </a:t>
            </a:r>
            <a:r>
              <a:rPr lang="en-US" dirty="0" smtClean="0"/>
              <a:t>is the peak of human evolution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919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of Knowing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Reductionism, Mechanism, Materialism</a:t>
            </a:r>
          </a:p>
          <a:p>
            <a:r>
              <a:rPr lang="en-US" dirty="0" smtClean="0"/>
              <a:t>Systems theory, complexity, holism</a:t>
            </a:r>
          </a:p>
          <a:p>
            <a:r>
              <a:rPr lang="en-US" dirty="0" smtClean="0"/>
              <a:t>Integration of objective &amp; subjective realities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19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4EYOV8h2YRHi3JMwuUAi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FRg7EIxvDjWZtzqTkQ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ajWe5L340lfjHzQsK9Qz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DdWIiWWFcowyGWaqCMsyi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357</Words>
  <Application>Microsoft Office PowerPoint</Application>
  <PresentationFormat>On-screen Show (4:3)</PresentationFormat>
  <Paragraphs>104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Constantia</vt:lpstr>
      <vt:lpstr>Office Theme</vt:lpstr>
      <vt:lpstr>Human-centered Development Paradigm Brasilia – May 8, 2014</vt:lpstr>
      <vt:lpstr>Multidimensional Challenges</vt:lpstr>
      <vt:lpstr>Common Characteristics</vt:lpstr>
      <vt:lpstr>Characteristics of Reliable Knowing</vt:lpstr>
      <vt:lpstr>Comprehensive Perspective &amp; Solutions</vt:lpstr>
      <vt:lpstr>Human Security</vt:lpstr>
      <vt:lpstr>Key Questions</vt:lpstr>
      <vt:lpstr>Common Unifying Principles</vt:lpstr>
      <vt:lpstr>Ways of Knowing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Jacobs</dc:creator>
  <cp:lastModifiedBy>Garry Jacobs</cp:lastModifiedBy>
  <cp:revision>13</cp:revision>
  <dcterms:created xsi:type="dcterms:W3CDTF">2013-07-19T09:53:32Z</dcterms:created>
  <dcterms:modified xsi:type="dcterms:W3CDTF">2014-05-08T10:09:30Z</dcterms:modified>
</cp:coreProperties>
</file>