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405" r:id="rId2"/>
    <p:sldId id="321" r:id="rId3"/>
    <p:sldId id="407" r:id="rId4"/>
    <p:sldId id="408" r:id="rId5"/>
    <p:sldId id="411" r:id="rId6"/>
    <p:sldId id="420" r:id="rId7"/>
    <p:sldId id="422" r:id="rId8"/>
    <p:sldId id="423" r:id="rId9"/>
    <p:sldId id="424" r:id="rId10"/>
    <p:sldId id="425" r:id="rId11"/>
    <p:sldId id="426"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84860" autoAdjust="0"/>
  </p:normalViewPr>
  <p:slideViewPr>
    <p:cSldViewPr>
      <p:cViewPr>
        <p:scale>
          <a:sx n="89" d="100"/>
          <a:sy n="89" d="100"/>
        </p:scale>
        <p:origin x="-834"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8B12E-12CA-4AE4-8ABE-AA996E36530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D84D798-5FB5-4649-A78A-B29281148AF7}">
      <dgm:prSet phldrT="[Text]"/>
      <dgm:spPr/>
      <dgm:t>
        <a:bodyPr/>
        <a:lstStyle/>
        <a:p>
          <a:r>
            <a:rPr lang="fr-CH" dirty="0" err="1" smtClean="0"/>
            <a:t>Systemic</a:t>
          </a:r>
          <a:r>
            <a:rPr lang="fr-CH" dirty="0" smtClean="0"/>
            <a:t> perspective (</a:t>
          </a:r>
          <a:r>
            <a:rPr lang="fr-CH" dirty="0" err="1" smtClean="0"/>
            <a:t>voice</a:t>
          </a:r>
          <a:r>
            <a:rPr lang="fr-CH" dirty="0" smtClean="0"/>
            <a:t> of </a:t>
          </a:r>
          <a:r>
            <a:rPr lang="fr-CH" dirty="0" err="1" smtClean="0"/>
            <a:t>reason</a:t>
          </a:r>
          <a:r>
            <a:rPr lang="fr-CH" dirty="0" smtClean="0"/>
            <a:t>)</a:t>
          </a:r>
          <a:endParaRPr lang="en-GB" dirty="0"/>
        </a:p>
      </dgm:t>
    </dgm:pt>
    <dgm:pt modelId="{773E128F-3E87-4160-9D8F-632E78C81FB7}" type="parTrans" cxnId="{384591AD-7089-45E7-B5EC-86D6C4A9FDDE}">
      <dgm:prSet/>
      <dgm:spPr/>
      <dgm:t>
        <a:bodyPr/>
        <a:lstStyle/>
        <a:p>
          <a:endParaRPr lang="en-GB"/>
        </a:p>
      </dgm:t>
    </dgm:pt>
    <dgm:pt modelId="{AEF9672D-FC9B-4BC2-9E11-014999CBF5D6}" type="sibTrans" cxnId="{384591AD-7089-45E7-B5EC-86D6C4A9FDDE}">
      <dgm:prSet/>
      <dgm:spPr/>
      <dgm:t>
        <a:bodyPr/>
        <a:lstStyle/>
        <a:p>
          <a:endParaRPr lang="en-GB"/>
        </a:p>
      </dgm:t>
    </dgm:pt>
    <dgm:pt modelId="{3D25A9B5-1FEB-4B31-9990-EFBE7EC260DF}">
      <dgm:prSet phldrT="[Text]"/>
      <dgm:spPr/>
      <dgm:t>
        <a:bodyPr/>
        <a:lstStyle/>
        <a:p>
          <a:r>
            <a:rPr lang="fr-CH" dirty="0" smtClean="0"/>
            <a:t>And </a:t>
          </a:r>
          <a:r>
            <a:rPr lang="fr-CH" dirty="0" err="1" smtClean="0"/>
            <a:t>what</a:t>
          </a:r>
          <a:r>
            <a:rPr lang="fr-CH" dirty="0" smtClean="0"/>
            <a:t> if…?</a:t>
          </a:r>
          <a:endParaRPr lang="en-GB" dirty="0"/>
        </a:p>
      </dgm:t>
    </dgm:pt>
    <dgm:pt modelId="{EC609F77-CDFE-4602-BA84-254B6CC4474B}" type="parTrans" cxnId="{932671E0-7D77-4393-B24D-A12C10083E57}">
      <dgm:prSet/>
      <dgm:spPr/>
      <dgm:t>
        <a:bodyPr/>
        <a:lstStyle/>
        <a:p>
          <a:endParaRPr lang="en-GB"/>
        </a:p>
      </dgm:t>
    </dgm:pt>
    <dgm:pt modelId="{D19AE74A-6605-42DF-B815-709D68463B0B}" type="sibTrans" cxnId="{932671E0-7D77-4393-B24D-A12C10083E57}">
      <dgm:prSet/>
      <dgm:spPr/>
      <dgm:t>
        <a:bodyPr/>
        <a:lstStyle/>
        <a:p>
          <a:endParaRPr lang="en-GB"/>
        </a:p>
      </dgm:t>
    </dgm:pt>
    <dgm:pt modelId="{B2B1028E-13EF-4953-9774-C32D4039481F}">
      <dgm:prSet phldrT="[Text]"/>
      <dgm:spPr/>
      <dgm:t>
        <a:bodyPr/>
        <a:lstStyle/>
        <a:p>
          <a:r>
            <a:rPr lang="fr-CH" dirty="0" err="1" smtClean="0"/>
            <a:t>Strategic</a:t>
          </a:r>
          <a:r>
            <a:rPr lang="fr-CH" dirty="0" smtClean="0"/>
            <a:t> </a:t>
          </a:r>
          <a:r>
            <a:rPr lang="fr-CH" dirty="0" err="1" smtClean="0"/>
            <a:t>intent</a:t>
          </a:r>
          <a:r>
            <a:rPr lang="fr-CH" dirty="0" smtClean="0"/>
            <a:t> </a:t>
          </a:r>
          <a:endParaRPr lang="en-GB" dirty="0"/>
        </a:p>
      </dgm:t>
    </dgm:pt>
    <dgm:pt modelId="{5AAA1D97-F2A3-4E9C-BA70-C0196E1E7FF4}" type="parTrans" cxnId="{317C8223-A8B0-4D62-ADF3-2149C8669FD1}">
      <dgm:prSet/>
      <dgm:spPr/>
      <dgm:t>
        <a:bodyPr/>
        <a:lstStyle/>
        <a:p>
          <a:endParaRPr lang="en-GB"/>
        </a:p>
      </dgm:t>
    </dgm:pt>
    <dgm:pt modelId="{3421DBB6-CD8C-45DD-9C68-A2CCB049D1E0}" type="sibTrans" cxnId="{317C8223-A8B0-4D62-ADF3-2149C8669FD1}">
      <dgm:prSet/>
      <dgm:spPr/>
      <dgm:t>
        <a:bodyPr/>
        <a:lstStyle/>
        <a:p>
          <a:endParaRPr lang="en-GB"/>
        </a:p>
      </dgm:t>
    </dgm:pt>
    <dgm:pt modelId="{AA6F89B0-3147-41B3-8352-4C5F82764AF7}">
      <dgm:prSet phldrT="[Text]"/>
      <dgm:spPr/>
      <dgm:t>
        <a:bodyPr/>
        <a:lstStyle/>
        <a:p>
          <a:r>
            <a:rPr lang="fr-CH" dirty="0" smtClean="0"/>
            <a:t>Open </a:t>
          </a:r>
          <a:r>
            <a:rPr lang="fr-CH" dirty="0" err="1" smtClean="0"/>
            <a:t>mind</a:t>
          </a:r>
          <a:endParaRPr lang="en-GB" dirty="0"/>
        </a:p>
      </dgm:t>
    </dgm:pt>
    <dgm:pt modelId="{89C070BB-CE4B-4472-B3D3-9F1C7FBB12DE}" type="parTrans" cxnId="{53B6B498-54F1-482D-B7A8-763D69589BB7}">
      <dgm:prSet/>
      <dgm:spPr/>
      <dgm:t>
        <a:bodyPr/>
        <a:lstStyle/>
        <a:p>
          <a:endParaRPr lang="en-GB"/>
        </a:p>
      </dgm:t>
    </dgm:pt>
    <dgm:pt modelId="{F397516E-141F-46D6-8E6C-0FD51B016AB4}" type="sibTrans" cxnId="{53B6B498-54F1-482D-B7A8-763D69589BB7}">
      <dgm:prSet/>
      <dgm:spPr/>
      <dgm:t>
        <a:bodyPr/>
        <a:lstStyle/>
        <a:p>
          <a:endParaRPr lang="en-GB"/>
        </a:p>
      </dgm:t>
    </dgm:pt>
    <dgm:pt modelId="{FE755195-124D-4268-9156-1AF4B62250FB}">
      <dgm:prSet phldrT="[Text]"/>
      <dgm:spPr/>
      <dgm:t>
        <a:bodyPr/>
        <a:lstStyle/>
        <a:p>
          <a:r>
            <a:rPr lang="fr-CH" dirty="0" smtClean="0"/>
            <a:t>The </a:t>
          </a:r>
          <a:r>
            <a:rPr lang="fr-CH" dirty="0" err="1" smtClean="0"/>
            <a:t>ability</a:t>
          </a:r>
          <a:r>
            <a:rPr lang="fr-CH" dirty="0" smtClean="0"/>
            <a:t> to contextualise</a:t>
          </a:r>
          <a:endParaRPr lang="en-GB" dirty="0"/>
        </a:p>
      </dgm:t>
    </dgm:pt>
    <dgm:pt modelId="{1DDDD9CC-2F2C-4ECB-AFDA-DF1A299D81BE}" type="parTrans" cxnId="{E24DDE17-CDAD-4BBD-A4AF-4D09356B2029}">
      <dgm:prSet/>
      <dgm:spPr/>
      <dgm:t>
        <a:bodyPr/>
        <a:lstStyle/>
        <a:p>
          <a:endParaRPr lang="en-GB"/>
        </a:p>
      </dgm:t>
    </dgm:pt>
    <dgm:pt modelId="{DD784014-D023-419E-BD64-E98D5BF6667C}" type="sibTrans" cxnId="{E24DDE17-CDAD-4BBD-A4AF-4D09356B2029}">
      <dgm:prSet/>
      <dgm:spPr/>
      <dgm:t>
        <a:bodyPr/>
        <a:lstStyle/>
        <a:p>
          <a:endParaRPr lang="en-GB"/>
        </a:p>
      </dgm:t>
    </dgm:pt>
    <dgm:pt modelId="{B782C73F-A4AF-4D83-AA29-C2BC9F69F306}" type="pres">
      <dgm:prSet presAssocID="{EDE8B12E-12CA-4AE4-8ABE-AA996E365302}" presName="Name0" presStyleCnt="0">
        <dgm:presLayoutVars>
          <dgm:chMax val="7"/>
          <dgm:chPref val="7"/>
          <dgm:dir/>
        </dgm:presLayoutVars>
      </dgm:prSet>
      <dgm:spPr/>
      <dgm:t>
        <a:bodyPr/>
        <a:lstStyle/>
        <a:p>
          <a:endParaRPr lang="en-GB"/>
        </a:p>
      </dgm:t>
    </dgm:pt>
    <dgm:pt modelId="{4300CB7A-CD26-48F5-BC39-6DB6DFE95308}" type="pres">
      <dgm:prSet presAssocID="{EDE8B12E-12CA-4AE4-8ABE-AA996E365302}" presName="Name1" presStyleCnt="0"/>
      <dgm:spPr/>
    </dgm:pt>
    <dgm:pt modelId="{9B793274-9214-45A6-83AE-9D1B5FE7895C}" type="pres">
      <dgm:prSet presAssocID="{EDE8B12E-12CA-4AE4-8ABE-AA996E365302}" presName="cycle" presStyleCnt="0"/>
      <dgm:spPr/>
    </dgm:pt>
    <dgm:pt modelId="{1D31CC96-54AF-48D4-B0D6-1E45BABEF218}" type="pres">
      <dgm:prSet presAssocID="{EDE8B12E-12CA-4AE4-8ABE-AA996E365302}" presName="srcNode" presStyleLbl="node1" presStyleIdx="0" presStyleCnt="5"/>
      <dgm:spPr/>
    </dgm:pt>
    <dgm:pt modelId="{6E13EB48-3C79-487E-8A37-225C41745E6A}" type="pres">
      <dgm:prSet presAssocID="{EDE8B12E-12CA-4AE4-8ABE-AA996E365302}" presName="conn" presStyleLbl="parChTrans1D2" presStyleIdx="0" presStyleCnt="1" custLinFactNeighborX="2662"/>
      <dgm:spPr/>
      <dgm:t>
        <a:bodyPr/>
        <a:lstStyle/>
        <a:p>
          <a:endParaRPr lang="en-GB"/>
        </a:p>
      </dgm:t>
    </dgm:pt>
    <dgm:pt modelId="{4FED8565-B13A-4080-9CE2-591BE6CAD976}" type="pres">
      <dgm:prSet presAssocID="{EDE8B12E-12CA-4AE4-8ABE-AA996E365302}" presName="extraNode" presStyleLbl="node1" presStyleIdx="0" presStyleCnt="5"/>
      <dgm:spPr/>
    </dgm:pt>
    <dgm:pt modelId="{1D3CDFDC-6E1D-43FF-BCE0-D73F7D336697}" type="pres">
      <dgm:prSet presAssocID="{EDE8B12E-12CA-4AE4-8ABE-AA996E365302}" presName="dstNode" presStyleLbl="node1" presStyleIdx="0" presStyleCnt="5"/>
      <dgm:spPr/>
    </dgm:pt>
    <dgm:pt modelId="{1D1C120A-A8EF-4DF5-95E8-38F1DEEDA384}" type="pres">
      <dgm:prSet presAssocID="{BD84D798-5FB5-4649-A78A-B29281148AF7}" presName="text_1" presStyleLbl="node1" presStyleIdx="0" presStyleCnt="5">
        <dgm:presLayoutVars>
          <dgm:bulletEnabled val="1"/>
        </dgm:presLayoutVars>
      </dgm:prSet>
      <dgm:spPr/>
      <dgm:t>
        <a:bodyPr/>
        <a:lstStyle/>
        <a:p>
          <a:endParaRPr lang="en-GB"/>
        </a:p>
      </dgm:t>
    </dgm:pt>
    <dgm:pt modelId="{E4B22518-3574-42A5-97D3-BF166D4000C2}" type="pres">
      <dgm:prSet presAssocID="{BD84D798-5FB5-4649-A78A-B29281148AF7}" presName="accent_1" presStyleCnt="0"/>
      <dgm:spPr/>
    </dgm:pt>
    <dgm:pt modelId="{9AF85D8A-32BB-41C0-9D13-AF08FE047724}" type="pres">
      <dgm:prSet presAssocID="{BD84D798-5FB5-4649-A78A-B29281148AF7}" presName="accentRepeatNode" presStyleLbl="solidFgAcc1" presStyleIdx="0" presStyleCnt="5"/>
      <dgm:spPr/>
    </dgm:pt>
    <dgm:pt modelId="{F85AC86E-06F8-4A13-BC69-72B3F7D911BC}" type="pres">
      <dgm:prSet presAssocID="{B2B1028E-13EF-4953-9774-C32D4039481F}" presName="text_2" presStyleLbl="node1" presStyleIdx="1" presStyleCnt="5">
        <dgm:presLayoutVars>
          <dgm:bulletEnabled val="1"/>
        </dgm:presLayoutVars>
      </dgm:prSet>
      <dgm:spPr/>
      <dgm:t>
        <a:bodyPr/>
        <a:lstStyle/>
        <a:p>
          <a:endParaRPr lang="en-GB"/>
        </a:p>
      </dgm:t>
    </dgm:pt>
    <dgm:pt modelId="{E75A5036-3C5B-4300-8C75-969B1C4A850E}" type="pres">
      <dgm:prSet presAssocID="{B2B1028E-13EF-4953-9774-C32D4039481F}" presName="accent_2" presStyleCnt="0"/>
      <dgm:spPr/>
    </dgm:pt>
    <dgm:pt modelId="{81291BCC-9EF7-4F89-91D7-2444AA243B7E}" type="pres">
      <dgm:prSet presAssocID="{B2B1028E-13EF-4953-9774-C32D4039481F}" presName="accentRepeatNode" presStyleLbl="solidFgAcc1" presStyleIdx="1" presStyleCnt="5"/>
      <dgm:spPr/>
    </dgm:pt>
    <dgm:pt modelId="{4CF77EF6-1830-4AE4-863E-49DF7188F6A5}" type="pres">
      <dgm:prSet presAssocID="{AA6F89B0-3147-41B3-8352-4C5F82764AF7}" presName="text_3" presStyleLbl="node1" presStyleIdx="2" presStyleCnt="5">
        <dgm:presLayoutVars>
          <dgm:bulletEnabled val="1"/>
        </dgm:presLayoutVars>
      </dgm:prSet>
      <dgm:spPr/>
      <dgm:t>
        <a:bodyPr/>
        <a:lstStyle/>
        <a:p>
          <a:endParaRPr lang="en-GB"/>
        </a:p>
      </dgm:t>
    </dgm:pt>
    <dgm:pt modelId="{0D5E2C25-912C-4E02-82FC-19D0038881C0}" type="pres">
      <dgm:prSet presAssocID="{AA6F89B0-3147-41B3-8352-4C5F82764AF7}" presName="accent_3" presStyleCnt="0"/>
      <dgm:spPr/>
    </dgm:pt>
    <dgm:pt modelId="{E3DD976A-F56C-4F7C-92FA-E53488BBFEDF}" type="pres">
      <dgm:prSet presAssocID="{AA6F89B0-3147-41B3-8352-4C5F82764AF7}" presName="accentRepeatNode" presStyleLbl="solidFgAcc1" presStyleIdx="2" presStyleCnt="5"/>
      <dgm:spPr/>
    </dgm:pt>
    <dgm:pt modelId="{B95A68C2-1FB8-45DD-8D57-E4D75B756A23}" type="pres">
      <dgm:prSet presAssocID="{FE755195-124D-4268-9156-1AF4B62250FB}" presName="text_4" presStyleLbl="node1" presStyleIdx="3" presStyleCnt="5">
        <dgm:presLayoutVars>
          <dgm:bulletEnabled val="1"/>
        </dgm:presLayoutVars>
      </dgm:prSet>
      <dgm:spPr/>
      <dgm:t>
        <a:bodyPr/>
        <a:lstStyle/>
        <a:p>
          <a:endParaRPr lang="en-GB"/>
        </a:p>
      </dgm:t>
    </dgm:pt>
    <dgm:pt modelId="{ACBFFBF8-D994-4A93-9F77-BE95088AD08C}" type="pres">
      <dgm:prSet presAssocID="{FE755195-124D-4268-9156-1AF4B62250FB}" presName="accent_4" presStyleCnt="0"/>
      <dgm:spPr/>
    </dgm:pt>
    <dgm:pt modelId="{C7409138-2976-4160-88E5-8265E17F8A8F}" type="pres">
      <dgm:prSet presAssocID="{FE755195-124D-4268-9156-1AF4B62250FB}" presName="accentRepeatNode" presStyleLbl="solidFgAcc1" presStyleIdx="3" presStyleCnt="5"/>
      <dgm:spPr/>
    </dgm:pt>
    <dgm:pt modelId="{7CE2CC62-D716-411A-8696-78AD289AF36E}" type="pres">
      <dgm:prSet presAssocID="{3D25A9B5-1FEB-4B31-9990-EFBE7EC260DF}" presName="text_5" presStyleLbl="node1" presStyleIdx="4" presStyleCnt="5">
        <dgm:presLayoutVars>
          <dgm:bulletEnabled val="1"/>
        </dgm:presLayoutVars>
      </dgm:prSet>
      <dgm:spPr/>
      <dgm:t>
        <a:bodyPr/>
        <a:lstStyle/>
        <a:p>
          <a:endParaRPr lang="en-GB"/>
        </a:p>
      </dgm:t>
    </dgm:pt>
    <dgm:pt modelId="{26BC7FE4-87C3-4DB8-BB62-D5CEE5D5A09D}" type="pres">
      <dgm:prSet presAssocID="{3D25A9B5-1FEB-4B31-9990-EFBE7EC260DF}" presName="accent_5" presStyleCnt="0"/>
      <dgm:spPr/>
    </dgm:pt>
    <dgm:pt modelId="{19F3C2D3-BBE4-47A3-9E86-0CB88D074096}" type="pres">
      <dgm:prSet presAssocID="{3D25A9B5-1FEB-4B31-9990-EFBE7EC260DF}" presName="accentRepeatNode" presStyleLbl="solidFgAcc1" presStyleIdx="4" presStyleCnt="5"/>
      <dgm:spPr/>
    </dgm:pt>
  </dgm:ptLst>
  <dgm:cxnLst>
    <dgm:cxn modelId="{9B29E97B-7FC9-40AC-9A57-548FB496AE17}" type="presOf" srcId="{BD84D798-5FB5-4649-A78A-B29281148AF7}" destId="{1D1C120A-A8EF-4DF5-95E8-38F1DEEDA384}" srcOrd="0" destOrd="0" presId="urn:microsoft.com/office/officeart/2008/layout/VerticalCurvedList"/>
    <dgm:cxn modelId="{932671E0-7D77-4393-B24D-A12C10083E57}" srcId="{EDE8B12E-12CA-4AE4-8ABE-AA996E365302}" destId="{3D25A9B5-1FEB-4B31-9990-EFBE7EC260DF}" srcOrd="4" destOrd="0" parTransId="{EC609F77-CDFE-4602-BA84-254B6CC4474B}" sibTransId="{D19AE74A-6605-42DF-B815-709D68463B0B}"/>
    <dgm:cxn modelId="{317C8223-A8B0-4D62-ADF3-2149C8669FD1}" srcId="{EDE8B12E-12CA-4AE4-8ABE-AA996E365302}" destId="{B2B1028E-13EF-4953-9774-C32D4039481F}" srcOrd="1" destOrd="0" parTransId="{5AAA1D97-F2A3-4E9C-BA70-C0196E1E7FF4}" sibTransId="{3421DBB6-CD8C-45DD-9C68-A2CCB049D1E0}"/>
    <dgm:cxn modelId="{F5E6C065-BF0E-41D8-8E13-D19D3E77935D}" type="presOf" srcId="{B2B1028E-13EF-4953-9774-C32D4039481F}" destId="{F85AC86E-06F8-4A13-BC69-72B3F7D911BC}" srcOrd="0" destOrd="0" presId="urn:microsoft.com/office/officeart/2008/layout/VerticalCurvedList"/>
    <dgm:cxn modelId="{0D0F8CCD-E856-4C5D-B7E5-1A9DAFE1CD8E}" type="presOf" srcId="{3D25A9B5-1FEB-4B31-9990-EFBE7EC260DF}" destId="{7CE2CC62-D716-411A-8696-78AD289AF36E}" srcOrd="0" destOrd="0" presId="urn:microsoft.com/office/officeart/2008/layout/VerticalCurvedList"/>
    <dgm:cxn modelId="{384591AD-7089-45E7-B5EC-86D6C4A9FDDE}" srcId="{EDE8B12E-12CA-4AE4-8ABE-AA996E365302}" destId="{BD84D798-5FB5-4649-A78A-B29281148AF7}" srcOrd="0" destOrd="0" parTransId="{773E128F-3E87-4160-9D8F-632E78C81FB7}" sibTransId="{AEF9672D-FC9B-4BC2-9E11-014999CBF5D6}"/>
    <dgm:cxn modelId="{E24DDE17-CDAD-4BBD-A4AF-4D09356B2029}" srcId="{EDE8B12E-12CA-4AE4-8ABE-AA996E365302}" destId="{FE755195-124D-4268-9156-1AF4B62250FB}" srcOrd="3" destOrd="0" parTransId="{1DDDD9CC-2F2C-4ECB-AFDA-DF1A299D81BE}" sibTransId="{DD784014-D023-419E-BD64-E98D5BF6667C}"/>
    <dgm:cxn modelId="{47A75AE0-2941-45A8-A3BB-26C4C8F0EF6C}" type="presOf" srcId="{EDE8B12E-12CA-4AE4-8ABE-AA996E365302}" destId="{B782C73F-A4AF-4D83-AA29-C2BC9F69F306}" srcOrd="0" destOrd="0" presId="urn:microsoft.com/office/officeart/2008/layout/VerticalCurvedList"/>
    <dgm:cxn modelId="{EBF02622-1875-44CD-8188-D792BAB36D98}" type="presOf" srcId="{FE755195-124D-4268-9156-1AF4B62250FB}" destId="{B95A68C2-1FB8-45DD-8D57-E4D75B756A23}" srcOrd="0" destOrd="0" presId="urn:microsoft.com/office/officeart/2008/layout/VerticalCurvedList"/>
    <dgm:cxn modelId="{53B6B498-54F1-482D-B7A8-763D69589BB7}" srcId="{EDE8B12E-12CA-4AE4-8ABE-AA996E365302}" destId="{AA6F89B0-3147-41B3-8352-4C5F82764AF7}" srcOrd="2" destOrd="0" parTransId="{89C070BB-CE4B-4472-B3D3-9F1C7FBB12DE}" sibTransId="{F397516E-141F-46D6-8E6C-0FD51B016AB4}"/>
    <dgm:cxn modelId="{31E1200E-B4BF-43E3-AFE2-C8AB2F3AC79F}" type="presOf" srcId="{AEF9672D-FC9B-4BC2-9E11-014999CBF5D6}" destId="{6E13EB48-3C79-487E-8A37-225C41745E6A}" srcOrd="0" destOrd="0" presId="urn:microsoft.com/office/officeart/2008/layout/VerticalCurvedList"/>
    <dgm:cxn modelId="{5E0EDE8C-82E3-4B7E-9F62-7B0498D2325E}" type="presOf" srcId="{AA6F89B0-3147-41B3-8352-4C5F82764AF7}" destId="{4CF77EF6-1830-4AE4-863E-49DF7188F6A5}" srcOrd="0" destOrd="0" presId="urn:microsoft.com/office/officeart/2008/layout/VerticalCurvedList"/>
    <dgm:cxn modelId="{70566594-0303-4B99-889B-9A84A0DBFE29}" type="presParOf" srcId="{B782C73F-A4AF-4D83-AA29-C2BC9F69F306}" destId="{4300CB7A-CD26-48F5-BC39-6DB6DFE95308}" srcOrd="0" destOrd="0" presId="urn:microsoft.com/office/officeart/2008/layout/VerticalCurvedList"/>
    <dgm:cxn modelId="{991DB9F3-2E24-47F5-959C-5714BB32AC75}" type="presParOf" srcId="{4300CB7A-CD26-48F5-BC39-6DB6DFE95308}" destId="{9B793274-9214-45A6-83AE-9D1B5FE7895C}" srcOrd="0" destOrd="0" presId="urn:microsoft.com/office/officeart/2008/layout/VerticalCurvedList"/>
    <dgm:cxn modelId="{B3153EA8-2DC1-4821-B1B8-09060939E3E3}" type="presParOf" srcId="{9B793274-9214-45A6-83AE-9D1B5FE7895C}" destId="{1D31CC96-54AF-48D4-B0D6-1E45BABEF218}" srcOrd="0" destOrd="0" presId="urn:microsoft.com/office/officeart/2008/layout/VerticalCurvedList"/>
    <dgm:cxn modelId="{0BDD41D1-1008-4B73-8682-E85D4B40A8B0}" type="presParOf" srcId="{9B793274-9214-45A6-83AE-9D1B5FE7895C}" destId="{6E13EB48-3C79-487E-8A37-225C41745E6A}" srcOrd="1" destOrd="0" presId="urn:microsoft.com/office/officeart/2008/layout/VerticalCurvedList"/>
    <dgm:cxn modelId="{CA73B82F-74BB-408A-BB06-9EEBD670917C}" type="presParOf" srcId="{9B793274-9214-45A6-83AE-9D1B5FE7895C}" destId="{4FED8565-B13A-4080-9CE2-591BE6CAD976}" srcOrd="2" destOrd="0" presId="urn:microsoft.com/office/officeart/2008/layout/VerticalCurvedList"/>
    <dgm:cxn modelId="{EA1B0436-7ECB-4FC8-A7ED-8294B0D3DA26}" type="presParOf" srcId="{9B793274-9214-45A6-83AE-9D1B5FE7895C}" destId="{1D3CDFDC-6E1D-43FF-BCE0-D73F7D336697}" srcOrd="3" destOrd="0" presId="urn:microsoft.com/office/officeart/2008/layout/VerticalCurvedList"/>
    <dgm:cxn modelId="{75C2BD31-DB15-4F61-9697-E9A86E410027}" type="presParOf" srcId="{4300CB7A-CD26-48F5-BC39-6DB6DFE95308}" destId="{1D1C120A-A8EF-4DF5-95E8-38F1DEEDA384}" srcOrd="1" destOrd="0" presId="urn:microsoft.com/office/officeart/2008/layout/VerticalCurvedList"/>
    <dgm:cxn modelId="{8281AE0D-7FFB-457B-8153-13F304DC4512}" type="presParOf" srcId="{4300CB7A-CD26-48F5-BC39-6DB6DFE95308}" destId="{E4B22518-3574-42A5-97D3-BF166D4000C2}" srcOrd="2" destOrd="0" presId="urn:microsoft.com/office/officeart/2008/layout/VerticalCurvedList"/>
    <dgm:cxn modelId="{D5E7CD1E-6819-4C96-88D3-49E187C12F97}" type="presParOf" srcId="{E4B22518-3574-42A5-97D3-BF166D4000C2}" destId="{9AF85D8A-32BB-41C0-9D13-AF08FE047724}" srcOrd="0" destOrd="0" presId="urn:microsoft.com/office/officeart/2008/layout/VerticalCurvedList"/>
    <dgm:cxn modelId="{C3C39B96-6ADD-4BBA-8991-703D9912C0B2}" type="presParOf" srcId="{4300CB7A-CD26-48F5-BC39-6DB6DFE95308}" destId="{F85AC86E-06F8-4A13-BC69-72B3F7D911BC}" srcOrd="3" destOrd="0" presId="urn:microsoft.com/office/officeart/2008/layout/VerticalCurvedList"/>
    <dgm:cxn modelId="{349D3DA5-6BA4-4232-868D-E01B436A7293}" type="presParOf" srcId="{4300CB7A-CD26-48F5-BC39-6DB6DFE95308}" destId="{E75A5036-3C5B-4300-8C75-969B1C4A850E}" srcOrd="4" destOrd="0" presId="urn:microsoft.com/office/officeart/2008/layout/VerticalCurvedList"/>
    <dgm:cxn modelId="{10660A8B-4474-4B03-8A25-CC9998D3970A}" type="presParOf" srcId="{E75A5036-3C5B-4300-8C75-969B1C4A850E}" destId="{81291BCC-9EF7-4F89-91D7-2444AA243B7E}" srcOrd="0" destOrd="0" presId="urn:microsoft.com/office/officeart/2008/layout/VerticalCurvedList"/>
    <dgm:cxn modelId="{B12D8087-DB4F-4580-8DFE-E73CA2D682FE}" type="presParOf" srcId="{4300CB7A-CD26-48F5-BC39-6DB6DFE95308}" destId="{4CF77EF6-1830-4AE4-863E-49DF7188F6A5}" srcOrd="5" destOrd="0" presId="urn:microsoft.com/office/officeart/2008/layout/VerticalCurvedList"/>
    <dgm:cxn modelId="{F8C72B40-6BE7-4E01-A630-90F5310A521E}" type="presParOf" srcId="{4300CB7A-CD26-48F5-BC39-6DB6DFE95308}" destId="{0D5E2C25-912C-4E02-82FC-19D0038881C0}" srcOrd="6" destOrd="0" presId="urn:microsoft.com/office/officeart/2008/layout/VerticalCurvedList"/>
    <dgm:cxn modelId="{920700EA-701F-415A-8B88-6B478E1ACDD5}" type="presParOf" srcId="{0D5E2C25-912C-4E02-82FC-19D0038881C0}" destId="{E3DD976A-F56C-4F7C-92FA-E53488BBFEDF}" srcOrd="0" destOrd="0" presId="urn:microsoft.com/office/officeart/2008/layout/VerticalCurvedList"/>
    <dgm:cxn modelId="{05F1D261-C5F0-4218-BD65-2F154AB8A4F1}" type="presParOf" srcId="{4300CB7A-CD26-48F5-BC39-6DB6DFE95308}" destId="{B95A68C2-1FB8-45DD-8D57-E4D75B756A23}" srcOrd="7" destOrd="0" presId="urn:microsoft.com/office/officeart/2008/layout/VerticalCurvedList"/>
    <dgm:cxn modelId="{A8A450E7-946E-400C-A588-FBB80E6683B4}" type="presParOf" srcId="{4300CB7A-CD26-48F5-BC39-6DB6DFE95308}" destId="{ACBFFBF8-D994-4A93-9F77-BE95088AD08C}" srcOrd="8" destOrd="0" presId="urn:microsoft.com/office/officeart/2008/layout/VerticalCurvedList"/>
    <dgm:cxn modelId="{FB04D92E-DCCD-4520-8937-A0DC68919A09}" type="presParOf" srcId="{ACBFFBF8-D994-4A93-9F77-BE95088AD08C}" destId="{C7409138-2976-4160-88E5-8265E17F8A8F}" srcOrd="0" destOrd="0" presId="urn:microsoft.com/office/officeart/2008/layout/VerticalCurvedList"/>
    <dgm:cxn modelId="{DDFD03F1-7B4E-41F4-A019-2740F064015A}" type="presParOf" srcId="{4300CB7A-CD26-48F5-BC39-6DB6DFE95308}" destId="{7CE2CC62-D716-411A-8696-78AD289AF36E}" srcOrd="9" destOrd="0" presId="urn:microsoft.com/office/officeart/2008/layout/VerticalCurvedList"/>
    <dgm:cxn modelId="{47D8D31F-ECEF-42DC-B1FC-E7E097AB7A1E}" type="presParOf" srcId="{4300CB7A-CD26-48F5-BC39-6DB6DFE95308}" destId="{26BC7FE4-87C3-4DB8-BB62-D5CEE5D5A09D}" srcOrd="10" destOrd="0" presId="urn:microsoft.com/office/officeart/2008/layout/VerticalCurvedList"/>
    <dgm:cxn modelId="{E90A4014-9777-4E85-BF86-3535958B8E24}" type="presParOf" srcId="{26BC7FE4-87C3-4DB8-BB62-D5CEE5D5A09D}" destId="{19F3C2D3-BBE4-47A3-9E86-0CB88D0740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59CA42-E791-43E0-A1DD-0AF560654859}"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en-GB"/>
        </a:p>
      </dgm:t>
    </dgm:pt>
    <dgm:pt modelId="{A77051AF-C23A-45FE-B846-92B5F9180587}">
      <dgm:prSet phldrT="[Text]"/>
      <dgm:spPr/>
      <dgm:t>
        <a:bodyPr/>
        <a:lstStyle/>
        <a:p>
          <a:r>
            <a:rPr lang="fr-CH" dirty="0" smtClean="0"/>
            <a:t>Self-</a:t>
          </a:r>
          <a:r>
            <a:rPr lang="fr-CH" dirty="0" err="1" smtClean="0"/>
            <a:t>Awareness</a:t>
          </a:r>
          <a:endParaRPr lang="en-GB" dirty="0"/>
        </a:p>
      </dgm:t>
    </dgm:pt>
    <dgm:pt modelId="{96D4DF0B-0EC4-44A8-AD6F-E33EE72F1538}" type="parTrans" cxnId="{18A6F25F-0E34-4D7F-BBEC-8196E6A1A1EC}">
      <dgm:prSet/>
      <dgm:spPr/>
      <dgm:t>
        <a:bodyPr/>
        <a:lstStyle/>
        <a:p>
          <a:endParaRPr lang="en-GB"/>
        </a:p>
      </dgm:t>
    </dgm:pt>
    <dgm:pt modelId="{4C7297FA-F446-482B-BF96-7801E7F31E12}" type="sibTrans" cxnId="{18A6F25F-0E34-4D7F-BBEC-8196E6A1A1EC}">
      <dgm:prSet/>
      <dgm:spPr/>
      <dgm:t>
        <a:bodyPr/>
        <a:lstStyle/>
        <a:p>
          <a:endParaRPr lang="en-GB"/>
        </a:p>
      </dgm:t>
    </dgm:pt>
    <dgm:pt modelId="{F46803C8-DE07-434D-9BC2-CABE394A6CF4}">
      <dgm:prSet phldrT="[Text]" custT="1"/>
      <dgm:spPr/>
      <dgm:t>
        <a:bodyPr/>
        <a:lstStyle/>
        <a:p>
          <a:r>
            <a:rPr lang="fr-CH" sz="1400" b="0" dirty="0" err="1" smtClean="0"/>
            <a:t>Emotional</a:t>
          </a:r>
          <a:r>
            <a:rPr lang="fr-CH" sz="1400" b="0" dirty="0" smtClean="0"/>
            <a:t> Self -</a:t>
          </a:r>
          <a:r>
            <a:rPr lang="fr-CH" sz="1400" b="0" dirty="0" err="1" smtClean="0"/>
            <a:t>Awareness</a:t>
          </a:r>
          <a:endParaRPr lang="en-GB" sz="1400" b="0" dirty="0"/>
        </a:p>
      </dgm:t>
    </dgm:pt>
    <dgm:pt modelId="{570AB806-43A7-4E14-8953-2913E59C6B00}" type="parTrans" cxnId="{53AE7362-3C20-4829-AE39-8B008802BAE3}">
      <dgm:prSet/>
      <dgm:spPr/>
      <dgm:t>
        <a:bodyPr/>
        <a:lstStyle/>
        <a:p>
          <a:endParaRPr lang="en-GB"/>
        </a:p>
      </dgm:t>
    </dgm:pt>
    <dgm:pt modelId="{BF0F609F-3C12-43FF-BB95-90E9B4E6022B}" type="sibTrans" cxnId="{53AE7362-3C20-4829-AE39-8B008802BAE3}">
      <dgm:prSet/>
      <dgm:spPr/>
      <dgm:t>
        <a:bodyPr/>
        <a:lstStyle/>
        <a:p>
          <a:endParaRPr lang="en-GB"/>
        </a:p>
      </dgm:t>
    </dgm:pt>
    <dgm:pt modelId="{01FAAD75-7893-433E-A44E-6A892E2C1E8C}">
      <dgm:prSet phldrT="[Text]"/>
      <dgm:spPr/>
      <dgm:t>
        <a:bodyPr/>
        <a:lstStyle/>
        <a:p>
          <a:r>
            <a:rPr lang="fr-CH" dirty="0" smtClean="0"/>
            <a:t>Self-Management</a:t>
          </a:r>
          <a:endParaRPr lang="en-GB" dirty="0"/>
        </a:p>
      </dgm:t>
    </dgm:pt>
    <dgm:pt modelId="{BB659677-6DFF-48F3-A79E-1675F2850F15}" type="parTrans" cxnId="{D2093099-5B3D-4CB4-A0E9-7D4AB18239D8}">
      <dgm:prSet/>
      <dgm:spPr/>
      <dgm:t>
        <a:bodyPr/>
        <a:lstStyle/>
        <a:p>
          <a:endParaRPr lang="en-GB"/>
        </a:p>
      </dgm:t>
    </dgm:pt>
    <dgm:pt modelId="{24C1565B-67CC-480A-98CD-8C837E651515}" type="sibTrans" cxnId="{D2093099-5B3D-4CB4-A0E9-7D4AB18239D8}">
      <dgm:prSet/>
      <dgm:spPr/>
      <dgm:t>
        <a:bodyPr/>
        <a:lstStyle/>
        <a:p>
          <a:endParaRPr lang="en-GB"/>
        </a:p>
      </dgm:t>
    </dgm:pt>
    <dgm:pt modelId="{4E05DAEA-0D46-4105-8044-3BB0EB50FC5F}">
      <dgm:prSet phldrT="[Text]" custT="1"/>
      <dgm:spPr/>
      <dgm:t>
        <a:bodyPr/>
        <a:lstStyle/>
        <a:p>
          <a:pPr algn="r"/>
          <a:r>
            <a:rPr lang="fr-CH" sz="1400" b="0" dirty="0" smtClean="0"/>
            <a:t>Self-Control</a:t>
          </a:r>
          <a:endParaRPr lang="en-GB" sz="1400" b="0" dirty="0"/>
        </a:p>
      </dgm:t>
    </dgm:pt>
    <dgm:pt modelId="{B2E5F501-F364-4117-84E6-B855BF52FA8F}" type="parTrans" cxnId="{429543CC-25C6-478B-9CD8-0908FD140155}">
      <dgm:prSet/>
      <dgm:spPr/>
      <dgm:t>
        <a:bodyPr/>
        <a:lstStyle/>
        <a:p>
          <a:endParaRPr lang="en-GB"/>
        </a:p>
      </dgm:t>
    </dgm:pt>
    <dgm:pt modelId="{3D976274-0F34-45AE-A449-08931630256A}" type="sibTrans" cxnId="{429543CC-25C6-478B-9CD8-0908FD140155}">
      <dgm:prSet/>
      <dgm:spPr/>
      <dgm:t>
        <a:bodyPr/>
        <a:lstStyle/>
        <a:p>
          <a:endParaRPr lang="en-GB"/>
        </a:p>
      </dgm:t>
    </dgm:pt>
    <dgm:pt modelId="{66DBF0FA-6ACD-431F-86B1-A41AB6FEEE40}">
      <dgm:prSet phldrT="[Text]"/>
      <dgm:spPr/>
      <dgm:t>
        <a:bodyPr/>
        <a:lstStyle/>
        <a:p>
          <a:r>
            <a:rPr lang="fr-CH" dirty="0" smtClean="0"/>
            <a:t>Social-</a:t>
          </a:r>
          <a:r>
            <a:rPr lang="fr-CH" dirty="0" err="1" smtClean="0"/>
            <a:t>Awareness</a:t>
          </a:r>
          <a:endParaRPr lang="en-GB" dirty="0"/>
        </a:p>
      </dgm:t>
    </dgm:pt>
    <dgm:pt modelId="{85201265-32D6-415F-8398-DA0665CB7D40}" type="parTrans" cxnId="{C4999184-83FA-4C6E-A195-EF1D36987B73}">
      <dgm:prSet/>
      <dgm:spPr/>
      <dgm:t>
        <a:bodyPr/>
        <a:lstStyle/>
        <a:p>
          <a:endParaRPr lang="en-GB"/>
        </a:p>
      </dgm:t>
    </dgm:pt>
    <dgm:pt modelId="{FA4513CD-D7B2-450D-963A-416522E8D555}" type="sibTrans" cxnId="{C4999184-83FA-4C6E-A195-EF1D36987B73}">
      <dgm:prSet/>
      <dgm:spPr/>
      <dgm:t>
        <a:bodyPr/>
        <a:lstStyle/>
        <a:p>
          <a:endParaRPr lang="en-GB"/>
        </a:p>
      </dgm:t>
    </dgm:pt>
    <dgm:pt modelId="{2C62735A-73E7-47DA-9C69-1C6E39FAF739}">
      <dgm:prSet phldrT="[Text]" custT="1"/>
      <dgm:spPr/>
      <dgm:t>
        <a:bodyPr anchor="b"/>
        <a:lstStyle/>
        <a:p>
          <a:pPr algn="r"/>
          <a:r>
            <a:rPr lang="fr-CH" sz="1400" b="0" dirty="0" err="1" smtClean="0"/>
            <a:t>Empathy</a:t>
          </a:r>
          <a:r>
            <a:rPr lang="fr-CH" sz="1400" b="0" dirty="0" smtClean="0"/>
            <a:t> </a:t>
          </a:r>
          <a:endParaRPr lang="en-GB" sz="1400" b="0" dirty="0"/>
        </a:p>
      </dgm:t>
    </dgm:pt>
    <dgm:pt modelId="{755DA446-ED72-4212-9AF5-05D0BADAFC7D}" type="parTrans" cxnId="{0A520D7D-A401-4A94-82DA-ABB7B71E5E7F}">
      <dgm:prSet/>
      <dgm:spPr/>
      <dgm:t>
        <a:bodyPr/>
        <a:lstStyle/>
        <a:p>
          <a:endParaRPr lang="en-GB"/>
        </a:p>
      </dgm:t>
    </dgm:pt>
    <dgm:pt modelId="{9E06E4C2-EE11-4EA9-996F-23B130E6D384}" type="sibTrans" cxnId="{0A520D7D-A401-4A94-82DA-ABB7B71E5E7F}">
      <dgm:prSet/>
      <dgm:spPr/>
      <dgm:t>
        <a:bodyPr/>
        <a:lstStyle/>
        <a:p>
          <a:endParaRPr lang="en-GB"/>
        </a:p>
      </dgm:t>
    </dgm:pt>
    <dgm:pt modelId="{C71A63FC-9B20-4E3C-823B-6B3C125906FF}">
      <dgm:prSet phldrT="[Text]"/>
      <dgm:spPr/>
      <dgm:t>
        <a:bodyPr/>
        <a:lstStyle/>
        <a:p>
          <a:r>
            <a:rPr lang="fr-CH" dirty="0" smtClean="0"/>
            <a:t>Relationship Management</a:t>
          </a:r>
          <a:endParaRPr lang="en-GB" dirty="0"/>
        </a:p>
      </dgm:t>
    </dgm:pt>
    <dgm:pt modelId="{45F494FC-181B-41D1-B8EF-880A5F5ACA62}" type="parTrans" cxnId="{2FE375B4-66AB-4D53-B09D-EEB29052B809}">
      <dgm:prSet/>
      <dgm:spPr/>
      <dgm:t>
        <a:bodyPr/>
        <a:lstStyle/>
        <a:p>
          <a:endParaRPr lang="en-GB"/>
        </a:p>
      </dgm:t>
    </dgm:pt>
    <dgm:pt modelId="{D68A4AB3-984D-4D9A-B84D-FADDCB8036DD}" type="sibTrans" cxnId="{2FE375B4-66AB-4D53-B09D-EEB29052B809}">
      <dgm:prSet/>
      <dgm:spPr/>
      <dgm:t>
        <a:bodyPr/>
        <a:lstStyle/>
        <a:p>
          <a:endParaRPr lang="en-GB"/>
        </a:p>
      </dgm:t>
    </dgm:pt>
    <dgm:pt modelId="{839137CF-7B38-4D80-95AC-E0795770B658}">
      <dgm:prSet phldrT="[Text]" custT="1"/>
      <dgm:spPr/>
      <dgm:t>
        <a:bodyPr anchor="b"/>
        <a:lstStyle/>
        <a:p>
          <a:r>
            <a:rPr lang="fr-CH" sz="1400" b="0" dirty="0" smtClean="0"/>
            <a:t>Inspiration</a:t>
          </a:r>
          <a:endParaRPr lang="en-GB" sz="1400" b="0" dirty="0"/>
        </a:p>
      </dgm:t>
    </dgm:pt>
    <dgm:pt modelId="{71AC25AA-4AA4-47AF-873F-198414F8EE61}" type="parTrans" cxnId="{5D6E1C63-B37A-4C11-B9D8-589C6862E046}">
      <dgm:prSet/>
      <dgm:spPr/>
      <dgm:t>
        <a:bodyPr/>
        <a:lstStyle/>
        <a:p>
          <a:endParaRPr lang="en-GB"/>
        </a:p>
      </dgm:t>
    </dgm:pt>
    <dgm:pt modelId="{BBEA19F7-DAF3-415C-8E7F-9149A254A1C3}" type="sibTrans" cxnId="{5D6E1C63-B37A-4C11-B9D8-589C6862E046}">
      <dgm:prSet/>
      <dgm:spPr/>
      <dgm:t>
        <a:bodyPr/>
        <a:lstStyle/>
        <a:p>
          <a:endParaRPr lang="en-GB"/>
        </a:p>
      </dgm:t>
    </dgm:pt>
    <dgm:pt modelId="{E71B7E3F-0098-44D4-AAE1-DF55ED4A1C19}">
      <dgm:prSet phldrT="[Text]" custT="1"/>
      <dgm:spPr/>
      <dgm:t>
        <a:bodyPr/>
        <a:lstStyle/>
        <a:p>
          <a:r>
            <a:rPr lang="fr-CH" sz="1400" b="0" dirty="0" err="1" smtClean="0"/>
            <a:t>Accurate</a:t>
          </a:r>
          <a:r>
            <a:rPr lang="fr-CH" sz="1400" b="0" dirty="0" smtClean="0"/>
            <a:t>  Self-</a:t>
          </a:r>
          <a:r>
            <a:rPr lang="fr-CH" sz="1400" b="0" dirty="0" err="1" smtClean="0"/>
            <a:t>Awareness</a:t>
          </a:r>
          <a:endParaRPr lang="en-GB" sz="1400" b="0" dirty="0"/>
        </a:p>
      </dgm:t>
    </dgm:pt>
    <dgm:pt modelId="{C3C968FD-0E12-464B-9536-CAF8DBF03AFC}" type="parTrans" cxnId="{066CC2A4-2EEA-4476-960F-2989CA8DF9A6}">
      <dgm:prSet/>
      <dgm:spPr/>
      <dgm:t>
        <a:bodyPr/>
        <a:lstStyle/>
        <a:p>
          <a:endParaRPr lang="en-GB"/>
        </a:p>
      </dgm:t>
    </dgm:pt>
    <dgm:pt modelId="{C28805CB-CB53-4DC2-BB57-7431B7C9048E}" type="sibTrans" cxnId="{066CC2A4-2EEA-4476-960F-2989CA8DF9A6}">
      <dgm:prSet/>
      <dgm:spPr/>
      <dgm:t>
        <a:bodyPr/>
        <a:lstStyle/>
        <a:p>
          <a:endParaRPr lang="en-GB"/>
        </a:p>
      </dgm:t>
    </dgm:pt>
    <dgm:pt modelId="{961CBA41-5AEA-42A6-B207-CF0345C21B00}">
      <dgm:prSet phldrT="[Text]" custT="1"/>
      <dgm:spPr/>
      <dgm:t>
        <a:bodyPr/>
        <a:lstStyle/>
        <a:p>
          <a:r>
            <a:rPr lang="fr-CH" sz="1400" b="0" dirty="0" smtClean="0"/>
            <a:t>Self-confidence</a:t>
          </a:r>
          <a:endParaRPr lang="en-GB" sz="1400" b="0" dirty="0"/>
        </a:p>
      </dgm:t>
    </dgm:pt>
    <dgm:pt modelId="{4F3E1E3C-1CBE-4C74-8DD4-F5943130F458}" type="parTrans" cxnId="{4F77F3BE-989C-431F-94C8-D6EFCCE58B83}">
      <dgm:prSet/>
      <dgm:spPr/>
      <dgm:t>
        <a:bodyPr/>
        <a:lstStyle/>
        <a:p>
          <a:endParaRPr lang="en-GB"/>
        </a:p>
      </dgm:t>
    </dgm:pt>
    <dgm:pt modelId="{240F0A83-AD88-4374-849C-F7C4975F0CA8}" type="sibTrans" cxnId="{4F77F3BE-989C-431F-94C8-D6EFCCE58B83}">
      <dgm:prSet/>
      <dgm:spPr/>
      <dgm:t>
        <a:bodyPr/>
        <a:lstStyle/>
        <a:p>
          <a:endParaRPr lang="en-GB"/>
        </a:p>
      </dgm:t>
    </dgm:pt>
    <dgm:pt modelId="{C1F4936F-CF0B-4850-A175-85291D723C3F}">
      <dgm:prSet phldrT="[Text]" custT="1"/>
      <dgm:spPr/>
      <dgm:t>
        <a:bodyPr/>
        <a:lstStyle/>
        <a:p>
          <a:pPr algn="r"/>
          <a:r>
            <a:rPr lang="fr-CH" sz="1400" b="0" dirty="0" err="1" smtClean="0"/>
            <a:t>Transparency</a:t>
          </a:r>
          <a:endParaRPr lang="en-GB" sz="1400" b="0" dirty="0"/>
        </a:p>
      </dgm:t>
    </dgm:pt>
    <dgm:pt modelId="{6EF86A1E-6604-4817-8633-A2F8A916887F}" type="parTrans" cxnId="{D1732FD1-8752-40C9-A972-111617D11681}">
      <dgm:prSet/>
      <dgm:spPr/>
      <dgm:t>
        <a:bodyPr/>
        <a:lstStyle/>
        <a:p>
          <a:endParaRPr lang="en-GB"/>
        </a:p>
      </dgm:t>
    </dgm:pt>
    <dgm:pt modelId="{BD9B5502-1277-4D14-8571-1183A338891C}" type="sibTrans" cxnId="{D1732FD1-8752-40C9-A972-111617D11681}">
      <dgm:prSet/>
      <dgm:spPr/>
      <dgm:t>
        <a:bodyPr/>
        <a:lstStyle/>
        <a:p>
          <a:endParaRPr lang="en-GB"/>
        </a:p>
      </dgm:t>
    </dgm:pt>
    <dgm:pt modelId="{1827E96B-ECF4-4ABA-A7CE-33F02D498C40}">
      <dgm:prSet phldrT="[Text]" custT="1"/>
      <dgm:spPr/>
      <dgm:t>
        <a:bodyPr/>
        <a:lstStyle/>
        <a:p>
          <a:pPr algn="r"/>
          <a:r>
            <a:rPr lang="fr-CH" sz="1400" b="0" dirty="0" err="1" smtClean="0"/>
            <a:t>Adaptability</a:t>
          </a:r>
          <a:endParaRPr lang="en-GB" sz="1400" b="0" dirty="0"/>
        </a:p>
      </dgm:t>
    </dgm:pt>
    <dgm:pt modelId="{FD1ACB13-FFB0-4968-933A-2D2FD18F596E}" type="parTrans" cxnId="{8292AC09-F07A-4B96-9F24-461ADBED3499}">
      <dgm:prSet/>
      <dgm:spPr/>
      <dgm:t>
        <a:bodyPr/>
        <a:lstStyle/>
        <a:p>
          <a:endParaRPr lang="en-GB"/>
        </a:p>
      </dgm:t>
    </dgm:pt>
    <dgm:pt modelId="{9095F60F-E703-43D7-B09C-2BF67093E6FF}" type="sibTrans" cxnId="{8292AC09-F07A-4B96-9F24-461ADBED3499}">
      <dgm:prSet/>
      <dgm:spPr/>
      <dgm:t>
        <a:bodyPr/>
        <a:lstStyle/>
        <a:p>
          <a:endParaRPr lang="en-GB"/>
        </a:p>
      </dgm:t>
    </dgm:pt>
    <dgm:pt modelId="{99EB499F-2A0F-4A4D-A854-C9708AD53AF3}">
      <dgm:prSet phldrT="[Text]" custT="1"/>
      <dgm:spPr/>
      <dgm:t>
        <a:bodyPr/>
        <a:lstStyle/>
        <a:p>
          <a:pPr algn="r"/>
          <a:r>
            <a:rPr lang="fr-CH" sz="1400" b="0" dirty="0" err="1" smtClean="0"/>
            <a:t>Achievement</a:t>
          </a:r>
          <a:endParaRPr lang="en-GB" sz="1400" b="0" dirty="0"/>
        </a:p>
      </dgm:t>
    </dgm:pt>
    <dgm:pt modelId="{CD0F466B-F47A-459E-A4C9-38AFA6DA062D}" type="parTrans" cxnId="{3A39B8BE-39F6-4495-BE63-6944C3F00711}">
      <dgm:prSet/>
      <dgm:spPr/>
      <dgm:t>
        <a:bodyPr/>
        <a:lstStyle/>
        <a:p>
          <a:endParaRPr lang="en-GB"/>
        </a:p>
      </dgm:t>
    </dgm:pt>
    <dgm:pt modelId="{A46518B5-BDC3-40FB-B0B4-96A8FCFDF912}" type="sibTrans" cxnId="{3A39B8BE-39F6-4495-BE63-6944C3F00711}">
      <dgm:prSet/>
      <dgm:spPr/>
      <dgm:t>
        <a:bodyPr/>
        <a:lstStyle/>
        <a:p>
          <a:endParaRPr lang="en-GB"/>
        </a:p>
      </dgm:t>
    </dgm:pt>
    <dgm:pt modelId="{F181EC8E-ECBD-41EF-AFD8-0C1087E85E55}">
      <dgm:prSet phldrT="[Text]" custT="1"/>
      <dgm:spPr/>
      <dgm:t>
        <a:bodyPr/>
        <a:lstStyle/>
        <a:p>
          <a:pPr algn="r"/>
          <a:r>
            <a:rPr lang="fr-CH" sz="1400" b="0" dirty="0" smtClean="0"/>
            <a:t>Initiative</a:t>
          </a:r>
          <a:endParaRPr lang="en-GB" sz="1400" b="0" dirty="0"/>
        </a:p>
      </dgm:t>
    </dgm:pt>
    <dgm:pt modelId="{349A7C19-61D1-4E71-A2D3-0D4FC2E04F6C}" type="parTrans" cxnId="{A3F5392B-C0D1-402D-B42D-29F5171F54FA}">
      <dgm:prSet/>
      <dgm:spPr/>
      <dgm:t>
        <a:bodyPr/>
        <a:lstStyle/>
        <a:p>
          <a:endParaRPr lang="en-GB"/>
        </a:p>
      </dgm:t>
    </dgm:pt>
    <dgm:pt modelId="{EB9680FE-2188-4C8C-8BBF-62B8C58D8791}" type="sibTrans" cxnId="{A3F5392B-C0D1-402D-B42D-29F5171F54FA}">
      <dgm:prSet/>
      <dgm:spPr/>
      <dgm:t>
        <a:bodyPr/>
        <a:lstStyle/>
        <a:p>
          <a:endParaRPr lang="en-GB"/>
        </a:p>
      </dgm:t>
    </dgm:pt>
    <dgm:pt modelId="{2B94D021-AA50-4A59-8FDB-58E3A506E3C2}">
      <dgm:prSet phldrT="[Text]" custT="1"/>
      <dgm:spPr/>
      <dgm:t>
        <a:bodyPr/>
        <a:lstStyle/>
        <a:p>
          <a:pPr algn="r"/>
          <a:r>
            <a:rPr lang="fr-CH" sz="1400" b="0" dirty="0" err="1" smtClean="0"/>
            <a:t>Optimism</a:t>
          </a:r>
          <a:endParaRPr lang="en-GB" sz="1400" b="0" dirty="0"/>
        </a:p>
      </dgm:t>
    </dgm:pt>
    <dgm:pt modelId="{00BB2652-1DEF-497D-A0FC-60D0EE4C17D6}" type="parTrans" cxnId="{8AD05C17-D652-48B8-AE50-CF13AEAC9E58}">
      <dgm:prSet/>
      <dgm:spPr/>
      <dgm:t>
        <a:bodyPr/>
        <a:lstStyle/>
        <a:p>
          <a:endParaRPr lang="en-GB"/>
        </a:p>
      </dgm:t>
    </dgm:pt>
    <dgm:pt modelId="{01484CF3-16D2-4429-BEF7-743EBAD0A1CA}" type="sibTrans" cxnId="{8AD05C17-D652-48B8-AE50-CF13AEAC9E58}">
      <dgm:prSet/>
      <dgm:spPr/>
      <dgm:t>
        <a:bodyPr/>
        <a:lstStyle/>
        <a:p>
          <a:endParaRPr lang="en-GB"/>
        </a:p>
      </dgm:t>
    </dgm:pt>
    <dgm:pt modelId="{092A1EF5-A13D-4198-BAF2-59869ECB3EFE}">
      <dgm:prSet phldrT="[Text]" custT="1"/>
      <dgm:spPr/>
      <dgm:t>
        <a:bodyPr anchor="b"/>
        <a:lstStyle/>
        <a:p>
          <a:pPr algn="r"/>
          <a:r>
            <a:rPr lang="fr-CH" sz="1400" b="0" dirty="0" err="1" smtClean="0"/>
            <a:t>Organisational</a:t>
          </a:r>
          <a:r>
            <a:rPr lang="fr-CH" sz="1400" b="0" dirty="0" smtClean="0"/>
            <a:t> </a:t>
          </a:r>
          <a:r>
            <a:rPr lang="fr-CH" sz="1400" b="0" dirty="0" err="1" smtClean="0"/>
            <a:t>Awareness</a:t>
          </a:r>
          <a:endParaRPr lang="en-GB" sz="1400" b="0" dirty="0"/>
        </a:p>
      </dgm:t>
    </dgm:pt>
    <dgm:pt modelId="{E3C87763-82F8-4952-B1FA-6DF9EF67002A}" type="parTrans" cxnId="{6E166DEB-F67F-4315-9D39-D93FE6A36F4C}">
      <dgm:prSet/>
      <dgm:spPr/>
      <dgm:t>
        <a:bodyPr/>
        <a:lstStyle/>
        <a:p>
          <a:endParaRPr lang="en-GB"/>
        </a:p>
      </dgm:t>
    </dgm:pt>
    <dgm:pt modelId="{273BDF75-060D-426F-8341-BE8DE634CCB0}" type="sibTrans" cxnId="{6E166DEB-F67F-4315-9D39-D93FE6A36F4C}">
      <dgm:prSet/>
      <dgm:spPr/>
      <dgm:t>
        <a:bodyPr/>
        <a:lstStyle/>
        <a:p>
          <a:endParaRPr lang="en-GB"/>
        </a:p>
      </dgm:t>
    </dgm:pt>
    <dgm:pt modelId="{B1AD6073-295E-404D-BD89-2A3DE1986667}">
      <dgm:prSet phldrT="[Text]" custT="1"/>
      <dgm:spPr/>
      <dgm:t>
        <a:bodyPr anchor="b"/>
        <a:lstStyle/>
        <a:p>
          <a:pPr algn="r"/>
          <a:r>
            <a:rPr lang="fr-CH" sz="1400" b="0" dirty="0" smtClean="0"/>
            <a:t>Service-Orientation</a:t>
          </a:r>
          <a:endParaRPr lang="en-GB" sz="1400" b="0" dirty="0"/>
        </a:p>
      </dgm:t>
    </dgm:pt>
    <dgm:pt modelId="{73706705-0FAC-4CF9-B904-8A99897CCFD7}" type="parTrans" cxnId="{9D138261-BD35-42DE-9EE6-7B1D75EEA730}">
      <dgm:prSet/>
      <dgm:spPr/>
      <dgm:t>
        <a:bodyPr/>
        <a:lstStyle/>
        <a:p>
          <a:endParaRPr lang="en-GB"/>
        </a:p>
      </dgm:t>
    </dgm:pt>
    <dgm:pt modelId="{02829BB5-DAA3-4D2E-A6D3-D61CFEB55DAF}" type="sibTrans" cxnId="{9D138261-BD35-42DE-9EE6-7B1D75EEA730}">
      <dgm:prSet/>
      <dgm:spPr/>
      <dgm:t>
        <a:bodyPr/>
        <a:lstStyle/>
        <a:p>
          <a:endParaRPr lang="en-GB"/>
        </a:p>
      </dgm:t>
    </dgm:pt>
    <dgm:pt modelId="{7EB7502B-0E3C-4B13-9CF1-F9F4955E9C93}">
      <dgm:prSet phldrT="[Text]" custT="1"/>
      <dgm:spPr/>
      <dgm:t>
        <a:bodyPr anchor="b"/>
        <a:lstStyle/>
        <a:p>
          <a:r>
            <a:rPr lang="fr-CH" sz="1400" b="0" dirty="0" smtClean="0"/>
            <a:t>Influence</a:t>
          </a:r>
          <a:endParaRPr lang="en-GB" sz="1400" b="0" dirty="0"/>
        </a:p>
      </dgm:t>
    </dgm:pt>
    <dgm:pt modelId="{14D6C072-D9F2-4F5A-A4DB-6E5CD2EDAB0F}" type="parTrans" cxnId="{CA57BF2A-C7B3-4645-9152-0E9A9D9E9EA8}">
      <dgm:prSet/>
      <dgm:spPr/>
      <dgm:t>
        <a:bodyPr/>
        <a:lstStyle/>
        <a:p>
          <a:endParaRPr lang="en-GB"/>
        </a:p>
      </dgm:t>
    </dgm:pt>
    <dgm:pt modelId="{90F0C0C3-5674-4222-B6A9-629CC9E19E3D}" type="sibTrans" cxnId="{CA57BF2A-C7B3-4645-9152-0E9A9D9E9EA8}">
      <dgm:prSet/>
      <dgm:spPr/>
      <dgm:t>
        <a:bodyPr/>
        <a:lstStyle/>
        <a:p>
          <a:endParaRPr lang="en-GB"/>
        </a:p>
      </dgm:t>
    </dgm:pt>
    <dgm:pt modelId="{9BAF3007-652C-4ACD-82BA-0974C03E83E0}">
      <dgm:prSet phldrT="[Text]" custT="1"/>
      <dgm:spPr/>
      <dgm:t>
        <a:bodyPr anchor="b"/>
        <a:lstStyle/>
        <a:p>
          <a:r>
            <a:rPr lang="fr-CH" sz="1400" b="0" dirty="0" smtClean="0"/>
            <a:t>Coaching</a:t>
          </a:r>
          <a:endParaRPr lang="en-GB" sz="1400" b="0" dirty="0"/>
        </a:p>
      </dgm:t>
    </dgm:pt>
    <dgm:pt modelId="{B54611A1-B2E5-4EB3-BE45-F0548DE1331F}" type="parTrans" cxnId="{E693532D-1202-4821-A9C5-615D5A9ABD1E}">
      <dgm:prSet/>
      <dgm:spPr/>
      <dgm:t>
        <a:bodyPr/>
        <a:lstStyle/>
        <a:p>
          <a:endParaRPr lang="en-GB"/>
        </a:p>
      </dgm:t>
    </dgm:pt>
    <dgm:pt modelId="{DA62272A-8C5C-4DD7-B079-93FB0B29C297}" type="sibTrans" cxnId="{E693532D-1202-4821-A9C5-615D5A9ABD1E}">
      <dgm:prSet/>
      <dgm:spPr/>
      <dgm:t>
        <a:bodyPr/>
        <a:lstStyle/>
        <a:p>
          <a:endParaRPr lang="en-GB"/>
        </a:p>
      </dgm:t>
    </dgm:pt>
    <dgm:pt modelId="{8F8908B6-717E-4BD1-BC92-DE60445FF10E}">
      <dgm:prSet phldrT="[Text]" custT="1"/>
      <dgm:spPr/>
      <dgm:t>
        <a:bodyPr anchor="b"/>
        <a:lstStyle/>
        <a:p>
          <a:r>
            <a:rPr lang="fr-CH" sz="1400" b="0" dirty="0" smtClean="0"/>
            <a:t>Drive for Change</a:t>
          </a:r>
          <a:endParaRPr lang="en-GB" sz="1400" b="0" dirty="0"/>
        </a:p>
      </dgm:t>
    </dgm:pt>
    <dgm:pt modelId="{AEA1FE72-4295-4D34-9FB1-5CB6CA06C508}" type="parTrans" cxnId="{C8DC796C-AD24-4603-957D-519E6107F10B}">
      <dgm:prSet/>
      <dgm:spPr/>
      <dgm:t>
        <a:bodyPr/>
        <a:lstStyle/>
        <a:p>
          <a:endParaRPr lang="en-GB"/>
        </a:p>
      </dgm:t>
    </dgm:pt>
    <dgm:pt modelId="{C7EF62E5-53BA-416D-810F-666E864C2603}" type="sibTrans" cxnId="{C8DC796C-AD24-4603-957D-519E6107F10B}">
      <dgm:prSet/>
      <dgm:spPr/>
      <dgm:t>
        <a:bodyPr/>
        <a:lstStyle/>
        <a:p>
          <a:endParaRPr lang="en-GB"/>
        </a:p>
      </dgm:t>
    </dgm:pt>
    <dgm:pt modelId="{94B9A0C4-8769-4007-82DA-8DC82981A4C0}">
      <dgm:prSet phldrT="[Text]" custT="1"/>
      <dgm:spPr/>
      <dgm:t>
        <a:bodyPr anchor="b"/>
        <a:lstStyle/>
        <a:p>
          <a:r>
            <a:rPr lang="fr-CH" sz="1400" b="0" dirty="0" err="1" smtClean="0"/>
            <a:t>Conflict</a:t>
          </a:r>
          <a:r>
            <a:rPr lang="fr-CH" sz="1400" b="0" dirty="0" smtClean="0"/>
            <a:t> Management</a:t>
          </a:r>
          <a:endParaRPr lang="en-GB" sz="1400" b="0" dirty="0"/>
        </a:p>
      </dgm:t>
    </dgm:pt>
    <dgm:pt modelId="{A5CF15F4-9300-44BB-80E8-D91E07D232E8}" type="parTrans" cxnId="{57446419-4403-4405-8F8A-BC2D78158EB8}">
      <dgm:prSet/>
      <dgm:spPr/>
      <dgm:t>
        <a:bodyPr/>
        <a:lstStyle/>
        <a:p>
          <a:endParaRPr lang="en-GB"/>
        </a:p>
      </dgm:t>
    </dgm:pt>
    <dgm:pt modelId="{6D5BD490-80FE-446C-BD19-8AC740CFE010}" type="sibTrans" cxnId="{57446419-4403-4405-8F8A-BC2D78158EB8}">
      <dgm:prSet/>
      <dgm:spPr/>
      <dgm:t>
        <a:bodyPr/>
        <a:lstStyle/>
        <a:p>
          <a:endParaRPr lang="en-GB"/>
        </a:p>
      </dgm:t>
    </dgm:pt>
    <dgm:pt modelId="{5340A607-150C-4B75-BEBB-FA415B948A1C}">
      <dgm:prSet phldrT="[Text]" custT="1"/>
      <dgm:spPr/>
      <dgm:t>
        <a:bodyPr anchor="b"/>
        <a:lstStyle/>
        <a:p>
          <a:r>
            <a:rPr lang="fr-CH" sz="1400" b="0" dirty="0" err="1" smtClean="0"/>
            <a:t>Teamwork</a:t>
          </a:r>
          <a:r>
            <a:rPr lang="fr-CH" sz="1400" b="0" dirty="0" smtClean="0"/>
            <a:t> and collaboration</a:t>
          </a:r>
          <a:endParaRPr lang="en-GB" sz="1400" b="0" dirty="0"/>
        </a:p>
      </dgm:t>
    </dgm:pt>
    <dgm:pt modelId="{FD403F97-EFF8-4E1E-9A4B-6B8F8C303723}" type="parTrans" cxnId="{4BD01318-3E94-4066-8CB3-B9CAB15CB9C9}">
      <dgm:prSet/>
      <dgm:spPr/>
      <dgm:t>
        <a:bodyPr/>
        <a:lstStyle/>
        <a:p>
          <a:endParaRPr lang="en-GB"/>
        </a:p>
      </dgm:t>
    </dgm:pt>
    <dgm:pt modelId="{436BF6DD-B6B5-4D1A-B6D6-E0B1C730DA5A}" type="sibTrans" cxnId="{4BD01318-3E94-4066-8CB3-B9CAB15CB9C9}">
      <dgm:prSet/>
      <dgm:spPr/>
      <dgm:t>
        <a:bodyPr/>
        <a:lstStyle/>
        <a:p>
          <a:endParaRPr lang="en-GB"/>
        </a:p>
      </dgm:t>
    </dgm:pt>
    <dgm:pt modelId="{6FAEE3B3-A7C2-40D4-9758-06EE2161DFAA}" type="pres">
      <dgm:prSet presAssocID="{1159CA42-E791-43E0-A1DD-0AF560654859}" presName="cycleMatrixDiagram" presStyleCnt="0">
        <dgm:presLayoutVars>
          <dgm:chMax val="1"/>
          <dgm:dir/>
          <dgm:animLvl val="lvl"/>
          <dgm:resizeHandles val="exact"/>
        </dgm:presLayoutVars>
      </dgm:prSet>
      <dgm:spPr/>
      <dgm:t>
        <a:bodyPr/>
        <a:lstStyle/>
        <a:p>
          <a:endParaRPr lang="en-GB"/>
        </a:p>
      </dgm:t>
    </dgm:pt>
    <dgm:pt modelId="{DC6BC871-964E-4D3E-B660-48782A2C9FE2}" type="pres">
      <dgm:prSet presAssocID="{1159CA42-E791-43E0-A1DD-0AF560654859}" presName="children" presStyleCnt="0"/>
      <dgm:spPr/>
    </dgm:pt>
    <dgm:pt modelId="{249A3340-E89D-4E37-B119-D642592BD6A2}" type="pres">
      <dgm:prSet presAssocID="{1159CA42-E791-43E0-A1DD-0AF560654859}" presName="child1group" presStyleCnt="0"/>
      <dgm:spPr/>
    </dgm:pt>
    <dgm:pt modelId="{DC136847-5DBC-4F6D-878D-5D1AAC66CCA0}" type="pres">
      <dgm:prSet presAssocID="{1159CA42-E791-43E0-A1DD-0AF560654859}" presName="child1" presStyleLbl="bgAcc1" presStyleIdx="0" presStyleCnt="4" custScaleX="136095" custScaleY="133704" custLinFactNeighborX="13701" custLinFactNeighborY="35874"/>
      <dgm:spPr/>
      <dgm:t>
        <a:bodyPr/>
        <a:lstStyle/>
        <a:p>
          <a:endParaRPr lang="en-GB"/>
        </a:p>
      </dgm:t>
    </dgm:pt>
    <dgm:pt modelId="{01937649-4A55-46C0-B45B-394D215A351D}" type="pres">
      <dgm:prSet presAssocID="{1159CA42-E791-43E0-A1DD-0AF560654859}" presName="child1Text" presStyleLbl="bgAcc1" presStyleIdx="0" presStyleCnt="4">
        <dgm:presLayoutVars>
          <dgm:bulletEnabled val="1"/>
        </dgm:presLayoutVars>
      </dgm:prSet>
      <dgm:spPr/>
      <dgm:t>
        <a:bodyPr/>
        <a:lstStyle/>
        <a:p>
          <a:endParaRPr lang="en-GB"/>
        </a:p>
      </dgm:t>
    </dgm:pt>
    <dgm:pt modelId="{04DF6AAE-2257-46F8-BCA1-A443BD5E9437}" type="pres">
      <dgm:prSet presAssocID="{1159CA42-E791-43E0-A1DD-0AF560654859}" presName="child2group" presStyleCnt="0"/>
      <dgm:spPr/>
    </dgm:pt>
    <dgm:pt modelId="{BB4AD644-073D-4448-8772-4F02F36A1937}" type="pres">
      <dgm:prSet presAssocID="{1159CA42-E791-43E0-A1DD-0AF560654859}" presName="child2" presStyleLbl="bgAcc1" presStyleIdx="1" presStyleCnt="4" custScaleX="145329" custScaleY="131897" custLinFactNeighborX="-1536" custLinFactNeighborY="35028"/>
      <dgm:spPr/>
      <dgm:t>
        <a:bodyPr/>
        <a:lstStyle/>
        <a:p>
          <a:endParaRPr lang="en-GB"/>
        </a:p>
      </dgm:t>
    </dgm:pt>
    <dgm:pt modelId="{353637B1-D268-41DE-8E1F-063D80EE2812}" type="pres">
      <dgm:prSet presAssocID="{1159CA42-E791-43E0-A1DD-0AF560654859}" presName="child2Text" presStyleLbl="bgAcc1" presStyleIdx="1" presStyleCnt="4">
        <dgm:presLayoutVars>
          <dgm:bulletEnabled val="1"/>
        </dgm:presLayoutVars>
      </dgm:prSet>
      <dgm:spPr/>
      <dgm:t>
        <a:bodyPr/>
        <a:lstStyle/>
        <a:p>
          <a:endParaRPr lang="en-GB"/>
        </a:p>
      </dgm:t>
    </dgm:pt>
    <dgm:pt modelId="{9925BCE4-B763-4CB0-991D-9FEB72176785}" type="pres">
      <dgm:prSet presAssocID="{1159CA42-E791-43E0-A1DD-0AF560654859}" presName="child3group" presStyleCnt="0"/>
      <dgm:spPr/>
    </dgm:pt>
    <dgm:pt modelId="{14A9C271-C28C-4037-9794-04F7043AFDA6}" type="pres">
      <dgm:prSet presAssocID="{1159CA42-E791-43E0-A1DD-0AF560654859}" presName="child3" presStyleLbl="bgAcc1" presStyleIdx="2" presStyleCnt="4" custScaleX="145301" custScaleY="130068" custLinFactNeighborX="-3503" custLinFactNeighborY="-37579"/>
      <dgm:spPr/>
      <dgm:t>
        <a:bodyPr/>
        <a:lstStyle/>
        <a:p>
          <a:endParaRPr lang="en-GB"/>
        </a:p>
      </dgm:t>
    </dgm:pt>
    <dgm:pt modelId="{A8A6FF20-3CCF-4E6D-AB02-FEFCC991A7ED}" type="pres">
      <dgm:prSet presAssocID="{1159CA42-E791-43E0-A1DD-0AF560654859}" presName="child3Text" presStyleLbl="bgAcc1" presStyleIdx="2" presStyleCnt="4">
        <dgm:presLayoutVars>
          <dgm:bulletEnabled val="1"/>
        </dgm:presLayoutVars>
      </dgm:prSet>
      <dgm:spPr/>
      <dgm:t>
        <a:bodyPr/>
        <a:lstStyle/>
        <a:p>
          <a:endParaRPr lang="en-GB"/>
        </a:p>
      </dgm:t>
    </dgm:pt>
    <dgm:pt modelId="{5BA8D08C-AE1E-49A9-9345-7CC062154B52}" type="pres">
      <dgm:prSet presAssocID="{1159CA42-E791-43E0-A1DD-0AF560654859}" presName="child4group" presStyleCnt="0"/>
      <dgm:spPr/>
    </dgm:pt>
    <dgm:pt modelId="{A4774AAA-627D-49C1-A02B-5A74A7A2F531}" type="pres">
      <dgm:prSet presAssocID="{1159CA42-E791-43E0-A1DD-0AF560654859}" presName="child4" presStyleLbl="bgAcc1" presStyleIdx="3" presStyleCnt="4" custScaleX="136911" custScaleY="132383" custLinFactNeighborX="12174" custLinFactNeighborY="-35153"/>
      <dgm:spPr/>
      <dgm:t>
        <a:bodyPr/>
        <a:lstStyle/>
        <a:p>
          <a:endParaRPr lang="en-GB"/>
        </a:p>
      </dgm:t>
    </dgm:pt>
    <dgm:pt modelId="{2BBA5EFF-A152-496C-BC34-91BC86A8C9BE}" type="pres">
      <dgm:prSet presAssocID="{1159CA42-E791-43E0-A1DD-0AF560654859}" presName="child4Text" presStyleLbl="bgAcc1" presStyleIdx="3" presStyleCnt="4">
        <dgm:presLayoutVars>
          <dgm:bulletEnabled val="1"/>
        </dgm:presLayoutVars>
      </dgm:prSet>
      <dgm:spPr/>
      <dgm:t>
        <a:bodyPr/>
        <a:lstStyle/>
        <a:p>
          <a:endParaRPr lang="en-GB"/>
        </a:p>
      </dgm:t>
    </dgm:pt>
    <dgm:pt modelId="{22B4D11C-9549-4709-BC7F-07972D572F04}" type="pres">
      <dgm:prSet presAssocID="{1159CA42-E791-43E0-A1DD-0AF560654859}" presName="childPlaceholder" presStyleCnt="0"/>
      <dgm:spPr/>
    </dgm:pt>
    <dgm:pt modelId="{FF495329-B6D5-4932-A3B8-DD9262345C8F}" type="pres">
      <dgm:prSet presAssocID="{1159CA42-E791-43E0-A1DD-0AF560654859}" presName="circle" presStyleCnt="0"/>
      <dgm:spPr/>
    </dgm:pt>
    <dgm:pt modelId="{58CCECB8-AC0B-4C09-8B26-5EDBE5C31168}" type="pres">
      <dgm:prSet presAssocID="{1159CA42-E791-43E0-A1DD-0AF560654859}" presName="quadrant1" presStyleLbl="node1" presStyleIdx="0" presStyleCnt="4">
        <dgm:presLayoutVars>
          <dgm:chMax val="1"/>
          <dgm:bulletEnabled val="1"/>
        </dgm:presLayoutVars>
      </dgm:prSet>
      <dgm:spPr/>
      <dgm:t>
        <a:bodyPr/>
        <a:lstStyle/>
        <a:p>
          <a:endParaRPr lang="en-GB"/>
        </a:p>
      </dgm:t>
    </dgm:pt>
    <dgm:pt modelId="{E11437BB-4849-419F-9B0D-632D93BD5C40}" type="pres">
      <dgm:prSet presAssocID="{1159CA42-E791-43E0-A1DD-0AF560654859}" presName="quadrant2" presStyleLbl="node1" presStyleIdx="1" presStyleCnt="4">
        <dgm:presLayoutVars>
          <dgm:chMax val="1"/>
          <dgm:bulletEnabled val="1"/>
        </dgm:presLayoutVars>
      </dgm:prSet>
      <dgm:spPr/>
      <dgm:t>
        <a:bodyPr/>
        <a:lstStyle/>
        <a:p>
          <a:endParaRPr lang="en-GB"/>
        </a:p>
      </dgm:t>
    </dgm:pt>
    <dgm:pt modelId="{A38739DE-5257-4E58-9F8E-E927A7798ED5}" type="pres">
      <dgm:prSet presAssocID="{1159CA42-E791-43E0-A1DD-0AF560654859}" presName="quadrant3" presStyleLbl="node1" presStyleIdx="2" presStyleCnt="4">
        <dgm:presLayoutVars>
          <dgm:chMax val="1"/>
          <dgm:bulletEnabled val="1"/>
        </dgm:presLayoutVars>
      </dgm:prSet>
      <dgm:spPr/>
      <dgm:t>
        <a:bodyPr/>
        <a:lstStyle/>
        <a:p>
          <a:endParaRPr lang="en-GB"/>
        </a:p>
      </dgm:t>
    </dgm:pt>
    <dgm:pt modelId="{55042E0A-A95A-48B5-823F-E2CB698FF77E}" type="pres">
      <dgm:prSet presAssocID="{1159CA42-E791-43E0-A1DD-0AF560654859}" presName="quadrant4" presStyleLbl="node1" presStyleIdx="3" presStyleCnt="4">
        <dgm:presLayoutVars>
          <dgm:chMax val="1"/>
          <dgm:bulletEnabled val="1"/>
        </dgm:presLayoutVars>
      </dgm:prSet>
      <dgm:spPr/>
      <dgm:t>
        <a:bodyPr/>
        <a:lstStyle/>
        <a:p>
          <a:endParaRPr lang="en-GB"/>
        </a:p>
      </dgm:t>
    </dgm:pt>
    <dgm:pt modelId="{C65747F6-6F6F-4085-AD66-DAE919977126}" type="pres">
      <dgm:prSet presAssocID="{1159CA42-E791-43E0-A1DD-0AF560654859}" presName="quadrantPlaceholder" presStyleCnt="0"/>
      <dgm:spPr/>
    </dgm:pt>
    <dgm:pt modelId="{D6D2B222-CB5C-4AB3-B5A5-12C124EAF188}" type="pres">
      <dgm:prSet presAssocID="{1159CA42-E791-43E0-A1DD-0AF560654859}" presName="center1" presStyleLbl="fgShp" presStyleIdx="0" presStyleCnt="2"/>
      <dgm:spPr/>
    </dgm:pt>
    <dgm:pt modelId="{A76A4ADF-03F3-4EB4-B861-C9C5296EB260}" type="pres">
      <dgm:prSet presAssocID="{1159CA42-E791-43E0-A1DD-0AF560654859}" presName="center2" presStyleLbl="fgShp" presStyleIdx="1" presStyleCnt="2"/>
      <dgm:spPr/>
    </dgm:pt>
  </dgm:ptLst>
  <dgm:cxnLst>
    <dgm:cxn modelId="{6BCEF260-FEB6-4860-90D5-68BD05F6E71F}" type="presOf" srcId="{8F8908B6-717E-4BD1-BC92-DE60445FF10E}" destId="{2BBA5EFF-A152-496C-BC34-91BC86A8C9BE}" srcOrd="1" destOrd="3" presId="urn:microsoft.com/office/officeart/2005/8/layout/cycle4"/>
    <dgm:cxn modelId="{D2093099-5B3D-4CB4-A0E9-7D4AB18239D8}" srcId="{1159CA42-E791-43E0-A1DD-0AF560654859}" destId="{01FAAD75-7893-433E-A44E-6A892E2C1E8C}" srcOrd="1" destOrd="0" parTransId="{BB659677-6DFF-48F3-A79E-1675F2850F15}" sibTransId="{24C1565B-67CC-480A-98CD-8C837E651515}"/>
    <dgm:cxn modelId="{8292AC09-F07A-4B96-9F24-461ADBED3499}" srcId="{01FAAD75-7893-433E-A44E-6A892E2C1E8C}" destId="{1827E96B-ECF4-4ABA-A7CE-33F02D498C40}" srcOrd="2" destOrd="0" parTransId="{FD1ACB13-FFB0-4968-933A-2D2FD18F596E}" sibTransId="{9095F60F-E703-43D7-B09C-2BF67093E6FF}"/>
    <dgm:cxn modelId="{E693532D-1202-4821-A9C5-615D5A9ABD1E}" srcId="{C71A63FC-9B20-4E3C-823B-6B3C125906FF}" destId="{9BAF3007-652C-4ACD-82BA-0974C03E83E0}" srcOrd="2" destOrd="0" parTransId="{B54611A1-B2E5-4EB3-BE45-F0548DE1331F}" sibTransId="{DA62272A-8C5C-4DD7-B079-93FB0B29C297}"/>
    <dgm:cxn modelId="{C971669B-28A3-473D-8DCA-024DA6729F17}" type="presOf" srcId="{7EB7502B-0E3C-4B13-9CF1-F9F4955E9C93}" destId="{2BBA5EFF-A152-496C-BC34-91BC86A8C9BE}" srcOrd="1" destOrd="1" presId="urn:microsoft.com/office/officeart/2005/8/layout/cycle4"/>
    <dgm:cxn modelId="{EE33C2F4-2100-428C-87F7-38E25D48452D}" type="presOf" srcId="{5340A607-150C-4B75-BEBB-FA415B948A1C}" destId="{2BBA5EFF-A152-496C-BC34-91BC86A8C9BE}" srcOrd="1" destOrd="5" presId="urn:microsoft.com/office/officeart/2005/8/layout/cycle4"/>
    <dgm:cxn modelId="{C4999184-83FA-4C6E-A195-EF1D36987B73}" srcId="{1159CA42-E791-43E0-A1DD-0AF560654859}" destId="{66DBF0FA-6ACD-431F-86B1-A41AB6FEEE40}" srcOrd="2" destOrd="0" parTransId="{85201265-32D6-415F-8398-DA0665CB7D40}" sibTransId="{FA4513CD-D7B2-450D-963A-416522E8D555}"/>
    <dgm:cxn modelId="{DFCE91FE-526E-43EF-8E59-F8964A4138B5}" type="presOf" srcId="{B1AD6073-295E-404D-BD89-2A3DE1986667}" destId="{14A9C271-C28C-4037-9794-04F7043AFDA6}" srcOrd="0" destOrd="2" presId="urn:microsoft.com/office/officeart/2005/8/layout/cycle4"/>
    <dgm:cxn modelId="{1219F4BF-2FB1-486F-ADD0-D0254D04C173}" type="presOf" srcId="{F46803C8-DE07-434D-9BC2-CABE394A6CF4}" destId="{DC136847-5DBC-4F6D-878D-5D1AAC66CCA0}" srcOrd="0" destOrd="0" presId="urn:microsoft.com/office/officeart/2005/8/layout/cycle4"/>
    <dgm:cxn modelId="{6B5D6371-496B-4BEF-8C87-04692BA569EF}" type="presOf" srcId="{C71A63FC-9B20-4E3C-823B-6B3C125906FF}" destId="{55042E0A-A95A-48B5-823F-E2CB698FF77E}" srcOrd="0" destOrd="0" presId="urn:microsoft.com/office/officeart/2005/8/layout/cycle4"/>
    <dgm:cxn modelId="{103D1E7B-0EA5-43CE-9A68-740A6987FCC8}" type="presOf" srcId="{8F8908B6-717E-4BD1-BC92-DE60445FF10E}" destId="{A4774AAA-627D-49C1-A02B-5A74A7A2F531}" srcOrd="0" destOrd="3" presId="urn:microsoft.com/office/officeart/2005/8/layout/cycle4"/>
    <dgm:cxn modelId="{8AD05C17-D652-48B8-AE50-CF13AEAC9E58}" srcId="{01FAAD75-7893-433E-A44E-6A892E2C1E8C}" destId="{2B94D021-AA50-4A59-8FDB-58E3A506E3C2}" srcOrd="5" destOrd="0" parTransId="{00BB2652-1DEF-497D-A0FC-60D0EE4C17D6}" sibTransId="{01484CF3-16D2-4429-BEF7-743EBAD0A1CA}"/>
    <dgm:cxn modelId="{758CB780-926D-40A6-BC49-7BC0955DCED0}" type="presOf" srcId="{4E05DAEA-0D46-4105-8044-3BB0EB50FC5F}" destId="{353637B1-D268-41DE-8E1F-063D80EE2812}" srcOrd="1" destOrd="0" presId="urn:microsoft.com/office/officeart/2005/8/layout/cycle4"/>
    <dgm:cxn modelId="{D1732FD1-8752-40C9-A972-111617D11681}" srcId="{01FAAD75-7893-433E-A44E-6A892E2C1E8C}" destId="{C1F4936F-CF0B-4850-A175-85291D723C3F}" srcOrd="1" destOrd="0" parTransId="{6EF86A1E-6604-4817-8633-A2F8A916887F}" sibTransId="{BD9B5502-1277-4D14-8571-1183A338891C}"/>
    <dgm:cxn modelId="{0A520D7D-A401-4A94-82DA-ABB7B71E5E7F}" srcId="{66DBF0FA-6ACD-431F-86B1-A41AB6FEEE40}" destId="{2C62735A-73E7-47DA-9C69-1C6E39FAF739}" srcOrd="0" destOrd="0" parTransId="{755DA446-ED72-4212-9AF5-05D0BADAFC7D}" sibTransId="{9E06E4C2-EE11-4EA9-996F-23B130E6D384}"/>
    <dgm:cxn modelId="{2FE375B4-66AB-4D53-B09D-EEB29052B809}" srcId="{1159CA42-E791-43E0-A1DD-0AF560654859}" destId="{C71A63FC-9B20-4E3C-823B-6B3C125906FF}" srcOrd="3" destOrd="0" parTransId="{45F494FC-181B-41D1-B8EF-880A5F5ACA62}" sibTransId="{D68A4AB3-984D-4D9A-B84D-FADDCB8036DD}"/>
    <dgm:cxn modelId="{C5BE0DC2-4EBF-436B-A6ED-96E65F4B9DA4}" type="presOf" srcId="{66DBF0FA-6ACD-431F-86B1-A41AB6FEEE40}" destId="{A38739DE-5257-4E58-9F8E-E927A7798ED5}" srcOrd="0" destOrd="0" presId="urn:microsoft.com/office/officeart/2005/8/layout/cycle4"/>
    <dgm:cxn modelId="{4841DB76-7973-436E-9F48-85EFBEDB1DE3}" type="presOf" srcId="{9BAF3007-652C-4ACD-82BA-0974C03E83E0}" destId="{2BBA5EFF-A152-496C-BC34-91BC86A8C9BE}" srcOrd="1" destOrd="2" presId="urn:microsoft.com/office/officeart/2005/8/layout/cycle4"/>
    <dgm:cxn modelId="{893DF078-929A-4FF2-B4EA-87A27A8A2038}" type="presOf" srcId="{B1AD6073-295E-404D-BD89-2A3DE1986667}" destId="{A8A6FF20-3CCF-4E6D-AB02-FEFCC991A7ED}" srcOrd="1" destOrd="2" presId="urn:microsoft.com/office/officeart/2005/8/layout/cycle4"/>
    <dgm:cxn modelId="{57446419-4403-4405-8F8A-BC2D78158EB8}" srcId="{C71A63FC-9B20-4E3C-823B-6B3C125906FF}" destId="{94B9A0C4-8769-4007-82DA-8DC82981A4C0}" srcOrd="4" destOrd="0" parTransId="{A5CF15F4-9300-44BB-80E8-D91E07D232E8}" sibTransId="{6D5BD490-80FE-446C-BD19-8AC740CFE010}"/>
    <dgm:cxn modelId="{63422642-CE84-4927-AA46-286403499474}" type="presOf" srcId="{F181EC8E-ECBD-41EF-AFD8-0C1087E85E55}" destId="{353637B1-D268-41DE-8E1F-063D80EE2812}" srcOrd="1" destOrd="4" presId="urn:microsoft.com/office/officeart/2005/8/layout/cycle4"/>
    <dgm:cxn modelId="{91DAF0A6-BEB9-4D9B-A8A9-B8B74FB43270}" type="presOf" srcId="{C1F4936F-CF0B-4850-A175-85291D723C3F}" destId="{BB4AD644-073D-4448-8772-4F02F36A1937}" srcOrd="0" destOrd="1" presId="urn:microsoft.com/office/officeart/2005/8/layout/cycle4"/>
    <dgm:cxn modelId="{A514047F-F379-4C27-8469-F44932A37520}" type="presOf" srcId="{1827E96B-ECF4-4ABA-A7CE-33F02D498C40}" destId="{353637B1-D268-41DE-8E1F-063D80EE2812}" srcOrd="1" destOrd="2" presId="urn:microsoft.com/office/officeart/2005/8/layout/cycle4"/>
    <dgm:cxn modelId="{52AA909D-7529-4383-94D7-B88835D1B7C9}" type="presOf" srcId="{1827E96B-ECF4-4ABA-A7CE-33F02D498C40}" destId="{BB4AD644-073D-4448-8772-4F02F36A1937}" srcOrd="0" destOrd="2" presId="urn:microsoft.com/office/officeart/2005/8/layout/cycle4"/>
    <dgm:cxn modelId="{EADE0B61-6D9D-49E4-8C15-EC74945C647B}" type="presOf" srcId="{F181EC8E-ECBD-41EF-AFD8-0C1087E85E55}" destId="{BB4AD644-073D-4448-8772-4F02F36A1937}" srcOrd="0" destOrd="4" presId="urn:microsoft.com/office/officeart/2005/8/layout/cycle4"/>
    <dgm:cxn modelId="{4566E539-8A9F-46D1-A9D0-5DC4F674F9DF}" type="presOf" srcId="{839137CF-7B38-4D80-95AC-E0795770B658}" destId="{A4774AAA-627D-49C1-A02B-5A74A7A2F531}" srcOrd="0" destOrd="0" presId="urn:microsoft.com/office/officeart/2005/8/layout/cycle4"/>
    <dgm:cxn modelId="{81ADE740-ADDE-4029-BB64-3D964AEA28B6}" type="presOf" srcId="{2B94D021-AA50-4A59-8FDB-58E3A506E3C2}" destId="{BB4AD644-073D-4448-8772-4F02F36A1937}" srcOrd="0" destOrd="5" presId="urn:microsoft.com/office/officeart/2005/8/layout/cycle4"/>
    <dgm:cxn modelId="{9013CB88-8ED3-4C25-83AB-ED675DBA9C1E}" type="presOf" srcId="{092A1EF5-A13D-4198-BAF2-59869ECB3EFE}" destId="{14A9C271-C28C-4037-9794-04F7043AFDA6}" srcOrd="0" destOrd="1" presId="urn:microsoft.com/office/officeart/2005/8/layout/cycle4"/>
    <dgm:cxn modelId="{18A6F25F-0E34-4D7F-BBEC-8196E6A1A1EC}" srcId="{1159CA42-E791-43E0-A1DD-0AF560654859}" destId="{A77051AF-C23A-45FE-B846-92B5F9180587}" srcOrd="0" destOrd="0" parTransId="{96D4DF0B-0EC4-44A8-AD6F-E33EE72F1538}" sibTransId="{4C7297FA-F446-482B-BF96-7801E7F31E12}"/>
    <dgm:cxn modelId="{1D50EAC0-B4AA-4397-B9AC-152AEC577601}" type="presOf" srcId="{94B9A0C4-8769-4007-82DA-8DC82981A4C0}" destId="{2BBA5EFF-A152-496C-BC34-91BC86A8C9BE}" srcOrd="1" destOrd="4" presId="urn:microsoft.com/office/officeart/2005/8/layout/cycle4"/>
    <dgm:cxn modelId="{4F77F3BE-989C-431F-94C8-D6EFCCE58B83}" srcId="{A77051AF-C23A-45FE-B846-92B5F9180587}" destId="{961CBA41-5AEA-42A6-B207-CF0345C21B00}" srcOrd="2" destOrd="0" parTransId="{4F3E1E3C-1CBE-4C74-8DD4-F5943130F458}" sibTransId="{240F0A83-AD88-4374-849C-F7C4975F0CA8}"/>
    <dgm:cxn modelId="{8A25CB75-2F73-42D1-88E9-46AAEA77FDF1}" type="presOf" srcId="{E71B7E3F-0098-44D4-AAE1-DF55ED4A1C19}" destId="{01937649-4A55-46C0-B45B-394D215A351D}" srcOrd="1" destOrd="1" presId="urn:microsoft.com/office/officeart/2005/8/layout/cycle4"/>
    <dgm:cxn modelId="{558C2429-AAAA-4AB3-A200-CE4B1CEC4064}" type="presOf" srcId="{99EB499F-2A0F-4A4D-A854-C9708AD53AF3}" destId="{353637B1-D268-41DE-8E1F-063D80EE2812}" srcOrd="1" destOrd="3" presId="urn:microsoft.com/office/officeart/2005/8/layout/cycle4"/>
    <dgm:cxn modelId="{6951BF02-C49B-452C-93DC-34B0ED3A1C5D}" type="presOf" srcId="{A77051AF-C23A-45FE-B846-92B5F9180587}" destId="{58CCECB8-AC0B-4C09-8B26-5EDBE5C31168}" srcOrd="0" destOrd="0" presId="urn:microsoft.com/office/officeart/2005/8/layout/cycle4"/>
    <dgm:cxn modelId="{146E588D-7BF9-43CA-822E-9CA424D74987}" type="presOf" srcId="{C1F4936F-CF0B-4850-A175-85291D723C3F}" destId="{353637B1-D268-41DE-8E1F-063D80EE2812}" srcOrd="1" destOrd="1" presId="urn:microsoft.com/office/officeart/2005/8/layout/cycle4"/>
    <dgm:cxn modelId="{3A39B8BE-39F6-4495-BE63-6944C3F00711}" srcId="{01FAAD75-7893-433E-A44E-6A892E2C1E8C}" destId="{99EB499F-2A0F-4A4D-A854-C9708AD53AF3}" srcOrd="3" destOrd="0" parTransId="{CD0F466B-F47A-459E-A4C9-38AFA6DA062D}" sibTransId="{A46518B5-BDC3-40FB-B0B4-96A8FCFDF912}"/>
    <dgm:cxn modelId="{649A9E40-FBA2-48FB-9B9E-B1DFE69A95FF}" type="presOf" srcId="{2C62735A-73E7-47DA-9C69-1C6E39FAF739}" destId="{A8A6FF20-3CCF-4E6D-AB02-FEFCC991A7ED}" srcOrd="1" destOrd="0" presId="urn:microsoft.com/office/officeart/2005/8/layout/cycle4"/>
    <dgm:cxn modelId="{AD07E6BD-7AB0-4772-A15F-1209224F4970}" type="presOf" srcId="{839137CF-7B38-4D80-95AC-E0795770B658}" destId="{2BBA5EFF-A152-496C-BC34-91BC86A8C9BE}" srcOrd="1" destOrd="0" presId="urn:microsoft.com/office/officeart/2005/8/layout/cycle4"/>
    <dgm:cxn modelId="{DA87BCA6-18C0-477A-8AB8-6227C44DBF26}" type="presOf" srcId="{E71B7E3F-0098-44D4-AAE1-DF55ED4A1C19}" destId="{DC136847-5DBC-4F6D-878D-5D1AAC66CCA0}" srcOrd="0" destOrd="1" presId="urn:microsoft.com/office/officeart/2005/8/layout/cycle4"/>
    <dgm:cxn modelId="{4BD01318-3E94-4066-8CB3-B9CAB15CB9C9}" srcId="{C71A63FC-9B20-4E3C-823B-6B3C125906FF}" destId="{5340A607-150C-4B75-BEBB-FA415B948A1C}" srcOrd="5" destOrd="0" parTransId="{FD403F97-EFF8-4E1E-9A4B-6B8F8C303723}" sibTransId="{436BF6DD-B6B5-4D1A-B6D6-E0B1C730DA5A}"/>
    <dgm:cxn modelId="{6F94B212-A3FA-4C5C-B1EC-B2E48B3A117A}" type="presOf" srcId="{1159CA42-E791-43E0-A1DD-0AF560654859}" destId="{6FAEE3B3-A7C2-40D4-9758-06EE2161DFAA}" srcOrd="0" destOrd="0" presId="urn:microsoft.com/office/officeart/2005/8/layout/cycle4"/>
    <dgm:cxn modelId="{5D6E1C63-B37A-4C11-B9D8-589C6862E046}" srcId="{C71A63FC-9B20-4E3C-823B-6B3C125906FF}" destId="{839137CF-7B38-4D80-95AC-E0795770B658}" srcOrd="0" destOrd="0" parTransId="{71AC25AA-4AA4-47AF-873F-198414F8EE61}" sibTransId="{BBEA19F7-DAF3-415C-8E7F-9149A254A1C3}"/>
    <dgm:cxn modelId="{B51CA699-3FBD-42E9-9B5B-C9E313073C23}" type="presOf" srcId="{961CBA41-5AEA-42A6-B207-CF0345C21B00}" destId="{DC136847-5DBC-4F6D-878D-5D1AAC66CCA0}" srcOrd="0" destOrd="2" presId="urn:microsoft.com/office/officeart/2005/8/layout/cycle4"/>
    <dgm:cxn modelId="{83BF3B54-2346-4C53-B7AE-E5B6F809CCF7}" type="presOf" srcId="{01FAAD75-7893-433E-A44E-6A892E2C1E8C}" destId="{E11437BB-4849-419F-9B0D-632D93BD5C40}" srcOrd="0" destOrd="0" presId="urn:microsoft.com/office/officeart/2005/8/layout/cycle4"/>
    <dgm:cxn modelId="{066CC2A4-2EEA-4476-960F-2989CA8DF9A6}" srcId="{A77051AF-C23A-45FE-B846-92B5F9180587}" destId="{E71B7E3F-0098-44D4-AAE1-DF55ED4A1C19}" srcOrd="1" destOrd="0" parTransId="{C3C968FD-0E12-464B-9536-CAF8DBF03AFC}" sibTransId="{C28805CB-CB53-4DC2-BB57-7431B7C9048E}"/>
    <dgm:cxn modelId="{C8DC796C-AD24-4603-957D-519E6107F10B}" srcId="{C71A63FC-9B20-4E3C-823B-6B3C125906FF}" destId="{8F8908B6-717E-4BD1-BC92-DE60445FF10E}" srcOrd="3" destOrd="0" parTransId="{AEA1FE72-4295-4D34-9FB1-5CB6CA06C508}" sibTransId="{C7EF62E5-53BA-416D-810F-666E864C2603}"/>
    <dgm:cxn modelId="{A9FC2797-312E-4EAA-9FDC-E44C5E1E572F}" type="presOf" srcId="{99EB499F-2A0F-4A4D-A854-C9708AD53AF3}" destId="{BB4AD644-073D-4448-8772-4F02F36A1937}" srcOrd="0" destOrd="3" presId="urn:microsoft.com/office/officeart/2005/8/layout/cycle4"/>
    <dgm:cxn modelId="{CA57BF2A-C7B3-4645-9152-0E9A9D9E9EA8}" srcId="{C71A63FC-9B20-4E3C-823B-6B3C125906FF}" destId="{7EB7502B-0E3C-4B13-9CF1-F9F4955E9C93}" srcOrd="1" destOrd="0" parTransId="{14D6C072-D9F2-4F5A-A4DB-6E5CD2EDAB0F}" sibTransId="{90F0C0C3-5674-4222-B6A9-629CC9E19E3D}"/>
    <dgm:cxn modelId="{7A5413F3-5A99-4D5B-84F2-886ABCB400BF}" type="presOf" srcId="{2B94D021-AA50-4A59-8FDB-58E3A506E3C2}" destId="{353637B1-D268-41DE-8E1F-063D80EE2812}" srcOrd="1" destOrd="5" presId="urn:microsoft.com/office/officeart/2005/8/layout/cycle4"/>
    <dgm:cxn modelId="{9D138261-BD35-42DE-9EE6-7B1D75EEA730}" srcId="{66DBF0FA-6ACD-431F-86B1-A41AB6FEEE40}" destId="{B1AD6073-295E-404D-BD89-2A3DE1986667}" srcOrd="2" destOrd="0" parTransId="{73706705-0FAC-4CF9-B904-8A99897CCFD7}" sibTransId="{02829BB5-DAA3-4D2E-A6D3-D61CFEB55DAF}"/>
    <dgm:cxn modelId="{53AE7362-3C20-4829-AE39-8B008802BAE3}" srcId="{A77051AF-C23A-45FE-B846-92B5F9180587}" destId="{F46803C8-DE07-434D-9BC2-CABE394A6CF4}" srcOrd="0" destOrd="0" parTransId="{570AB806-43A7-4E14-8953-2913E59C6B00}" sibTransId="{BF0F609F-3C12-43FF-BB95-90E9B4E6022B}"/>
    <dgm:cxn modelId="{4A5B6D21-B7C8-4C03-B7B1-C8AC9DF60B61}" type="presOf" srcId="{961CBA41-5AEA-42A6-B207-CF0345C21B00}" destId="{01937649-4A55-46C0-B45B-394D215A351D}" srcOrd="1" destOrd="2" presId="urn:microsoft.com/office/officeart/2005/8/layout/cycle4"/>
    <dgm:cxn modelId="{429543CC-25C6-478B-9CD8-0908FD140155}" srcId="{01FAAD75-7893-433E-A44E-6A892E2C1E8C}" destId="{4E05DAEA-0D46-4105-8044-3BB0EB50FC5F}" srcOrd="0" destOrd="0" parTransId="{B2E5F501-F364-4117-84E6-B855BF52FA8F}" sibTransId="{3D976274-0F34-45AE-A449-08931630256A}"/>
    <dgm:cxn modelId="{DB990608-E800-4747-A764-8A141575F767}" type="presOf" srcId="{F46803C8-DE07-434D-9BC2-CABE394A6CF4}" destId="{01937649-4A55-46C0-B45B-394D215A351D}" srcOrd="1" destOrd="0" presId="urn:microsoft.com/office/officeart/2005/8/layout/cycle4"/>
    <dgm:cxn modelId="{AF72311B-E818-4238-A5A8-916D4D17F340}" type="presOf" srcId="{7EB7502B-0E3C-4B13-9CF1-F9F4955E9C93}" destId="{A4774AAA-627D-49C1-A02B-5A74A7A2F531}" srcOrd="0" destOrd="1" presId="urn:microsoft.com/office/officeart/2005/8/layout/cycle4"/>
    <dgm:cxn modelId="{CF540A6B-7E19-4670-AE73-2145A0E306C4}" type="presOf" srcId="{94B9A0C4-8769-4007-82DA-8DC82981A4C0}" destId="{A4774AAA-627D-49C1-A02B-5A74A7A2F531}" srcOrd="0" destOrd="4" presId="urn:microsoft.com/office/officeart/2005/8/layout/cycle4"/>
    <dgm:cxn modelId="{A3F5392B-C0D1-402D-B42D-29F5171F54FA}" srcId="{01FAAD75-7893-433E-A44E-6A892E2C1E8C}" destId="{F181EC8E-ECBD-41EF-AFD8-0C1087E85E55}" srcOrd="4" destOrd="0" parTransId="{349A7C19-61D1-4E71-A2D3-0D4FC2E04F6C}" sibTransId="{EB9680FE-2188-4C8C-8BBF-62B8C58D8791}"/>
    <dgm:cxn modelId="{21BE8D42-B87C-4D3A-A5EF-6286B418B499}" type="presOf" srcId="{092A1EF5-A13D-4198-BAF2-59869ECB3EFE}" destId="{A8A6FF20-3CCF-4E6D-AB02-FEFCC991A7ED}" srcOrd="1" destOrd="1" presId="urn:microsoft.com/office/officeart/2005/8/layout/cycle4"/>
    <dgm:cxn modelId="{6E166DEB-F67F-4315-9D39-D93FE6A36F4C}" srcId="{66DBF0FA-6ACD-431F-86B1-A41AB6FEEE40}" destId="{092A1EF5-A13D-4198-BAF2-59869ECB3EFE}" srcOrd="1" destOrd="0" parTransId="{E3C87763-82F8-4952-B1FA-6DF9EF67002A}" sibTransId="{273BDF75-060D-426F-8341-BE8DE634CCB0}"/>
    <dgm:cxn modelId="{74EAC07E-D2F0-491C-AFE2-990B56FCA9B0}" type="presOf" srcId="{5340A607-150C-4B75-BEBB-FA415B948A1C}" destId="{A4774AAA-627D-49C1-A02B-5A74A7A2F531}" srcOrd="0" destOrd="5" presId="urn:microsoft.com/office/officeart/2005/8/layout/cycle4"/>
    <dgm:cxn modelId="{A5DD89D1-F3A1-4BAB-88B1-C7BF6CDDC04D}" type="presOf" srcId="{4E05DAEA-0D46-4105-8044-3BB0EB50FC5F}" destId="{BB4AD644-073D-4448-8772-4F02F36A1937}" srcOrd="0" destOrd="0" presId="urn:microsoft.com/office/officeart/2005/8/layout/cycle4"/>
    <dgm:cxn modelId="{7A5C2F47-7201-417A-BBBF-03B79B3C9957}" type="presOf" srcId="{2C62735A-73E7-47DA-9C69-1C6E39FAF739}" destId="{14A9C271-C28C-4037-9794-04F7043AFDA6}" srcOrd="0" destOrd="0" presId="urn:microsoft.com/office/officeart/2005/8/layout/cycle4"/>
    <dgm:cxn modelId="{DF1AC87B-8197-4667-B499-AD46ADCE126A}" type="presOf" srcId="{9BAF3007-652C-4ACD-82BA-0974C03E83E0}" destId="{A4774AAA-627D-49C1-A02B-5A74A7A2F531}" srcOrd="0" destOrd="2" presId="urn:microsoft.com/office/officeart/2005/8/layout/cycle4"/>
    <dgm:cxn modelId="{AA560654-0265-48B4-841D-342403492BF6}" type="presParOf" srcId="{6FAEE3B3-A7C2-40D4-9758-06EE2161DFAA}" destId="{DC6BC871-964E-4D3E-B660-48782A2C9FE2}" srcOrd="0" destOrd="0" presId="urn:microsoft.com/office/officeart/2005/8/layout/cycle4"/>
    <dgm:cxn modelId="{36D36234-8ABC-4686-A27C-1A96DFC6A1A9}" type="presParOf" srcId="{DC6BC871-964E-4D3E-B660-48782A2C9FE2}" destId="{249A3340-E89D-4E37-B119-D642592BD6A2}" srcOrd="0" destOrd="0" presId="urn:microsoft.com/office/officeart/2005/8/layout/cycle4"/>
    <dgm:cxn modelId="{E14BD220-861E-4FF8-B6D4-F78666EA7E60}" type="presParOf" srcId="{249A3340-E89D-4E37-B119-D642592BD6A2}" destId="{DC136847-5DBC-4F6D-878D-5D1AAC66CCA0}" srcOrd="0" destOrd="0" presId="urn:microsoft.com/office/officeart/2005/8/layout/cycle4"/>
    <dgm:cxn modelId="{64EA857A-3EC1-484F-9F45-64D21474EA03}" type="presParOf" srcId="{249A3340-E89D-4E37-B119-D642592BD6A2}" destId="{01937649-4A55-46C0-B45B-394D215A351D}" srcOrd="1" destOrd="0" presId="urn:microsoft.com/office/officeart/2005/8/layout/cycle4"/>
    <dgm:cxn modelId="{9FB78C39-2966-49BA-B15B-BE417C249802}" type="presParOf" srcId="{DC6BC871-964E-4D3E-B660-48782A2C9FE2}" destId="{04DF6AAE-2257-46F8-BCA1-A443BD5E9437}" srcOrd="1" destOrd="0" presId="urn:microsoft.com/office/officeart/2005/8/layout/cycle4"/>
    <dgm:cxn modelId="{A0CAA6FF-0023-437D-A7A7-7D06BBCAAB6C}" type="presParOf" srcId="{04DF6AAE-2257-46F8-BCA1-A443BD5E9437}" destId="{BB4AD644-073D-4448-8772-4F02F36A1937}" srcOrd="0" destOrd="0" presId="urn:microsoft.com/office/officeart/2005/8/layout/cycle4"/>
    <dgm:cxn modelId="{36C6A3E8-5D0F-4706-A6BD-63AE35212A0F}" type="presParOf" srcId="{04DF6AAE-2257-46F8-BCA1-A443BD5E9437}" destId="{353637B1-D268-41DE-8E1F-063D80EE2812}" srcOrd="1" destOrd="0" presId="urn:microsoft.com/office/officeart/2005/8/layout/cycle4"/>
    <dgm:cxn modelId="{CA440575-0AE1-4EEA-A133-5978485F727A}" type="presParOf" srcId="{DC6BC871-964E-4D3E-B660-48782A2C9FE2}" destId="{9925BCE4-B763-4CB0-991D-9FEB72176785}" srcOrd="2" destOrd="0" presId="urn:microsoft.com/office/officeart/2005/8/layout/cycle4"/>
    <dgm:cxn modelId="{CE30B5EC-F508-4549-8997-F926A640B26E}" type="presParOf" srcId="{9925BCE4-B763-4CB0-991D-9FEB72176785}" destId="{14A9C271-C28C-4037-9794-04F7043AFDA6}" srcOrd="0" destOrd="0" presId="urn:microsoft.com/office/officeart/2005/8/layout/cycle4"/>
    <dgm:cxn modelId="{D8A57339-3593-4E88-B939-E973069919B3}" type="presParOf" srcId="{9925BCE4-B763-4CB0-991D-9FEB72176785}" destId="{A8A6FF20-3CCF-4E6D-AB02-FEFCC991A7ED}" srcOrd="1" destOrd="0" presId="urn:microsoft.com/office/officeart/2005/8/layout/cycle4"/>
    <dgm:cxn modelId="{16D35F75-72B7-4CB2-BB92-9B67E642A725}" type="presParOf" srcId="{DC6BC871-964E-4D3E-B660-48782A2C9FE2}" destId="{5BA8D08C-AE1E-49A9-9345-7CC062154B52}" srcOrd="3" destOrd="0" presId="urn:microsoft.com/office/officeart/2005/8/layout/cycle4"/>
    <dgm:cxn modelId="{01E69DA2-2141-4501-B497-3E019411A873}" type="presParOf" srcId="{5BA8D08C-AE1E-49A9-9345-7CC062154B52}" destId="{A4774AAA-627D-49C1-A02B-5A74A7A2F531}" srcOrd="0" destOrd="0" presId="urn:microsoft.com/office/officeart/2005/8/layout/cycle4"/>
    <dgm:cxn modelId="{C26F29B6-24EB-467B-9ED9-2451F93F46E8}" type="presParOf" srcId="{5BA8D08C-AE1E-49A9-9345-7CC062154B52}" destId="{2BBA5EFF-A152-496C-BC34-91BC86A8C9BE}" srcOrd="1" destOrd="0" presId="urn:microsoft.com/office/officeart/2005/8/layout/cycle4"/>
    <dgm:cxn modelId="{47F2C471-DE1E-4499-A555-941C9E6C61EA}" type="presParOf" srcId="{DC6BC871-964E-4D3E-B660-48782A2C9FE2}" destId="{22B4D11C-9549-4709-BC7F-07972D572F04}" srcOrd="4" destOrd="0" presId="urn:microsoft.com/office/officeart/2005/8/layout/cycle4"/>
    <dgm:cxn modelId="{B3F992A9-B0FB-4463-95BD-834AD88DEFD9}" type="presParOf" srcId="{6FAEE3B3-A7C2-40D4-9758-06EE2161DFAA}" destId="{FF495329-B6D5-4932-A3B8-DD9262345C8F}" srcOrd="1" destOrd="0" presId="urn:microsoft.com/office/officeart/2005/8/layout/cycle4"/>
    <dgm:cxn modelId="{2D9825F2-93D5-408C-B896-05504B251EF3}" type="presParOf" srcId="{FF495329-B6D5-4932-A3B8-DD9262345C8F}" destId="{58CCECB8-AC0B-4C09-8B26-5EDBE5C31168}" srcOrd="0" destOrd="0" presId="urn:microsoft.com/office/officeart/2005/8/layout/cycle4"/>
    <dgm:cxn modelId="{4ADF5DCA-DFFD-424A-99C1-9BF784AA27EC}" type="presParOf" srcId="{FF495329-B6D5-4932-A3B8-DD9262345C8F}" destId="{E11437BB-4849-419F-9B0D-632D93BD5C40}" srcOrd="1" destOrd="0" presId="urn:microsoft.com/office/officeart/2005/8/layout/cycle4"/>
    <dgm:cxn modelId="{8BBFFFC5-E09B-451A-B58C-9B2A7B5E2BEC}" type="presParOf" srcId="{FF495329-B6D5-4932-A3B8-DD9262345C8F}" destId="{A38739DE-5257-4E58-9F8E-E927A7798ED5}" srcOrd="2" destOrd="0" presId="urn:microsoft.com/office/officeart/2005/8/layout/cycle4"/>
    <dgm:cxn modelId="{AC2B1A54-8B6E-4969-B51D-F38E84B875DA}" type="presParOf" srcId="{FF495329-B6D5-4932-A3B8-DD9262345C8F}" destId="{55042E0A-A95A-48B5-823F-E2CB698FF77E}" srcOrd="3" destOrd="0" presId="urn:microsoft.com/office/officeart/2005/8/layout/cycle4"/>
    <dgm:cxn modelId="{C8FC92F3-7372-49E9-A918-F4D65D2A1339}" type="presParOf" srcId="{FF495329-B6D5-4932-A3B8-DD9262345C8F}" destId="{C65747F6-6F6F-4085-AD66-DAE919977126}" srcOrd="4" destOrd="0" presId="urn:microsoft.com/office/officeart/2005/8/layout/cycle4"/>
    <dgm:cxn modelId="{55E31549-4C1E-4652-AFB4-2097C33384E3}" type="presParOf" srcId="{6FAEE3B3-A7C2-40D4-9758-06EE2161DFAA}" destId="{D6D2B222-CB5C-4AB3-B5A5-12C124EAF188}" srcOrd="2" destOrd="0" presId="urn:microsoft.com/office/officeart/2005/8/layout/cycle4"/>
    <dgm:cxn modelId="{EC2D91A4-B3E9-4333-A7EF-4A7F73CD7BD3}" type="presParOf" srcId="{6FAEE3B3-A7C2-40D4-9758-06EE2161DFAA}" destId="{A76A4ADF-03F3-4EB4-B861-C9C5296EB26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B8EA83-0D40-45E0-8B7A-6812C16607D2}"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GB"/>
        </a:p>
      </dgm:t>
    </dgm:pt>
    <dgm:pt modelId="{0E75A6F0-E033-4965-9C46-45103DF9899C}">
      <dgm:prSet phldrT="[Text]"/>
      <dgm:spPr/>
      <dgm:t>
        <a:bodyPr/>
        <a:lstStyle/>
        <a:p>
          <a:r>
            <a:rPr lang="fr-CH" b="1" smtClean="0"/>
            <a:t>ABILITY</a:t>
          </a:r>
          <a:endParaRPr lang="en-GB" b="1" dirty="0"/>
        </a:p>
      </dgm:t>
    </dgm:pt>
    <dgm:pt modelId="{843CF554-EEB5-48B3-A982-A29AB62D6AAC}" type="parTrans" cxnId="{32C11929-D0D6-4E23-B534-4821D0034C43}">
      <dgm:prSet/>
      <dgm:spPr/>
      <dgm:t>
        <a:bodyPr/>
        <a:lstStyle/>
        <a:p>
          <a:endParaRPr lang="en-GB"/>
        </a:p>
      </dgm:t>
    </dgm:pt>
    <dgm:pt modelId="{34761417-21D6-4CCC-BFF8-75A51D69D442}" type="sibTrans" cxnId="{32C11929-D0D6-4E23-B534-4821D0034C43}">
      <dgm:prSet/>
      <dgm:spPr/>
      <dgm:t>
        <a:bodyPr/>
        <a:lstStyle/>
        <a:p>
          <a:endParaRPr lang="en-GB"/>
        </a:p>
      </dgm:t>
    </dgm:pt>
    <dgm:pt modelId="{29B2B188-0EA4-42FB-A86B-CE9009DC1827}">
      <dgm:prSet phldrT="[Text]"/>
      <dgm:spPr/>
      <dgm:t>
        <a:bodyPr/>
        <a:lstStyle/>
        <a:p>
          <a:r>
            <a:rPr lang="en-GB" noProof="0" dirty="0" smtClean="0"/>
            <a:t>To operate across cultural boundaries</a:t>
          </a:r>
          <a:endParaRPr lang="en-GB" noProof="0" dirty="0"/>
        </a:p>
      </dgm:t>
    </dgm:pt>
    <dgm:pt modelId="{126D3009-6CF2-49C3-B126-BA4043D39A5A}" type="parTrans" cxnId="{88725238-7C82-4A8E-AC70-9E1E8FD65138}">
      <dgm:prSet/>
      <dgm:spPr/>
      <dgm:t>
        <a:bodyPr/>
        <a:lstStyle/>
        <a:p>
          <a:endParaRPr lang="en-GB"/>
        </a:p>
      </dgm:t>
    </dgm:pt>
    <dgm:pt modelId="{6E859EA2-D55B-4763-8C3E-BBA2850F43BE}" type="sibTrans" cxnId="{88725238-7C82-4A8E-AC70-9E1E8FD65138}">
      <dgm:prSet/>
      <dgm:spPr/>
      <dgm:t>
        <a:bodyPr/>
        <a:lstStyle/>
        <a:p>
          <a:endParaRPr lang="en-GB"/>
        </a:p>
      </dgm:t>
    </dgm:pt>
    <dgm:pt modelId="{496A3CA6-0247-491B-977B-04AC87B8CB65}">
      <dgm:prSet phldrT="[Text]"/>
      <dgm:spPr/>
      <dgm:t>
        <a:bodyPr/>
        <a:lstStyle/>
        <a:p>
          <a:r>
            <a:rPr lang="fr-CH" dirty="0" smtClean="0"/>
            <a:t>To </a:t>
          </a:r>
          <a:r>
            <a:rPr lang="en-GB" noProof="0" dirty="0" smtClean="0"/>
            <a:t>predict</a:t>
          </a:r>
          <a:r>
            <a:rPr lang="fr-CH" dirty="0" smtClean="0"/>
            <a:t> cross-cultural changes and transformation</a:t>
          </a:r>
          <a:endParaRPr lang="en-GB" dirty="0"/>
        </a:p>
      </dgm:t>
    </dgm:pt>
    <dgm:pt modelId="{64BC7F20-46F4-4B7D-AE6E-D1D79328492E}" type="parTrans" cxnId="{DEA2404E-751C-43A6-B9BD-606341BE897B}">
      <dgm:prSet/>
      <dgm:spPr/>
      <dgm:t>
        <a:bodyPr/>
        <a:lstStyle/>
        <a:p>
          <a:endParaRPr lang="en-GB"/>
        </a:p>
      </dgm:t>
    </dgm:pt>
    <dgm:pt modelId="{E764B9F1-F3FB-4069-AB83-B88F70D726C0}" type="sibTrans" cxnId="{DEA2404E-751C-43A6-B9BD-606341BE897B}">
      <dgm:prSet/>
      <dgm:spPr/>
      <dgm:t>
        <a:bodyPr/>
        <a:lstStyle/>
        <a:p>
          <a:endParaRPr lang="en-GB"/>
        </a:p>
      </dgm:t>
    </dgm:pt>
    <dgm:pt modelId="{3DE73844-48DA-454B-A694-88B52B44CBB3}">
      <dgm:prSet phldrT="[Text]"/>
      <dgm:spPr/>
      <dgm:t>
        <a:bodyPr/>
        <a:lstStyle/>
        <a:p>
          <a:r>
            <a:rPr lang="fr-CH" dirty="0" smtClean="0"/>
            <a:t>To </a:t>
          </a:r>
          <a:r>
            <a:rPr lang="en-GB" noProof="0" dirty="0" smtClean="0"/>
            <a:t>envision</a:t>
          </a:r>
          <a:r>
            <a:rPr lang="fr-CH" dirty="0" smtClean="0"/>
            <a:t> / </a:t>
          </a:r>
          <a:r>
            <a:rPr lang="en-GB" noProof="0" dirty="0" smtClean="0"/>
            <a:t>upscale</a:t>
          </a:r>
          <a:r>
            <a:rPr lang="fr-CH" dirty="0" smtClean="0"/>
            <a:t> </a:t>
          </a:r>
          <a:r>
            <a:rPr lang="en-GB" noProof="0" dirty="0" smtClean="0"/>
            <a:t>prevention</a:t>
          </a:r>
          <a:r>
            <a:rPr lang="fr-CH" dirty="0" smtClean="0"/>
            <a:t> </a:t>
          </a:r>
          <a:r>
            <a:rPr lang="en-GB" noProof="0" dirty="0" smtClean="0"/>
            <a:t>rather</a:t>
          </a:r>
          <a:r>
            <a:rPr lang="fr-CH" dirty="0" smtClean="0"/>
            <a:t> </a:t>
          </a:r>
          <a:r>
            <a:rPr lang="en-GB" noProof="0" dirty="0" smtClean="0"/>
            <a:t>than</a:t>
          </a:r>
          <a:r>
            <a:rPr lang="fr-CH" dirty="0" smtClean="0"/>
            <a:t> </a:t>
          </a:r>
          <a:r>
            <a:rPr lang="en-GB" noProof="0" dirty="0" smtClean="0"/>
            <a:t>responses</a:t>
          </a:r>
          <a:r>
            <a:rPr lang="fr-CH" dirty="0" smtClean="0"/>
            <a:t> </a:t>
          </a:r>
          <a:r>
            <a:rPr lang="en-GB" noProof="0" dirty="0" smtClean="0"/>
            <a:t>ahead</a:t>
          </a:r>
          <a:r>
            <a:rPr lang="fr-CH" dirty="0" smtClean="0"/>
            <a:t> of major crises</a:t>
          </a:r>
          <a:endParaRPr lang="en-GB" dirty="0"/>
        </a:p>
      </dgm:t>
    </dgm:pt>
    <dgm:pt modelId="{69268008-84B4-4E36-8FAF-61BEA1B6C282}" type="parTrans" cxnId="{AEF30C19-7144-4615-BB69-ABAF2593982F}">
      <dgm:prSet/>
      <dgm:spPr/>
      <dgm:t>
        <a:bodyPr/>
        <a:lstStyle/>
        <a:p>
          <a:endParaRPr lang="en-GB"/>
        </a:p>
      </dgm:t>
    </dgm:pt>
    <dgm:pt modelId="{A15E977C-F00E-4E46-AD2E-EE57E0822D7C}" type="sibTrans" cxnId="{AEF30C19-7144-4615-BB69-ABAF2593982F}">
      <dgm:prSet/>
      <dgm:spPr/>
      <dgm:t>
        <a:bodyPr/>
        <a:lstStyle/>
        <a:p>
          <a:endParaRPr lang="en-GB"/>
        </a:p>
      </dgm:t>
    </dgm:pt>
    <dgm:pt modelId="{F9F531FB-68E5-4EFA-932D-14C0A722782A}">
      <dgm:prSet phldrT="[Text]"/>
      <dgm:spPr/>
      <dgm:t>
        <a:bodyPr/>
        <a:lstStyle/>
        <a:p>
          <a:r>
            <a:rPr lang="fr-CH" dirty="0" smtClean="0"/>
            <a:t>To </a:t>
          </a:r>
          <a:r>
            <a:rPr lang="en-GB" noProof="0" dirty="0" smtClean="0"/>
            <a:t>decide quickly generating </a:t>
          </a:r>
          <a:r>
            <a:rPr lang="fr-CH" dirty="0" smtClean="0"/>
            <a:t>consensus</a:t>
          </a:r>
          <a:endParaRPr lang="en-GB" dirty="0"/>
        </a:p>
      </dgm:t>
    </dgm:pt>
    <dgm:pt modelId="{B4834488-D723-4505-B411-933367F0FC3D}" type="parTrans" cxnId="{E17FF1F3-A84F-4F82-AD2E-9D82798CFC40}">
      <dgm:prSet/>
      <dgm:spPr/>
      <dgm:t>
        <a:bodyPr/>
        <a:lstStyle/>
        <a:p>
          <a:endParaRPr lang="en-GB"/>
        </a:p>
      </dgm:t>
    </dgm:pt>
    <dgm:pt modelId="{C8DA4D83-7779-413B-B3A8-9CBDD1ACFF38}" type="sibTrans" cxnId="{E17FF1F3-A84F-4F82-AD2E-9D82798CFC40}">
      <dgm:prSet/>
      <dgm:spPr/>
      <dgm:t>
        <a:bodyPr/>
        <a:lstStyle/>
        <a:p>
          <a:endParaRPr lang="en-GB"/>
        </a:p>
      </dgm:t>
    </dgm:pt>
    <dgm:pt modelId="{C572297D-C6AF-4673-9E54-1BAE09036B23}" type="pres">
      <dgm:prSet presAssocID="{3CB8EA83-0D40-45E0-8B7A-6812C16607D2}" presName="cycle" presStyleCnt="0">
        <dgm:presLayoutVars>
          <dgm:chMax val="1"/>
          <dgm:dir/>
          <dgm:animLvl val="ctr"/>
          <dgm:resizeHandles val="exact"/>
        </dgm:presLayoutVars>
      </dgm:prSet>
      <dgm:spPr/>
      <dgm:t>
        <a:bodyPr/>
        <a:lstStyle/>
        <a:p>
          <a:endParaRPr lang="en-GB"/>
        </a:p>
      </dgm:t>
    </dgm:pt>
    <dgm:pt modelId="{F10A3A65-1809-4D63-A9DF-5605FAEC349B}" type="pres">
      <dgm:prSet presAssocID="{0E75A6F0-E033-4965-9C46-45103DF9899C}" presName="centerShape" presStyleLbl="node0" presStyleIdx="0" presStyleCnt="1"/>
      <dgm:spPr/>
      <dgm:t>
        <a:bodyPr/>
        <a:lstStyle/>
        <a:p>
          <a:endParaRPr lang="en-GB"/>
        </a:p>
      </dgm:t>
    </dgm:pt>
    <dgm:pt modelId="{04542E07-8F07-4895-9118-A70B3000B90C}" type="pres">
      <dgm:prSet presAssocID="{126D3009-6CF2-49C3-B126-BA4043D39A5A}" presName="Name9" presStyleLbl="parChTrans1D2" presStyleIdx="0" presStyleCnt="4"/>
      <dgm:spPr/>
      <dgm:t>
        <a:bodyPr/>
        <a:lstStyle/>
        <a:p>
          <a:endParaRPr lang="en-GB"/>
        </a:p>
      </dgm:t>
    </dgm:pt>
    <dgm:pt modelId="{5FC03CE9-DEAF-4E23-9508-59DF12DBA82E}" type="pres">
      <dgm:prSet presAssocID="{126D3009-6CF2-49C3-B126-BA4043D39A5A}" presName="connTx" presStyleLbl="parChTrans1D2" presStyleIdx="0" presStyleCnt="4"/>
      <dgm:spPr/>
      <dgm:t>
        <a:bodyPr/>
        <a:lstStyle/>
        <a:p>
          <a:endParaRPr lang="en-GB"/>
        </a:p>
      </dgm:t>
    </dgm:pt>
    <dgm:pt modelId="{07B2F24F-516D-4CB3-8E33-20FC07BF1766}" type="pres">
      <dgm:prSet presAssocID="{29B2B188-0EA4-42FB-A86B-CE9009DC1827}" presName="node" presStyleLbl="node1" presStyleIdx="0" presStyleCnt="4" custScaleX="117258" custScaleY="110904">
        <dgm:presLayoutVars>
          <dgm:bulletEnabled val="1"/>
        </dgm:presLayoutVars>
      </dgm:prSet>
      <dgm:spPr/>
      <dgm:t>
        <a:bodyPr/>
        <a:lstStyle/>
        <a:p>
          <a:endParaRPr lang="en-GB"/>
        </a:p>
      </dgm:t>
    </dgm:pt>
    <dgm:pt modelId="{30360BB8-C574-4F8D-9857-A064BB5352AF}" type="pres">
      <dgm:prSet presAssocID="{64BC7F20-46F4-4B7D-AE6E-D1D79328492E}" presName="Name9" presStyleLbl="parChTrans1D2" presStyleIdx="1" presStyleCnt="4"/>
      <dgm:spPr/>
      <dgm:t>
        <a:bodyPr/>
        <a:lstStyle/>
        <a:p>
          <a:endParaRPr lang="en-GB"/>
        </a:p>
      </dgm:t>
    </dgm:pt>
    <dgm:pt modelId="{AE2F5939-981E-445B-AAAE-789AB35EDFF4}" type="pres">
      <dgm:prSet presAssocID="{64BC7F20-46F4-4B7D-AE6E-D1D79328492E}" presName="connTx" presStyleLbl="parChTrans1D2" presStyleIdx="1" presStyleCnt="4"/>
      <dgm:spPr/>
      <dgm:t>
        <a:bodyPr/>
        <a:lstStyle/>
        <a:p>
          <a:endParaRPr lang="en-GB"/>
        </a:p>
      </dgm:t>
    </dgm:pt>
    <dgm:pt modelId="{BB3B1032-7FD3-4639-A4ED-7E0CA116C5A2}" type="pres">
      <dgm:prSet presAssocID="{496A3CA6-0247-491B-977B-04AC87B8CB65}" presName="node" presStyleLbl="node1" presStyleIdx="1" presStyleCnt="4" custScaleX="117211" custScaleY="112692">
        <dgm:presLayoutVars>
          <dgm:bulletEnabled val="1"/>
        </dgm:presLayoutVars>
      </dgm:prSet>
      <dgm:spPr/>
      <dgm:t>
        <a:bodyPr/>
        <a:lstStyle/>
        <a:p>
          <a:endParaRPr lang="en-GB"/>
        </a:p>
      </dgm:t>
    </dgm:pt>
    <dgm:pt modelId="{F3E38C0A-7CDC-48BA-9038-372EF74A6E85}" type="pres">
      <dgm:prSet presAssocID="{69268008-84B4-4E36-8FAF-61BEA1B6C282}" presName="Name9" presStyleLbl="parChTrans1D2" presStyleIdx="2" presStyleCnt="4"/>
      <dgm:spPr/>
      <dgm:t>
        <a:bodyPr/>
        <a:lstStyle/>
        <a:p>
          <a:endParaRPr lang="en-GB"/>
        </a:p>
      </dgm:t>
    </dgm:pt>
    <dgm:pt modelId="{72197C7C-ED22-4BEF-8D9D-D75FBEC3E99F}" type="pres">
      <dgm:prSet presAssocID="{69268008-84B4-4E36-8FAF-61BEA1B6C282}" presName="connTx" presStyleLbl="parChTrans1D2" presStyleIdx="2" presStyleCnt="4"/>
      <dgm:spPr/>
      <dgm:t>
        <a:bodyPr/>
        <a:lstStyle/>
        <a:p>
          <a:endParaRPr lang="en-GB"/>
        </a:p>
      </dgm:t>
    </dgm:pt>
    <dgm:pt modelId="{08C8EF43-5934-454A-8206-95BD87778112}" type="pres">
      <dgm:prSet presAssocID="{3DE73844-48DA-454B-A694-88B52B44CBB3}" presName="node" presStyleLbl="node1" presStyleIdx="2" presStyleCnt="4" custScaleX="118082" custScaleY="119933">
        <dgm:presLayoutVars>
          <dgm:bulletEnabled val="1"/>
        </dgm:presLayoutVars>
      </dgm:prSet>
      <dgm:spPr/>
      <dgm:t>
        <a:bodyPr/>
        <a:lstStyle/>
        <a:p>
          <a:endParaRPr lang="en-GB"/>
        </a:p>
      </dgm:t>
    </dgm:pt>
    <dgm:pt modelId="{73F58F32-E933-49E1-8B36-6CA5E8501FD6}" type="pres">
      <dgm:prSet presAssocID="{B4834488-D723-4505-B411-933367F0FC3D}" presName="Name9" presStyleLbl="parChTrans1D2" presStyleIdx="3" presStyleCnt="4"/>
      <dgm:spPr/>
      <dgm:t>
        <a:bodyPr/>
        <a:lstStyle/>
        <a:p>
          <a:endParaRPr lang="en-GB"/>
        </a:p>
      </dgm:t>
    </dgm:pt>
    <dgm:pt modelId="{593DD9B5-EFFF-4CE7-88D7-2B0C004B24CF}" type="pres">
      <dgm:prSet presAssocID="{B4834488-D723-4505-B411-933367F0FC3D}" presName="connTx" presStyleLbl="parChTrans1D2" presStyleIdx="3" presStyleCnt="4"/>
      <dgm:spPr/>
      <dgm:t>
        <a:bodyPr/>
        <a:lstStyle/>
        <a:p>
          <a:endParaRPr lang="en-GB"/>
        </a:p>
      </dgm:t>
    </dgm:pt>
    <dgm:pt modelId="{B4FCD7F1-AF4D-43A9-875C-77D9B1297D9C}" type="pres">
      <dgm:prSet presAssocID="{F9F531FB-68E5-4EFA-932D-14C0A722782A}" presName="node" presStyleLbl="node1" presStyleIdx="3" presStyleCnt="4" custScaleX="119046" custScaleY="118144">
        <dgm:presLayoutVars>
          <dgm:bulletEnabled val="1"/>
        </dgm:presLayoutVars>
      </dgm:prSet>
      <dgm:spPr/>
      <dgm:t>
        <a:bodyPr/>
        <a:lstStyle/>
        <a:p>
          <a:endParaRPr lang="en-GB"/>
        </a:p>
      </dgm:t>
    </dgm:pt>
  </dgm:ptLst>
  <dgm:cxnLst>
    <dgm:cxn modelId="{98264E69-339A-4E8C-8068-696AD61D6CF3}" type="presOf" srcId="{69268008-84B4-4E36-8FAF-61BEA1B6C282}" destId="{72197C7C-ED22-4BEF-8D9D-D75FBEC3E99F}" srcOrd="1" destOrd="0" presId="urn:microsoft.com/office/officeart/2005/8/layout/radial1"/>
    <dgm:cxn modelId="{729BB220-65E9-4CC8-B498-19CA43076971}" type="presOf" srcId="{69268008-84B4-4E36-8FAF-61BEA1B6C282}" destId="{F3E38C0A-7CDC-48BA-9038-372EF74A6E85}" srcOrd="0" destOrd="0" presId="urn:microsoft.com/office/officeart/2005/8/layout/radial1"/>
    <dgm:cxn modelId="{8AE26A6B-EFEC-49DE-9B2C-5BDD07611F6D}" type="presOf" srcId="{B4834488-D723-4505-B411-933367F0FC3D}" destId="{73F58F32-E933-49E1-8B36-6CA5E8501FD6}" srcOrd="0" destOrd="0" presId="urn:microsoft.com/office/officeart/2005/8/layout/radial1"/>
    <dgm:cxn modelId="{6166E6F9-6BFA-456B-A7A0-E3142F737798}" type="presOf" srcId="{B4834488-D723-4505-B411-933367F0FC3D}" destId="{593DD9B5-EFFF-4CE7-88D7-2B0C004B24CF}" srcOrd="1" destOrd="0" presId="urn:microsoft.com/office/officeart/2005/8/layout/radial1"/>
    <dgm:cxn modelId="{3B7E1EE9-86A3-432A-A21D-ACF8194E3D94}" type="presOf" srcId="{3CB8EA83-0D40-45E0-8B7A-6812C16607D2}" destId="{C572297D-C6AF-4673-9E54-1BAE09036B23}" srcOrd="0" destOrd="0" presId="urn:microsoft.com/office/officeart/2005/8/layout/radial1"/>
    <dgm:cxn modelId="{9E49F97D-49A1-4C99-B4B3-1966F333867A}" type="presOf" srcId="{29B2B188-0EA4-42FB-A86B-CE9009DC1827}" destId="{07B2F24F-516D-4CB3-8E33-20FC07BF1766}" srcOrd="0" destOrd="0" presId="urn:microsoft.com/office/officeart/2005/8/layout/radial1"/>
    <dgm:cxn modelId="{0691C812-E437-41B4-8FDB-2CCE7DACCFE9}" type="presOf" srcId="{126D3009-6CF2-49C3-B126-BA4043D39A5A}" destId="{5FC03CE9-DEAF-4E23-9508-59DF12DBA82E}" srcOrd="1" destOrd="0" presId="urn:microsoft.com/office/officeart/2005/8/layout/radial1"/>
    <dgm:cxn modelId="{AEF30C19-7144-4615-BB69-ABAF2593982F}" srcId="{0E75A6F0-E033-4965-9C46-45103DF9899C}" destId="{3DE73844-48DA-454B-A694-88B52B44CBB3}" srcOrd="2" destOrd="0" parTransId="{69268008-84B4-4E36-8FAF-61BEA1B6C282}" sibTransId="{A15E977C-F00E-4E46-AD2E-EE57E0822D7C}"/>
    <dgm:cxn modelId="{2B5D9C7B-A11E-41EE-930B-3868C477CDF1}" type="presOf" srcId="{126D3009-6CF2-49C3-B126-BA4043D39A5A}" destId="{04542E07-8F07-4895-9118-A70B3000B90C}" srcOrd="0" destOrd="0" presId="urn:microsoft.com/office/officeart/2005/8/layout/radial1"/>
    <dgm:cxn modelId="{6C708A79-33E7-4BB0-8E24-34A8B6BB7AA6}" type="presOf" srcId="{64BC7F20-46F4-4B7D-AE6E-D1D79328492E}" destId="{AE2F5939-981E-445B-AAAE-789AB35EDFF4}" srcOrd="1" destOrd="0" presId="urn:microsoft.com/office/officeart/2005/8/layout/radial1"/>
    <dgm:cxn modelId="{DEA2404E-751C-43A6-B9BD-606341BE897B}" srcId="{0E75A6F0-E033-4965-9C46-45103DF9899C}" destId="{496A3CA6-0247-491B-977B-04AC87B8CB65}" srcOrd="1" destOrd="0" parTransId="{64BC7F20-46F4-4B7D-AE6E-D1D79328492E}" sibTransId="{E764B9F1-F3FB-4069-AB83-B88F70D726C0}"/>
    <dgm:cxn modelId="{88725238-7C82-4A8E-AC70-9E1E8FD65138}" srcId="{0E75A6F0-E033-4965-9C46-45103DF9899C}" destId="{29B2B188-0EA4-42FB-A86B-CE9009DC1827}" srcOrd="0" destOrd="0" parTransId="{126D3009-6CF2-49C3-B126-BA4043D39A5A}" sibTransId="{6E859EA2-D55B-4763-8C3E-BBA2850F43BE}"/>
    <dgm:cxn modelId="{32C11929-D0D6-4E23-B534-4821D0034C43}" srcId="{3CB8EA83-0D40-45E0-8B7A-6812C16607D2}" destId="{0E75A6F0-E033-4965-9C46-45103DF9899C}" srcOrd="0" destOrd="0" parTransId="{843CF554-EEB5-48B3-A982-A29AB62D6AAC}" sibTransId="{34761417-21D6-4CCC-BFF8-75A51D69D442}"/>
    <dgm:cxn modelId="{15937DA9-9F75-4093-89A6-0E2FC05649D8}" type="presOf" srcId="{F9F531FB-68E5-4EFA-932D-14C0A722782A}" destId="{B4FCD7F1-AF4D-43A9-875C-77D9B1297D9C}" srcOrd="0" destOrd="0" presId="urn:microsoft.com/office/officeart/2005/8/layout/radial1"/>
    <dgm:cxn modelId="{3EB4ABF0-9020-42D8-93A9-90E8ECF0B73E}" type="presOf" srcId="{64BC7F20-46F4-4B7D-AE6E-D1D79328492E}" destId="{30360BB8-C574-4F8D-9857-A064BB5352AF}" srcOrd="0" destOrd="0" presId="urn:microsoft.com/office/officeart/2005/8/layout/radial1"/>
    <dgm:cxn modelId="{EAA5EF97-DEBD-428A-A7C8-4843EF2E0C3E}" type="presOf" srcId="{3DE73844-48DA-454B-A694-88B52B44CBB3}" destId="{08C8EF43-5934-454A-8206-95BD87778112}" srcOrd="0" destOrd="0" presId="urn:microsoft.com/office/officeart/2005/8/layout/radial1"/>
    <dgm:cxn modelId="{E17FF1F3-A84F-4F82-AD2E-9D82798CFC40}" srcId="{0E75A6F0-E033-4965-9C46-45103DF9899C}" destId="{F9F531FB-68E5-4EFA-932D-14C0A722782A}" srcOrd="3" destOrd="0" parTransId="{B4834488-D723-4505-B411-933367F0FC3D}" sibTransId="{C8DA4D83-7779-413B-B3A8-9CBDD1ACFF38}"/>
    <dgm:cxn modelId="{4CD463DA-E318-4263-B4B6-C4D2C31EAB88}" type="presOf" srcId="{496A3CA6-0247-491B-977B-04AC87B8CB65}" destId="{BB3B1032-7FD3-4639-A4ED-7E0CA116C5A2}" srcOrd="0" destOrd="0" presId="urn:microsoft.com/office/officeart/2005/8/layout/radial1"/>
    <dgm:cxn modelId="{FBC05126-06A8-42D1-8372-101E9457BEF0}" type="presOf" srcId="{0E75A6F0-E033-4965-9C46-45103DF9899C}" destId="{F10A3A65-1809-4D63-A9DF-5605FAEC349B}" srcOrd="0" destOrd="0" presId="urn:microsoft.com/office/officeart/2005/8/layout/radial1"/>
    <dgm:cxn modelId="{EEA22711-3FCC-4203-847D-ED83BACD7949}" type="presParOf" srcId="{C572297D-C6AF-4673-9E54-1BAE09036B23}" destId="{F10A3A65-1809-4D63-A9DF-5605FAEC349B}" srcOrd="0" destOrd="0" presId="urn:microsoft.com/office/officeart/2005/8/layout/radial1"/>
    <dgm:cxn modelId="{D566DD1F-DD0C-4173-98EA-B9F7322F1959}" type="presParOf" srcId="{C572297D-C6AF-4673-9E54-1BAE09036B23}" destId="{04542E07-8F07-4895-9118-A70B3000B90C}" srcOrd="1" destOrd="0" presId="urn:microsoft.com/office/officeart/2005/8/layout/radial1"/>
    <dgm:cxn modelId="{E8B2DB66-7FD4-4F5F-99BB-6E942B45A41D}" type="presParOf" srcId="{04542E07-8F07-4895-9118-A70B3000B90C}" destId="{5FC03CE9-DEAF-4E23-9508-59DF12DBA82E}" srcOrd="0" destOrd="0" presId="urn:microsoft.com/office/officeart/2005/8/layout/radial1"/>
    <dgm:cxn modelId="{3509086D-DE9F-4544-ABAF-338DE084818A}" type="presParOf" srcId="{C572297D-C6AF-4673-9E54-1BAE09036B23}" destId="{07B2F24F-516D-4CB3-8E33-20FC07BF1766}" srcOrd="2" destOrd="0" presId="urn:microsoft.com/office/officeart/2005/8/layout/radial1"/>
    <dgm:cxn modelId="{ED1F9045-EEF5-4870-9761-27DB3A5AA865}" type="presParOf" srcId="{C572297D-C6AF-4673-9E54-1BAE09036B23}" destId="{30360BB8-C574-4F8D-9857-A064BB5352AF}" srcOrd="3" destOrd="0" presId="urn:microsoft.com/office/officeart/2005/8/layout/radial1"/>
    <dgm:cxn modelId="{B2221A3B-4CCE-4DA1-89FB-91DEAF12D879}" type="presParOf" srcId="{30360BB8-C574-4F8D-9857-A064BB5352AF}" destId="{AE2F5939-981E-445B-AAAE-789AB35EDFF4}" srcOrd="0" destOrd="0" presId="urn:microsoft.com/office/officeart/2005/8/layout/radial1"/>
    <dgm:cxn modelId="{0C8AE874-D332-44C6-B55E-8613F523D224}" type="presParOf" srcId="{C572297D-C6AF-4673-9E54-1BAE09036B23}" destId="{BB3B1032-7FD3-4639-A4ED-7E0CA116C5A2}" srcOrd="4" destOrd="0" presId="urn:microsoft.com/office/officeart/2005/8/layout/radial1"/>
    <dgm:cxn modelId="{93D15670-36B1-4E85-B125-9BA69582DD80}" type="presParOf" srcId="{C572297D-C6AF-4673-9E54-1BAE09036B23}" destId="{F3E38C0A-7CDC-48BA-9038-372EF74A6E85}" srcOrd="5" destOrd="0" presId="urn:microsoft.com/office/officeart/2005/8/layout/radial1"/>
    <dgm:cxn modelId="{5D0639AA-F6FC-4C78-994D-6B488B19474F}" type="presParOf" srcId="{F3E38C0A-7CDC-48BA-9038-372EF74A6E85}" destId="{72197C7C-ED22-4BEF-8D9D-D75FBEC3E99F}" srcOrd="0" destOrd="0" presId="urn:microsoft.com/office/officeart/2005/8/layout/radial1"/>
    <dgm:cxn modelId="{E51DEBE7-A187-4B02-982E-3584FFCF1FE0}" type="presParOf" srcId="{C572297D-C6AF-4673-9E54-1BAE09036B23}" destId="{08C8EF43-5934-454A-8206-95BD87778112}" srcOrd="6" destOrd="0" presId="urn:microsoft.com/office/officeart/2005/8/layout/radial1"/>
    <dgm:cxn modelId="{97423277-78B3-478B-9A86-3CAE182D6459}" type="presParOf" srcId="{C572297D-C6AF-4673-9E54-1BAE09036B23}" destId="{73F58F32-E933-49E1-8B36-6CA5E8501FD6}" srcOrd="7" destOrd="0" presId="urn:microsoft.com/office/officeart/2005/8/layout/radial1"/>
    <dgm:cxn modelId="{55185B1D-9294-44E6-AB68-71EBB015A3A9}" type="presParOf" srcId="{73F58F32-E933-49E1-8B36-6CA5E8501FD6}" destId="{593DD9B5-EFFF-4CE7-88D7-2B0C004B24CF}" srcOrd="0" destOrd="0" presId="urn:microsoft.com/office/officeart/2005/8/layout/radial1"/>
    <dgm:cxn modelId="{4B89B39E-4D23-4BFA-92FF-EC39E7FCB1DF}" type="presParOf" srcId="{C572297D-C6AF-4673-9E54-1BAE09036B23}" destId="{B4FCD7F1-AF4D-43A9-875C-77D9B1297D9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3EB48-3C79-487E-8A37-225C41745E6A}">
      <dsp:nvSpPr>
        <dsp:cNvPr id="0" name=""/>
        <dsp:cNvSpPr/>
      </dsp:nvSpPr>
      <dsp:spPr>
        <a:xfrm>
          <a:off x="-3107480" y="-493856"/>
          <a:ext cx="3827577" cy="3827577"/>
        </a:xfrm>
        <a:prstGeom prst="blockArc">
          <a:avLst>
            <a:gd name="adj1" fmla="val 18900000"/>
            <a:gd name="adj2" fmla="val 2700000"/>
            <a:gd name="adj3" fmla="val 56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1C120A-A8EF-4DF5-95E8-38F1DEEDA384}">
      <dsp:nvSpPr>
        <dsp:cNvPr id="0" name=""/>
        <dsp:cNvSpPr/>
      </dsp:nvSpPr>
      <dsp:spPr>
        <a:xfrm>
          <a:off x="271420" y="177434"/>
          <a:ext cx="4428262" cy="355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58" tIns="45720" rIns="45720" bIns="45720" numCol="1" spcCol="1270" anchor="ctr" anchorCtr="0">
          <a:noAutofit/>
        </a:bodyPr>
        <a:lstStyle/>
        <a:p>
          <a:pPr lvl="0" algn="l" defTabSz="800100">
            <a:lnSpc>
              <a:spcPct val="90000"/>
            </a:lnSpc>
            <a:spcBef>
              <a:spcPct val="0"/>
            </a:spcBef>
            <a:spcAft>
              <a:spcPct val="35000"/>
            </a:spcAft>
          </a:pPr>
          <a:r>
            <a:rPr lang="fr-CH" sz="1800" kern="1200" dirty="0" err="1" smtClean="0"/>
            <a:t>Systemic</a:t>
          </a:r>
          <a:r>
            <a:rPr lang="fr-CH" sz="1800" kern="1200" dirty="0" smtClean="0"/>
            <a:t> perspective (</a:t>
          </a:r>
          <a:r>
            <a:rPr lang="fr-CH" sz="1800" kern="1200" dirty="0" err="1" smtClean="0"/>
            <a:t>voice</a:t>
          </a:r>
          <a:r>
            <a:rPr lang="fr-CH" sz="1800" kern="1200" dirty="0" smtClean="0"/>
            <a:t> of </a:t>
          </a:r>
          <a:r>
            <a:rPr lang="fr-CH" sz="1800" kern="1200" dirty="0" err="1" smtClean="0"/>
            <a:t>reason</a:t>
          </a:r>
          <a:r>
            <a:rPr lang="fr-CH" sz="1800" kern="1200" dirty="0" smtClean="0"/>
            <a:t>)</a:t>
          </a:r>
          <a:endParaRPr lang="en-GB" sz="1800" kern="1200" dirty="0"/>
        </a:p>
      </dsp:txBody>
      <dsp:txXfrm>
        <a:off x="271420" y="177434"/>
        <a:ext cx="4428262" cy="355096"/>
      </dsp:txXfrm>
    </dsp:sp>
    <dsp:sp modelId="{9AF85D8A-32BB-41C0-9D13-AF08FE047724}">
      <dsp:nvSpPr>
        <dsp:cNvPr id="0" name=""/>
        <dsp:cNvSpPr/>
      </dsp:nvSpPr>
      <dsp:spPr>
        <a:xfrm>
          <a:off x="49485" y="133047"/>
          <a:ext cx="443870" cy="4438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5AC86E-06F8-4A13-BC69-72B3F7D911BC}">
      <dsp:nvSpPr>
        <dsp:cNvPr id="0" name=""/>
        <dsp:cNvSpPr/>
      </dsp:nvSpPr>
      <dsp:spPr>
        <a:xfrm>
          <a:off x="525872" y="709909"/>
          <a:ext cx="4173810" cy="355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58" tIns="45720" rIns="45720" bIns="45720" numCol="1" spcCol="1270" anchor="ctr" anchorCtr="0">
          <a:noAutofit/>
        </a:bodyPr>
        <a:lstStyle/>
        <a:p>
          <a:pPr lvl="0" algn="l" defTabSz="800100">
            <a:lnSpc>
              <a:spcPct val="90000"/>
            </a:lnSpc>
            <a:spcBef>
              <a:spcPct val="0"/>
            </a:spcBef>
            <a:spcAft>
              <a:spcPct val="35000"/>
            </a:spcAft>
          </a:pPr>
          <a:r>
            <a:rPr lang="fr-CH" sz="1800" kern="1200" dirty="0" err="1" smtClean="0"/>
            <a:t>Strategic</a:t>
          </a:r>
          <a:r>
            <a:rPr lang="fr-CH" sz="1800" kern="1200" dirty="0" smtClean="0"/>
            <a:t> </a:t>
          </a:r>
          <a:r>
            <a:rPr lang="fr-CH" sz="1800" kern="1200" dirty="0" err="1" smtClean="0"/>
            <a:t>intent</a:t>
          </a:r>
          <a:r>
            <a:rPr lang="fr-CH" sz="1800" kern="1200" dirty="0" smtClean="0"/>
            <a:t> </a:t>
          </a:r>
          <a:endParaRPr lang="en-GB" sz="1800" kern="1200" dirty="0"/>
        </a:p>
      </dsp:txBody>
      <dsp:txXfrm>
        <a:off x="525872" y="709909"/>
        <a:ext cx="4173810" cy="355096"/>
      </dsp:txXfrm>
    </dsp:sp>
    <dsp:sp modelId="{81291BCC-9EF7-4F89-91D7-2444AA243B7E}">
      <dsp:nvSpPr>
        <dsp:cNvPr id="0" name=""/>
        <dsp:cNvSpPr/>
      </dsp:nvSpPr>
      <dsp:spPr>
        <a:xfrm>
          <a:off x="303937" y="665522"/>
          <a:ext cx="443870" cy="4438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F77EF6-1830-4AE4-863E-49DF7188F6A5}">
      <dsp:nvSpPr>
        <dsp:cNvPr id="0" name=""/>
        <dsp:cNvSpPr/>
      </dsp:nvSpPr>
      <dsp:spPr>
        <a:xfrm>
          <a:off x="603968" y="1242383"/>
          <a:ext cx="4095714" cy="355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58" tIns="45720" rIns="45720" bIns="45720" numCol="1" spcCol="1270" anchor="ctr" anchorCtr="0">
          <a:noAutofit/>
        </a:bodyPr>
        <a:lstStyle/>
        <a:p>
          <a:pPr lvl="0" algn="l" defTabSz="800100">
            <a:lnSpc>
              <a:spcPct val="90000"/>
            </a:lnSpc>
            <a:spcBef>
              <a:spcPct val="0"/>
            </a:spcBef>
            <a:spcAft>
              <a:spcPct val="35000"/>
            </a:spcAft>
          </a:pPr>
          <a:r>
            <a:rPr lang="fr-CH" sz="1800" kern="1200" dirty="0" smtClean="0"/>
            <a:t>Open </a:t>
          </a:r>
          <a:r>
            <a:rPr lang="fr-CH" sz="1800" kern="1200" dirty="0" err="1" smtClean="0"/>
            <a:t>mind</a:t>
          </a:r>
          <a:endParaRPr lang="en-GB" sz="1800" kern="1200" dirty="0"/>
        </a:p>
      </dsp:txBody>
      <dsp:txXfrm>
        <a:off x="603968" y="1242383"/>
        <a:ext cx="4095714" cy="355096"/>
      </dsp:txXfrm>
    </dsp:sp>
    <dsp:sp modelId="{E3DD976A-F56C-4F7C-92FA-E53488BBFEDF}">
      <dsp:nvSpPr>
        <dsp:cNvPr id="0" name=""/>
        <dsp:cNvSpPr/>
      </dsp:nvSpPr>
      <dsp:spPr>
        <a:xfrm>
          <a:off x="382033" y="1197996"/>
          <a:ext cx="443870" cy="4438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5A68C2-1FB8-45DD-8D57-E4D75B756A23}">
      <dsp:nvSpPr>
        <dsp:cNvPr id="0" name=""/>
        <dsp:cNvSpPr/>
      </dsp:nvSpPr>
      <dsp:spPr>
        <a:xfrm>
          <a:off x="525872" y="1774858"/>
          <a:ext cx="4173810" cy="355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58" tIns="45720" rIns="45720" bIns="45720" numCol="1" spcCol="1270" anchor="ctr" anchorCtr="0">
          <a:noAutofit/>
        </a:bodyPr>
        <a:lstStyle/>
        <a:p>
          <a:pPr lvl="0" algn="l" defTabSz="800100">
            <a:lnSpc>
              <a:spcPct val="90000"/>
            </a:lnSpc>
            <a:spcBef>
              <a:spcPct val="0"/>
            </a:spcBef>
            <a:spcAft>
              <a:spcPct val="35000"/>
            </a:spcAft>
          </a:pPr>
          <a:r>
            <a:rPr lang="fr-CH" sz="1800" kern="1200" dirty="0" smtClean="0"/>
            <a:t>The </a:t>
          </a:r>
          <a:r>
            <a:rPr lang="fr-CH" sz="1800" kern="1200" dirty="0" err="1" smtClean="0"/>
            <a:t>ability</a:t>
          </a:r>
          <a:r>
            <a:rPr lang="fr-CH" sz="1800" kern="1200" dirty="0" smtClean="0"/>
            <a:t> to contextualise</a:t>
          </a:r>
          <a:endParaRPr lang="en-GB" sz="1800" kern="1200" dirty="0"/>
        </a:p>
      </dsp:txBody>
      <dsp:txXfrm>
        <a:off x="525872" y="1774858"/>
        <a:ext cx="4173810" cy="355096"/>
      </dsp:txXfrm>
    </dsp:sp>
    <dsp:sp modelId="{C7409138-2976-4160-88E5-8265E17F8A8F}">
      <dsp:nvSpPr>
        <dsp:cNvPr id="0" name=""/>
        <dsp:cNvSpPr/>
      </dsp:nvSpPr>
      <dsp:spPr>
        <a:xfrm>
          <a:off x="303937" y="1730471"/>
          <a:ext cx="443870" cy="4438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E2CC62-D716-411A-8696-78AD289AF36E}">
      <dsp:nvSpPr>
        <dsp:cNvPr id="0" name=""/>
        <dsp:cNvSpPr/>
      </dsp:nvSpPr>
      <dsp:spPr>
        <a:xfrm>
          <a:off x="271420" y="2307332"/>
          <a:ext cx="4428262" cy="355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58" tIns="45720" rIns="45720" bIns="45720" numCol="1" spcCol="1270" anchor="ctr" anchorCtr="0">
          <a:noAutofit/>
        </a:bodyPr>
        <a:lstStyle/>
        <a:p>
          <a:pPr lvl="0" algn="l" defTabSz="800100">
            <a:lnSpc>
              <a:spcPct val="90000"/>
            </a:lnSpc>
            <a:spcBef>
              <a:spcPct val="0"/>
            </a:spcBef>
            <a:spcAft>
              <a:spcPct val="35000"/>
            </a:spcAft>
          </a:pPr>
          <a:r>
            <a:rPr lang="fr-CH" sz="1800" kern="1200" dirty="0" smtClean="0"/>
            <a:t>And </a:t>
          </a:r>
          <a:r>
            <a:rPr lang="fr-CH" sz="1800" kern="1200" dirty="0" err="1" smtClean="0"/>
            <a:t>what</a:t>
          </a:r>
          <a:r>
            <a:rPr lang="fr-CH" sz="1800" kern="1200" dirty="0" smtClean="0"/>
            <a:t> if…?</a:t>
          </a:r>
          <a:endParaRPr lang="en-GB" sz="1800" kern="1200" dirty="0"/>
        </a:p>
      </dsp:txBody>
      <dsp:txXfrm>
        <a:off x="271420" y="2307332"/>
        <a:ext cx="4428262" cy="355096"/>
      </dsp:txXfrm>
    </dsp:sp>
    <dsp:sp modelId="{19F3C2D3-BBE4-47A3-9E86-0CB88D074096}">
      <dsp:nvSpPr>
        <dsp:cNvPr id="0" name=""/>
        <dsp:cNvSpPr/>
      </dsp:nvSpPr>
      <dsp:spPr>
        <a:xfrm>
          <a:off x="49485" y="2262945"/>
          <a:ext cx="443870" cy="4438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9C271-C28C-4037-9794-04F7043AFDA6}">
      <dsp:nvSpPr>
        <dsp:cNvPr id="0" name=""/>
        <dsp:cNvSpPr/>
      </dsp:nvSpPr>
      <dsp:spPr>
        <a:xfrm>
          <a:off x="4007300" y="2592291"/>
          <a:ext cx="3625540" cy="210231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8264916"/>
              <a:satOff val="12367"/>
              <a:lumOff val="-138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b" anchorCtr="0">
          <a:noAutofit/>
        </a:bodyPr>
        <a:lstStyle/>
        <a:p>
          <a:pPr marL="114300" lvl="1" indent="-114300" algn="r" defTabSz="622300">
            <a:lnSpc>
              <a:spcPct val="90000"/>
            </a:lnSpc>
            <a:spcBef>
              <a:spcPct val="0"/>
            </a:spcBef>
            <a:spcAft>
              <a:spcPct val="15000"/>
            </a:spcAft>
            <a:buChar char="••"/>
          </a:pPr>
          <a:r>
            <a:rPr lang="fr-CH" sz="1400" b="0" kern="1200" dirty="0" err="1" smtClean="0"/>
            <a:t>Empathy</a:t>
          </a:r>
          <a:r>
            <a:rPr lang="fr-CH" sz="1400" b="0" kern="1200" dirty="0" smtClean="0"/>
            <a:t> </a:t>
          </a:r>
          <a:endParaRPr lang="en-GB" sz="1400" b="0" kern="1200" dirty="0"/>
        </a:p>
        <a:p>
          <a:pPr marL="114300" lvl="1" indent="-114300" algn="r" defTabSz="622300">
            <a:lnSpc>
              <a:spcPct val="90000"/>
            </a:lnSpc>
            <a:spcBef>
              <a:spcPct val="0"/>
            </a:spcBef>
            <a:spcAft>
              <a:spcPct val="15000"/>
            </a:spcAft>
            <a:buChar char="••"/>
          </a:pPr>
          <a:r>
            <a:rPr lang="fr-CH" sz="1400" b="0" kern="1200" dirty="0" err="1" smtClean="0"/>
            <a:t>Organisational</a:t>
          </a:r>
          <a:r>
            <a:rPr lang="fr-CH" sz="1400" b="0" kern="1200" dirty="0" smtClean="0"/>
            <a:t> </a:t>
          </a:r>
          <a:r>
            <a:rPr lang="fr-CH" sz="1400" b="0" kern="1200" dirty="0" err="1" smtClean="0"/>
            <a:t>Awareness</a:t>
          </a:r>
          <a:endParaRPr lang="en-GB" sz="1400" b="0" kern="1200" dirty="0"/>
        </a:p>
        <a:p>
          <a:pPr marL="114300" lvl="1" indent="-114300" algn="r" defTabSz="622300">
            <a:lnSpc>
              <a:spcPct val="90000"/>
            </a:lnSpc>
            <a:spcBef>
              <a:spcPct val="0"/>
            </a:spcBef>
            <a:spcAft>
              <a:spcPct val="15000"/>
            </a:spcAft>
            <a:buChar char="••"/>
          </a:pPr>
          <a:r>
            <a:rPr lang="fr-CH" sz="1400" b="0" kern="1200" dirty="0" smtClean="0"/>
            <a:t>Service-Orientation</a:t>
          </a:r>
          <a:endParaRPr lang="en-GB" sz="1400" b="0" kern="1200" dirty="0"/>
        </a:p>
      </dsp:txBody>
      <dsp:txXfrm>
        <a:off x="5141143" y="3164051"/>
        <a:ext cx="2445516" cy="1484373"/>
      </dsp:txXfrm>
    </dsp:sp>
    <dsp:sp modelId="{A4774AAA-627D-49C1-A02B-5A74A7A2F531}">
      <dsp:nvSpPr>
        <dsp:cNvPr id="0" name=""/>
        <dsp:cNvSpPr/>
      </dsp:nvSpPr>
      <dsp:spPr>
        <a:xfrm>
          <a:off x="432040" y="2612794"/>
          <a:ext cx="3416193" cy="213973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2397374"/>
              <a:satOff val="18550"/>
              <a:lumOff val="-207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b" anchorCtr="0">
          <a:noAutofit/>
        </a:bodyPr>
        <a:lstStyle/>
        <a:p>
          <a:pPr marL="114300" lvl="1" indent="-114300" algn="l" defTabSz="622300">
            <a:lnSpc>
              <a:spcPct val="90000"/>
            </a:lnSpc>
            <a:spcBef>
              <a:spcPct val="0"/>
            </a:spcBef>
            <a:spcAft>
              <a:spcPct val="15000"/>
            </a:spcAft>
            <a:buChar char="••"/>
          </a:pPr>
          <a:r>
            <a:rPr lang="fr-CH" sz="1400" b="0" kern="1200" dirty="0" smtClean="0"/>
            <a:t>Inspiration</a:t>
          </a:r>
          <a:endParaRPr lang="en-GB" sz="1400" b="0" kern="1200" dirty="0"/>
        </a:p>
        <a:p>
          <a:pPr marL="114300" lvl="1" indent="-114300" algn="l" defTabSz="622300">
            <a:lnSpc>
              <a:spcPct val="90000"/>
            </a:lnSpc>
            <a:spcBef>
              <a:spcPct val="0"/>
            </a:spcBef>
            <a:spcAft>
              <a:spcPct val="15000"/>
            </a:spcAft>
            <a:buChar char="••"/>
          </a:pPr>
          <a:r>
            <a:rPr lang="fr-CH" sz="1400" b="0" kern="1200" dirty="0" smtClean="0"/>
            <a:t>Influence</a:t>
          </a:r>
          <a:endParaRPr lang="en-GB" sz="1400" b="0" kern="1200" dirty="0"/>
        </a:p>
        <a:p>
          <a:pPr marL="114300" lvl="1" indent="-114300" algn="l" defTabSz="622300">
            <a:lnSpc>
              <a:spcPct val="90000"/>
            </a:lnSpc>
            <a:spcBef>
              <a:spcPct val="0"/>
            </a:spcBef>
            <a:spcAft>
              <a:spcPct val="15000"/>
            </a:spcAft>
            <a:buChar char="••"/>
          </a:pPr>
          <a:r>
            <a:rPr lang="fr-CH" sz="1400" b="0" kern="1200" dirty="0" smtClean="0"/>
            <a:t>Coaching</a:t>
          </a:r>
          <a:endParaRPr lang="en-GB" sz="1400" b="0" kern="1200" dirty="0"/>
        </a:p>
        <a:p>
          <a:pPr marL="114300" lvl="1" indent="-114300" algn="l" defTabSz="622300">
            <a:lnSpc>
              <a:spcPct val="90000"/>
            </a:lnSpc>
            <a:spcBef>
              <a:spcPct val="0"/>
            </a:spcBef>
            <a:spcAft>
              <a:spcPct val="15000"/>
            </a:spcAft>
            <a:buChar char="••"/>
          </a:pPr>
          <a:r>
            <a:rPr lang="fr-CH" sz="1400" b="0" kern="1200" dirty="0" smtClean="0"/>
            <a:t>Drive for Change</a:t>
          </a:r>
          <a:endParaRPr lang="en-GB" sz="1400" b="0" kern="1200" dirty="0"/>
        </a:p>
        <a:p>
          <a:pPr marL="114300" lvl="1" indent="-114300" algn="l" defTabSz="622300">
            <a:lnSpc>
              <a:spcPct val="90000"/>
            </a:lnSpc>
            <a:spcBef>
              <a:spcPct val="0"/>
            </a:spcBef>
            <a:spcAft>
              <a:spcPct val="15000"/>
            </a:spcAft>
            <a:buChar char="••"/>
          </a:pPr>
          <a:r>
            <a:rPr lang="fr-CH" sz="1400" b="0" kern="1200" dirty="0" err="1" smtClean="0"/>
            <a:t>Conflict</a:t>
          </a:r>
          <a:r>
            <a:rPr lang="fr-CH" sz="1400" b="0" kern="1200" dirty="0" smtClean="0"/>
            <a:t> Management</a:t>
          </a:r>
          <a:endParaRPr lang="en-GB" sz="1400" b="0" kern="1200" dirty="0"/>
        </a:p>
        <a:p>
          <a:pPr marL="114300" lvl="1" indent="-114300" algn="l" defTabSz="622300">
            <a:lnSpc>
              <a:spcPct val="90000"/>
            </a:lnSpc>
            <a:spcBef>
              <a:spcPct val="0"/>
            </a:spcBef>
            <a:spcAft>
              <a:spcPct val="15000"/>
            </a:spcAft>
            <a:buChar char="••"/>
          </a:pPr>
          <a:r>
            <a:rPr lang="fr-CH" sz="1400" b="0" kern="1200" dirty="0" err="1" smtClean="0"/>
            <a:t>Teamwork</a:t>
          </a:r>
          <a:r>
            <a:rPr lang="fr-CH" sz="1400" b="0" kern="1200" dirty="0" smtClean="0"/>
            <a:t> and collaboration</a:t>
          </a:r>
          <a:endParaRPr lang="en-GB" sz="1400" b="0" kern="1200" dirty="0"/>
        </a:p>
      </dsp:txBody>
      <dsp:txXfrm>
        <a:off x="479043" y="3194730"/>
        <a:ext cx="2297329" cy="1510793"/>
      </dsp:txXfrm>
    </dsp:sp>
    <dsp:sp modelId="{BB4AD644-073D-4448-8772-4F02F36A1937}">
      <dsp:nvSpPr>
        <dsp:cNvPr id="0" name=""/>
        <dsp:cNvSpPr/>
      </dsp:nvSpPr>
      <dsp:spPr>
        <a:xfrm>
          <a:off x="4056031" y="316392"/>
          <a:ext cx="3626239" cy="21318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132458"/>
              <a:satOff val="6183"/>
              <a:lumOff val="-69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r>
            <a:rPr lang="fr-CH" sz="1400" b="0" kern="1200" dirty="0" smtClean="0"/>
            <a:t>Self-Control</a:t>
          </a:r>
          <a:endParaRPr lang="en-GB" sz="1400" b="0" kern="1200" dirty="0"/>
        </a:p>
        <a:p>
          <a:pPr marL="114300" lvl="1" indent="-114300" algn="r" defTabSz="622300">
            <a:lnSpc>
              <a:spcPct val="90000"/>
            </a:lnSpc>
            <a:spcBef>
              <a:spcPct val="0"/>
            </a:spcBef>
            <a:spcAft>
              <a:spcPct val="15000"/>
            </a:spcAft>
            <a:buChar char="••"/>
          </a:pPr>
          <a:r>
            <a:rPr lang="fr-CH" sz="1400" b="0" kern="1200" dirty="0" err="1" smtClean="0"/>
            <a:t>Transparency</a:t>
          </a:r>
          <a:endParaRPr lang="en-GB" sz="1400" b="0" kern="1200" dirty="0"/>
        </a:p>
        <a:p>
          <a:pPr marL="114300" lvl="1" indent="-114300" algn="r" defTabSz="622300">
            <a:lnSpc>
              <a:spcPct val="90000"/>
            </a:lnSpc>
            <a:spcBef>
              <a:spcPct val="0"/>
            </a:spcBef>
            <a:spcAft>
              <a:spcPct val="15000"/>
            </a:spcAft>
            <a:buChar char="••"/>
          </a:pPr>
          <a:r>
            <a:rPr lang="fr-CH" sz="1400" b="0" kern="1200" dirty="0" err="1" smtClean="0"/>
            <a:t>Adaptability</a:t>
          </a:r>
          <a:endParaRPr lang="en-GB" sz="1400" b="0" kern="1200" dirty="0"/>
        </a:p>
        <a:p>
          <a:pPr marL="114300" lvl="1" indent="-114300" algn="r" defTabSz="622300">
            <a:lnSpc>
              <a:spcPct val="90000"/>
            </a:lnSpc>
            <a:spcBef>
              <a:spcPct val="0"/>
            </a:spcBef>
            <a:spcAft>
              <a:spcPct val="15000"/>
            </a:spcAft>
            <a:buChar char="••"/>
          </a:pPr>
          <a:r>
            <a:rPr lang="fr-CH" sz="1400" b="0" kern="1200" dirty="0" err="1" smtClean="0"/>
            <a:t>Achievement</a:t>
          </a:r>
          <a:endParaRPr lang="en-GB" sz="1400" b="0" kern="1200" dirty="0"/>
        </a:p>
        <a:p>
          <a:pPr marL="114300" lvl="1" indent="-114300" algn="r" defTabSz="622300">
            <a:lnSpc>
              <a:spcPct val="90000"/>
            </a:lnSpc>
            <a:spcBef>
              <a:spcPct val="0"/>
            </a:spcBef>
            <a:spcAft>
              <a:spcPct val="15000"/>
            </a:spcAft>
            <a:buChar char="••"/>
          </a:pPr>
          <a:r>
            <a:rPr lang="fr-CH" sz="1400" b="0" kern="1200" dirty="0" smtClean="0"/>
            <a:t>Initiative</a:t>
          </a:r>
          <a:endParaRPr lang="en-GB" sz="1400" b="0" kern="1200" dirty="0"/>
        </a:p>
        <a:p>
          <a:pPr marL="114300" lvl="1" indent="-114300" algn="r" defTabSz="622300">
            <a:lnSpc>
              <a:spcPct val="90000"/>
            </a:lnSpc>
            <a:spcBef>
              <a:spcPct val="0"/>
            </a:spcBef>
            <a:spcAft>
              <a:spcPct val="15000"/>
            </a:spcAft>
            <a:buChar char="••"/>
          </a:pPr>
          <a:r>
            <a:rPr lang="fr-CH" sz="1400" b="0" kern="1200" dirty="0" err="1" smtClean="0"/>
            <a:t>Optimism</a:t>
          </a:r>
          <a:endParaRPr lang="en-GB" sz="1400" b="0" kern="1200" dirty="0"/>
        </a:p>
      </dsp:txBody>
      <dsp:txXfrm>
        <a:off x="5190732" y="363222"/>
        <a:ext cx="2444707" cy="1505247"/>
      </dsp:txXfrm>
    </dsp:sp>
    <dsp:sp modelId="{DC136847-5DBC-4F6D-878D-5D1AAC66CCA0}">
      <dsp:nvSpPr>
        <dsp:cNvPr id="0" name=""/>
        <dsp:cNvSpPr/>
      </dsp:nvSpPr>
      <dsp:spPr>
        <a:xfrm>
          <a:off x="480322" y="315463"/>
          <a:ext cx="3395833" cy="216108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fr-CH" sz="1400" b="0" kern="1200" dirty="0" err="1" smtClean="0"/>
            <a:t>Emotional</a:t>
          </a:r>
          <a:r>
            <a:rPr lang="fr-CH" sz="1400" b="0" kern="1200" dirty="0" smtClean="0"/>
            <a:t> Self -</a:t>
          </a:r>
          <a:r>
            <a:rPr lang="fr-CH" sz="1400" b="0" kern="1200" dirty="0" err="1" smtClean="0"/>
            <a:t>Awareness</a:t>
          </a:r>
          <a:endParaRPr lang="en-GB" sz="1400" b="0" kern="1200" dirty="0"/>
        </a:p>
        <a:p>
          <a:pPr marL="114300" lvl="1" indent="-114300" algn="l" defTabSz="622300">
            <a:lnSpc>
              <a:spcPct val="90000"/>
            </a:lnSpc>
            <a:spcBef>
              <a:spcPct val="0"/>
            </a:spcBef>
            <a:spcAft>
              <a:spcPct val="15000"/>
            </a:spcAft>
            <a:buChar char="••"/>
          </a:pPr>
          <a:r>
            <a:rPr lang="fr-CH" sz="1400" b="0" kern="1200" dirty="0" err="1" smtClean="0"/>
            <a:t>Accurate</a:t>
          </a:r>
          <a:r>
            <a:rPr lang="fr-CH" sz="1400" b="0" kern="1200" dirty="0" smtClean="0"/>
            <a:t>  Self-</a:t>
          </a:r>
          <a:r>
            <a:rPr lang="fr-CH" sz="1400" b="0" kern="1200" dirty="0" err="1" smtClean="0"/>
            <a:t>Awareness</a:t>
          </a:r>
          <a:endParaRPr lang="en-GB" sz="1400" b="0" kern="1200" dirty="0"/>
        </a:p>
        <a:p>
          <a:pPr marL="114300" lvl="1" indent="-114300" algn="l" defTabSz="622300">
            <a:lnSpc>
              <a:spcPct val="90000"/>
            </a:lnSpc>
            <a:spcBef>
              <a:spcPct val="0"/>
            </a:spcBef>
            <a:spcAft>
              <a:spcPct val="15000"/>
            </a:spcAft>
            <a:buChar char="••"/>
          </a:pPr>
          <a:r>
            <a:rPr lang="fr-CH" sz="1400" b="0" kern="1200" dirty="0" smtClean="0"/>
            <a:t>Self-confidence</a:t>
          </a:r>
          <a:endParaRPr lang="en-GB" sz="1400" b="0" kern="1200" dirty="0"/>
        </a:p>
      </dsp:txBody>
      <dsp:txXfrm>
        <a:off x="527794" y="362935"/>
        <a:ext cx="2282139" cy="1525868"/>
      </dsp:txXfrm>
    </dsp:sp>
    <dsp:sp modelId="{58CCECB8-AC0B-4C09-8B26-5EDBE5C31168}">
      <dsp:nvSpPr>
        <dsp:cNvPr id="0" name=""/>
        <dsp:cNvSpPr/>
      </dsp:nvSpPr>
      <dsp:spPr>
        <a:xfrm>
          <a:off x="1686843" y="290575"/>
          <a:ext cx="2187082" cy="2187082"/>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CH" sz="1800" kern="1200" dirty="0" smtClean="0"/>
            <a:t>Self-</a:t>
          </a:r>
          <a:r>
            <a:rPr lang="fr-CH" sz="1800" kern="1200" dirty="0" err="1" smtClean="0"/>
            <a:t>Awareness</a:t>
          </a:r>
          <a:endParaRPr lang="en-GB" sz="1800" kern="1200" dirty="0"/>
        </a:p>
      </dsp:txBody>
      <dsp:txXfrm>
        <a:off x="2327424" y="931156"/>
        <a:ext cx="1546501" cy="1546501"/>
      </dsp:txXfrm>
    </dsp:sp>
    <dsp:sp modelId="{E11437BB-4849-419F-9B0D-632D93BD5C40}">
      <dsp:nvSpPr>
        <dsp:cNvPr id="0" name=""/>
        <dsp:cNvSpPr/>
      </dsp:nvSpPr>
      <dsp:spPr>
        <a:xfrm rot="5400000">
          <a:off x="3974945" y="290575"/>
          <a:ext cx="2187082" cy="2187082"/>
        </a:xfrm>
        <a:prstGeom prst="pieWedge">
          <a:avLst/>
        </a:prstGeom>
        <a:solidFill>
          <a:schemeClr val="accent5">
            <a:hueOff val="-4132458"/>
            <a:satOff val="6183"/>
            <a:lumOff val="-69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CH" sz="1800" kern="1200" dirty="0" smtClean="0"/>
            <a:t>Self-Management</a:t>
          </a:r>
          <a:endParaRPr lang="en-GB" sz="1800" kern="1200" dirty="0"/>
        </a:p>
      </dsp:txBody>
      <dsp:txXfrm rot="-5400000">
        <a:off x="3974945" y="931156"/>
        <a:ext cx="1546501" cy="1546501"/>
      </dsp:txXfrm>
    </dsp:sp>
    <dsp:sp modelId="{A38739DE-5257-4E58-9F8E-E927A7798ED5}">
      <dsp:nvSpPr>
        <dsp:cNvPr id="0" name=""/>
        <dsp:cNvSpPr/>
      </dsp:nvSpPr>
      <dsp:spPr>
        <a:xfrm rot="10800000">
          <a:off x="3974945" y="2578677"/>
          <a:ext cx="2187082" cy="2187082"/>
        </a:xfrm>
        <a:prstGeom prst="pieWedge">
          <a:avLst/>
        </a:prstGeom>
        <a:solidFill>
          <a:schemeClr val="accent5">
            <a:hueOff val="-8264916"/>
            <a:satOff val="12367"/>
            <a:lumOff val="-138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CH" sz="1800" kern="1200" dirty="0" smtClean="0"/>
            <a:t>Social-</a:t>
          </a:r>
          <a:r>
            <a:rPr lang="fr-CH" sz="1800" kern="1200" dirty="0" err="1" smtClean="0"/>
            <a:t>Awareness</a:t>
          </a:r>
          <a:endParaRPr lang="en-GB" sz="1800" kern="1200" dirty="0"/>
        </a:p>
      </dsp:txBody>
      <dsp:txXfrm rot="10800000">
        <a:off x="3974945" y="2578677"/>
        <a:ext cx="1546501" cy="1546501"/>
      </dsp:txXfrm>
    </dsp:sp>
    <dsp:sp modelId="{55042E0A-A95A-48B5-823F-E2CB698FF77E}">
      <dsp:nvSpPr>
        <dsp:cNvPr id="0" name=""/>
        <dsp:cNvSpPr/>
      </dsp:nvSpPr>
      <dsp:spPr>
        <a:xfrm rot="16200000">
          <a:off x="1686843" y="2578677"/>
          <a:ext cx="2187082" cy="2187082"/>
        </a:xfrm>
        <a:prstGeom prst="pieWedge">
          <a:avLst/>
        </a:prstGeom>
        <a:solidFill>
          <a:schemeClr val="accent5">
            <a:hueOff val="-12397374"/>
            <a:satOff val="18550"/>
            <a:lumOff val="-207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CH" sz="1800" kern="1200" dirty="0" smtClean="0"/>
            <a:t>Relationship Management</a:t>
          </a:r>
          <a:endParaRPr lang="en-GB" sz="1800" kern="1200" dirty="0"/>
        </a:p>
      </dsp:txBody>
      <dsp:txXfrm rot="5400000">
        <a:off x="2327424" y="2578677"/>
        <a:ext cx="1546501" cy="1546501"/>
      </dsp:txXfrm>
    </dsp:sp>
    <dsp:sp modelId="{D6D2B222-CB5C-4AB3-B5A5-12C124EAF188}">
      <dsp:nvSpPr>
        <dsp:cNvPr id="0" name=""/>
        <dsp:cNvSpPr/>
      </dsp:nvSpPr>
      <dsp:spPr>
        <a:xfrm>
          <a:off x="3546873" y="2073578"/>
          <a:ext cx="755124" cy="656629"/>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A4ADF-03F3-4EB4-B861-C9C5296EB260}">
      <dsp:nvSpPr>
        <dsp:cNvPr id="0" name=""/>
        <dsp:cNvSpPr/>
      </dsp:nvSpPr>
      <dsp:spPr>
        <a:xfrm rot="10800000">
          <a:off x="3546873" y="2326128"/>
          <a:ext cx="755124" cy="656629"/>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A3A65-1809-4D63-A9DF-5605FAEC349B}">
      <dsp:nvSpPr>
        <dsp:cNvPr id="0" name=""/>
        <dsp:cNvSpPr/>
      </dsp:nvSpPr>
      <dsp:spPr>
        <a:xfrm>
          <a:off x="2946910" y="1800874"/>
          <a:ext cx="1391755" cy="139175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CH" sz="2300" b="1" kern="1200" smtClean="0"/>
            <a:t>ABILITY</a:t>
          </a:r>
          <a:endParaRPr lang="en-GB" sz="2300" b="1" kern="1200" dirty="0"/>
        </a:p>
      </dsp:txBody>
      <dsp:txXfrm>
        <a:off x="3150728" y="2004692"/>
        <a:ext cx="984119" cy="984119"/>
      </dsp:txXfrm>
    </dsp:sp>
    <dsp:sp modelId="{04542E07-8F07-4895-9118-A70B3000B90C}">
      <dsp:nvSpPr>
        <dsp:cNvPr id="0" name=""/>
        <dsp:cNvSpPr/>
      </dsp:nvSpPr>
      <dsp:spPr>
        <a:xfrm rot="16200000">
          <a:off x="3470282" y="1611146"/>
          <a:ext cx="345011" cy="34445"/>
        </a:xfrm>
        <a:custGeom>
          <a:avLst/>
          <a:gdLst/>
          <a:ahLst/>
          <a:cxnLst/>
          <a:rect l="0" t="0" r="0" b="0"/>
          <a:pathLst>
            <a:path>
              <a:moveTo>
                <a:pt x="0" y="17222"/>
              </a:moveTo>
              <a:lnTo>
                <a:pt x="345011" y="1722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634163" y="1619743"/>
        <a:ext cx="17250" cy="17250"/>
      </dsp:txXfrm>
    </dsp:sp>
    <dsp:sp modelId="{07B2F24F-516D-4CB3-8E33-20FC07BF1766}">
      <dsp:nvSpPr>
        <dsp:cNvPr id="0" name=""/>
        <dsp:cNvSpPr/>
      </dsp:nvSpPr>
      <dsp:spPr>
        <a:xfrm>
          <a:off x="2826816" y="-87649"/>
          <a:ext cx="1631944" cy="154351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noProof="0" dirty="0" smtClean="0"/>
            <a:t>To operate across cultural boundaries</a:t>
          </a:r>
          <a:endParaRPr lang="en-GB" sz="1100" kern="1200" noProof="0" dirty="0"/>
        </a:p>
      </dsp:txBody>
      <dsp:txXfrm>
        <a:off x="3065809" y="138393"/>
        <a:ext cx="1153958" cy="1091428"/>
      </dsp:txXfrm>
    </dsp:sp>
    <dsp:sp modelId="{30360BB8-C574-4F8D-9857-A064BB5352AF}">
      <dsp:nvSpPr>
        <dsp:cNvPr id="0" name=""/>
        <dsp:cNvSpPr/>
      </dsp:nvSpPr>
      <dsp:spPr>
        <a:xfrm>
          <a:off x="4338666" y="2479529"/>
          <a:ext cx="301122" cy="34445"/>
        </a:xfrm>
        <a:custGeom>
          <a:avLst/>
          <a:gdLst/>
          <a:ahLst/>
          <a:cxnLst/>
          <a:rect l="0" t="0" r="0" b="0"/>
          <a:pathLst>
            <a:path>
              <a:moveTo>
                <a:pt x="0" y="17222"/>
              </a:moveTo>
              <a:lnTo>
                <a:pt x="301122" y="1722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481699" y="2489224"/>
        <a:ext cx="15056" cy="15056"/>
      </dsp:txXfrm>
    </dsp:sp>
    <dsp:sp modelId="{BB3B1032-7FD3-4639-A4ED-7E0CA116C5A2}">
      <dsp:nvSpPr>
        <dsp:cNvPr id="0" name=""/>
        <dsp:cNvSpPr/>
      </dsp:nvSpPr>
      <dsp:spPr>
        <a:xfrm>
          <a:off x="4639788" y="1712553"/>
          <a:ext cx="1631290" cy="1568397"/>
        </a:xfrm>
        <a:prstGeom prst="ellipse">
          <a:avLst/>
        </a:prstGeom>
        <a:solidFill>
          <a:schemeClr val="accent5">
            <a:hueOff val="-4132458"/>
            <a:satOff val="6183"/>
            <a:lumOff val="-69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CH" sz="1100" kern="1200" dirty="0" smtClean="0"/>
            <a:t>To </a:t>
          </a:r>
          <a:r>
            <a:rPr lang="en-GB" sz="1100" kern="1200" noProof="0" dirty="0" smtClean="0"/>
            <a:t>predict</a:t>
          </a:r>
          <a:r>
            <a:rPr lang="fr-CH" sz="1100" kern="1200" dirty="0" smtClean="0"/>
            <a:t> cross-cultural changes and transformation</a:t>
          </a:r>
          <a:endParaRPr lang="en-GB" sz="1100" kern="1200" dirty="0"/>
        </a:p>
      </dsp:txBody>
      <dsp:txXfrm>
        <a:off x="4878685" y="1942239"/>
        <a:ext cx="1153496" cy="1109025"/>
      </dsp:txXfrm>
    </dsp:sp>
    <dsp:sp modelId="{F3E38C0A-7CDC-48BA-9038-372EF74A6E85}">
      <dsp:nvSpPr>
        <dsp:cNvPr id="0" name=""/>
        <dsp:cNvSpPr/>
      </dsp:nvSpPr>
      <dsp:spPr>
        <a:xfrm rot="5400000">
          <a:off x="3501698" y="3316497"/>
          <a:ext cx="282180" cy="34445"/>
        </a:xfrm>
        <a:custGeom>
          <a:avLst/>
          <a:gdLst/>
          <a:ahLst/>
          <a:cxnLst/>
          <a:rect l="0" t="0" r="0" b="0"/>
          <a:pathLst>
            <a:path>
              <a:moveTo>
                <a:pt x="0" y="17222"/>
              </a:moveTo>
              <a:lnTo>
                <a:pt x="282180" y="1722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635734" y="3326666"/>
        <a:ext cx="14109" cy="14109"/>
      </dsp:txXfrm>
    </dsp:sp>
    <dsp:sp modelId="{08C8EF43-5934-454A-8206-95BD87778112}">
      <dsp:nvSpPr>
        <dsp:cNvPr id="0" name=""/>
        <dsp:cNvSpPr/>
      </dsp:nvSpPr>
      <dsp:spPr>
        <a:xfrm>
          <a:off x="2821082" y="3474811"/>
          <a:ext cx="1643412" cy="1669174"/>
        </a:xfrm>
        <a:prstGeom prst="ellipse">
          <a:avLst/>
        </a:prstGeom>
        <a:solidFill>
          <a:schemeClr val="accent5">
            <a:hueOff val="-8264916"/>
            <a:satOff val="12367"/>
            <a:lumOff val="-138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CH" sz="1100" kern="1200" dirty="0" smtClean="0"/>
            <a:t>To </a:t>
          </a:r>
          <a:r>
            <a:rPr lang="en-GB" sz="1100" kern="1200" noProof="0" dirty="0" smtClean="0"/>
            <a:t>envision</a:t>
          </a:r>
          <a:r>
            <a:rPr lang="fr-CH" sz="1100" kern="1200" dirty="0" smtClean="0"/>
            <a:t> / </a:t>
          </a:r>
          <a:r>
            <a:rPr lang="en-GB" sz="1100" kern="1200" noProof="0" dirty="0" smtClean="0"/>
            <a:t>upscale</a:t>
          </a:r>
          <a:r>
            <a:rPr lang="fr-CH" sz="1100" kern="1200" dirty="0" smtClean="0"/>
            <a:t> </a:t>
          </a:r>
          <a:r>
            <a:rPr lang="en-GB" sz="1100" kern="1200" noProof="0" dirty="0" smtClean="0"/>
            <a:t>prevention</a:t>
          </a:r>
          <a:r>
            <a:rPr lang="fr-CH" sz="1100" kern="1200" dirty="0" smtClean="0"/>
            <a:t> </a:t>
          </a:r>
          <a:r>
            <a:rPr lang="en-GB" sz="1100" kern="1200" noProof="0" dirty="0" smtClean="0"/>
            <a:t>rather</a:t>
          </a:r>
          <a:r>
            <a:rPr lang="fr-CH" sz="1100" kern="1200" dirty="0" smtClean="0"/>
            <a:t> </a:t>
          </a:r>
          <a:r>
            <a:rPr lang="en-GB" sz="1100" kern="1200" noProof="0" dirty="0" smtClean="0"/>
            <a:t>than</a:t>
          </a:r>
          <a:r>
            <a:rPr lang="fr-CH" sz="1100" kern="1200" dirty="0" smtClean="0"/>
            <a:t> </a:t>
          </a:r>
          <a:r>
            <a:rPr lang="en-GB" sz="1100" kern="1200" noProof="0" dirty="0" smtClean="0"/>
            <a:t>responses</a:t>
          </a:r>
          <a:r>
            <a:rPr lang="fr-CH" sz="1100" kern="1200" dirty="0" smtClean="0"/>
            <a:t> </a:t>
          </a:r>
          <a:r>
            <a:rPr lang="en-GB" sz="1100" kern="1200" noProof="0" dirty="0" smtClean="0"/>
            <a:t>ahead</a:t>
          </a:r>
          <a:r>
            <a:rPr lang="fr-CH" sz="1100" kern="1200" dirty="0" smtClean="0"/>
            <a:t> of major crises</a:t>
          </a:r>
          <a:endParaRPr lang="en-GB" sz="1100" kern="1200" dirty="0"/>
        </a:p>
      </dsp:txBody>
      <dsp:txXfrm>
        <a:off x="3061754" y="3719256"/>
        <a:ext cx="1162068" cy="1180284"/>
      </dsp:txXfrm>
    </dsp:sp>
    <dsp:sp modelId="{73F58F32-E933-49E1-8B36-6CA5E8501FD6}">
      <dsp:nvSpPr>
        <dsp:cNvPr id="0" name=""/>
        <dsp:cNvSpPr/>
      </dsp:nvSpPr>
      <dsp:spPr>
        <a:xfrm rot="10800000">
          <a:off x="2658557" y="2479529"/>
          <a:ext cx="288353" cy="34445"/>
        </a:xfrm>
        <a:custGeom>
          <a:avLst/>
          <a:gdLst/>
          <a:ahLst/>
          <a:cxnLst/>
          <a:rect l="0" t="0" r="0" b="0"/>
          <a:pathLst>
            <a:path>
              <a:moveTo>
                <a:pt x="0" y="17222"/>
              </a:moveTo>
              <a:lnTo>
                <a:pt x="288353" y="1722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795525" y="2489543"/>
        <a:ext cx="14417" cy="14417"/>
      </dsp:txXfrm>
    </dsp:sp>
    <dsp:sp modelId="{B4FCD7F1-AF4D-43A9-875C-77D9B1297D9C}">
      <dsp:nvSpPr>
        <dsp:cNvPr id="0" name=""/>
        <dsp:cNvSpPr/>
      </dsp:nvSpPr>
      <dsp:spPr>
        <a:xfrm>
          <a:off x="1001728" y="1674614"/>
          <a:ext cx="1656829" cy="1644275"/>
        </a:xfrm>
        <a:prstGeom prst="ellipse">
          <a:avLst/>
        </a:prstGeom>
        <a:solidFill>
          <a:schemeClr val="accent5">
            <a:hueOff val="-12397374"/>
            <a:satOff val="18550"/>
            <a:lumOff val="-207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CH" sz="1100" kern="1200" dirty="0" smtClean="0"/>
            <a:t>To </a:t>
          </a:r>
          <a:r>
            <a:rPr lang="en-GB" sz="1100" kern="1200" noProof="0" dirty="0" smtClean="0"/>
            <a:t>decide quickly generating </a:t>
          </a:r>
          <a:r>
            <a:rPr lang="fr-CH" sz="1100" kern="1200" dirty="0" smtClean="0"/>
            <a:t>consensus</a:t>
          </a:r>
          <a:endParaRPr lang="en-GB" sz="1100" kern="1200" dirty="0"/>
        </a:p>
      </dsp:txBody>
      <dsp:txXfrm>
        <a:off x="1244365" y="1915412"/>
        <a:ext cx="1171555" cy="116267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1A6AD10-1C3E-4268-9650-EDF16CF00343}" type="datetimeFigureOut">
              <a:rPr lang="en-GB" smtClean="0"/>
              <a:pPr/>
              <a:t>27/03/2015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479A667-4980-41C4-9D2F-0CDED0CFBD14}" type="slidenum">
              <a:rPr lang="en-GB" smtClean="0"/>
              <a:pPr/>
              <a:t>‹#›</a:t>
            </a:fld>
            <a:endParaRPr lang="en-GB"/>
          </a:p>
        </p:txBody>
      </p:sp>
    </p:spTree>
    <p:extLst>
      <p:ext uri="{BB962C8B-B14F-4D97-AF65-F5344CB8AC3E}">
        <p14:creationId xmlns:p14="http://schemas.microsoft.com/office/powerpoint/2010/main" val="3251111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EE9B9C9-3095-4CCD-97F7-A839A89458A8}" type="datetimeFigureOut">
              <a:rPr lang="en-GB" smtClean="0"/>
              <a:pPr/>
              <a:t>27/03/2015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7A8FCE7-59AB-49DD-814F-B926E33FB4D8}" type="slidenum">
              <a:rPr lang="en-GB" smtClean="0"/>
              <a:pPr/>
              <a:t>‹#›</a:t>
            </a:fld>
            <a:endParaRPr lang="en-GB"/>
          </a:p>
        </p:txBody>
      </p:sp>
    </p:spTree>
    <p:extLst>
      <p:ext uri="{BB962C8B-B14F-4D97-AF65-F5344CB8AC3E}">
        <p14:creationId xmlns:p14="http://schemas.microsoft.com/office/powerpoint/2010/main" val="375949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47251112-7987-4E0B-974B-07FB7A036705}" type="slidenum">
              <a:rPr lang="en-US" smtClean="0"/>
              <a:pPr/>
              <a:t>1</a:t>
            </a:fld>
            <a:endParaRPr lang="en-US"/>
          </a:p>
        </p:txBody>
      </p:sp>
    </p:spTree>
    <p:extLst>
      <p:ext uri="{BB962C8B-B14F-4D97-AF65-F5344CB8AC3E}">
        <p14:creationId xmlns:p14="http://schemas.microsoft.com/office/powerpoint/2010/main" val="1763662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baseline="0" dirty="0" smtClean="0"/>
          </a:p>
        </p:txBody>
      </p:sp>
      <p:sp>
        <p:nvSpPr>
          <p:cNvPr id="4" name="Slide Number Placeholder 3"/>
          <p:cNvSpPr>
            <a:spLocks noGrp="1"/>
          </p:cNvSpPr>
          <p:nvPr>
            <p:ph type="sldNum" sz="quarter" idx="10"/>
          </p:nvPr>
        </p:nvSpPr>
        <p:spPr/>
        <p:txBody>
          <a:bodyPr/>
          <a:lstStyle/>
          <a:p>
            <a:fld id="{7E8B47F5-2CC0-4F10-A9AF-A038A8E703A0}" type="slidenum">
              <a:rPr lang="en-US" smtClean="0"/>
              <a:pPr/>
              <a:t>10</a:t>
            </a:fld>
            <a:endParaRPr lang="en-US"/>
          </a:p>
        </p:txBody>
      </p:sp>
    </p:spTree>
    <p:extLst>
      <p:ext uri="{BB962C8B-B14F-4D97-AF65-F5344CB8AC3E}">
        <p14:creationId xmlns:p14="http://schemas.microsoft.com/office/powerpoint/2010/main" val="401729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baseline="0" dirty="0" smtClean="0"/>
          </a:p>
        </p:txBody>
      </p:sp>
      <p:sp>
        <p:nvSpPr>
          <p:cNvPr id="4" name="Slide Number Placeholder 3"/>
          <p:cNvSpPr>
            <a:spLocks noGrp="1"/>
          </p:cNvSpPr>
          <p:nvPr>
            <p:ph type="sldNum" sz="quarter" idx="10"/>
          </p:nvPr>
        </p:nvSpPr>
        <p:spPr/>
        <p:txBody>
          <a:bodyPr/>
          <a:lstStyle/>
          <a:p>
            <a:fld id="{7E8B47F5-2CC0-4F10-A9AF-A038A8E703A0}" type="slidenum">
              <a:rPr lang="en-US" smtClean="0"/>
              <a:pPr/>
              <a:t>11</a:t>
            </a:fld>
            <a:endParaRPr lang="en-US"/>
          </a:p>
        </p:txBody>
      </p:sp>
    </p:spTree>
    <p:extLst>
      <p:ext uri="{BB962C8B-B14F-4D97-AF65-F5344CB8AC3E}">
        <p14:creationId xmlns:p14="http://schemas.microsoft.com/office/powerpoint/2010/main" val="401729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baseline="0" dirty="0" smtClean="0"/>
          </a:p>
        </p:txBody>
      </p:sp>
      <p:sp>
        <p:nvSpPr>
          <p:cNvPr id="4" name="Slide Number Placeholder 3"/>
          <p:cNvSpPr>
            <a:spLocks noGrp="1"/>
          </p:cNvSpPr>
          <p:nvPr>
            <p:ph type="sldNum" sz="quarter" idx="10"/>
          </p:nvPr>
        </p:nvSpPr>
        <p:spPr/>
        <p:txBody>
          <a:bodyPr/>
          <a:lstStyle/>
          <a:p>
            <a:fld id="{7E8B47F5-2CC0-4F10-A9AF-A038A8E703A0}" type="slidenum">
              <a:rPr lang="en-US" smtClean="0"/>
              <a:pPr/>
              <a:t>2</a:t>
            </a:fld>
            <a:endParaRPr lang="en-US"/>
          </a:p>
        </p:txBody>
      </p:sp>
    </p:spTree>
    <p:extLst>
      <p:ext uri="{BB962C8B-B14F-4D97-AF65-F5344CB8AC3E}">
        <p14:creationId xmlns:p14="http://schemas.microsoft.com/office/powerpoint/2010/main" val="401729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baseline="0" dirty="0" smtClean="0"/>
          </a:p>
        </p:txBody>
      </p:sp>
      <p:sp>
        <p:nvSpPr>
          <p:cNvPr id="4" name="Slide Number Placeholder 3"/>
          <p:cNvSpPr>
            <a:spLocks noGrp="1"/>
          </p:cNvSpPr>
          <p:nvPr>
            <p:ph type="sldNum" sz="quarter" idx="10"/>
          </p:nvPr>
        </p:nvSpPr>
        <p:spPr/>
        <p:txBody>
          <a:bodyPr/>
          <a:lstStyle/>
          <a:p>
            <a:fld id="{7E8B47F5-2CC0-4F10-A9AF-A038A8E703A0}" type="slidenum">
              <a:rPr lang="en-US" smtClean="0"/>
              <a:pPr/>
              <a:t>3</a:t>
            </a:fld>
            <a:endParaRPr lang="en-US"/>
          </a:p>
        </p:txBody>
      </p:sp>
    </p:spTree>
    <p:extLst>
      <p:ext uri="{BB962C8B-B14F-4D97-AF65-F5344CB8AC3E}">
        <p14:creationId xmlns:p14="http://schemas.microsoft.com/office/powerpoint/2010/main" val="401729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baseline="0" dirty="0" smtClean="0"/>
          </a:p>
        </p:txBody>
      </p:sp>
      <p:sp>
        <p:nvSpPr>
          <p:cNvPr id="4" name="Slide Number Placeholder 3"/>
          <p:cNvSpPr>
            <a:spLocks noGrp="1"/>
          </p:cNvSpPr>
          <p:nvPr>
            <p:ph type="sldNum" sz="quarter" idx="10"/>
          </p:nvPr>
        </p:nvSpPr>
        <p:spPr/>
        <p:txBody>
          <a:bodyPr/>
          <a:lstStyle/>
          <a:p>
            <a:fld id="{7E8B47F5-2CC0-4F10-A9AF-A038A8E703A0}" type="slidenum">
              <a:rPr lang="en-US" smtClean="0"/>
              <a:pPr/>
              <a:t>4</a:t>
            </a:fld>
            <a:endParaRPr lang="en-US"/>
          </a:p>
        </p:txBody>
      </p:sp>
    </p:spTree>
    <p:extLst>
      <p:ext uri="{BB962C8B-B14F-4D97-AF65-F5344CB8AC3E}">
        <p14:creationId xmlns:p14="http://schemas.microsoft.com/office/powerpoint/2010/main" val="401729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baseline="0" dirty="0" smtClean="0"/>
          </a:p>
        </p:txBody>
      </p:sp>
      <p:sp>
        <p:nvSpPr>
          <p:cNvPr id="4" name="Slide Number Placeholder 3"/>
          <p:cNvSpPr>
            <a:spLocks noGrp="1"/>
          </p:cNvSpPr>
          <p:nvPr>
            <p:ph type="sldNum" sz="quarter" idx="10"/>
          </p:nvPr>
        </p:nvSpPr>
        <p:spPr/>
        <p:txBody>
          <a:bodyPr/>
          <a:lstStyle/>
          <a:p>
            <a:fld id="{7E8B47F5-2CC0-4F10-A9AF-A038A8E703A0}" type="slidenum">
              <a:rPr lang="en-US" smtClean="0"/>
              <a:pPr/>
              <a:t>5</a:t>
            </a:fld>
            <a:endParaRPr lang="en-US"/>
          </a:p>
        </p:txBody>
      </p:sp>
    </p:spTree>
    <p:extLst>
      <p:ext uri="{BB962C8B-B14F-4D97-AF65-F5344CB8AC3E}">
        <p14:creationId xmlns:p14="http://schemas.microsoft.com/office/powerpoint/2010/main" val="401729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baseline="0" dirty="0" smtClean="0"/>
          </a:p>
        </p:txBody>
      </p:sp>
      <p:sp>
        <p:nvSpPr>
          <p:cNvPr id="4" name="Slide Number Placeholder 3"/>
          <p:cNvSpPr>
            <a:spLocks noGrp="1"/>
          </p:cNvSpPr>
          <p:nvPr>
            <p:ph type="sldNum" sz="quarter" idx="10"/>
          </p:nvPr>
        </p:nvSpPr>
        <p:spPr/>
        <p:txBody>
          <a:bodyPr/>
          <a:lstStyle/>
          <a:p>
            <a:fld id="{7E8B47F5-2CC0-4F10-A9AF-A038A8E703A0}" type="slidenum">
              <a:rPr lang="en-US" smtClean="0"/>
              <a:pPr/>
              <a:t>6</a:t>
            </a:fld>
            <a:endParaRPr lang="en-US"/>
          </a:p>
        </p:txBody>
      </p:sp>
    </p:spTree>
    <p:extLst>
      <p:ext uri="{BB962C8B-B14F-4D97-AF65-F5344CB8AC3E}">
        <p14:creationId xmlns:p14="http://schemas.microsoft.com/office/powerpoint/2010/main" val="4017297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baseline="0" dirty="0" smtClean="0"/>
          </a:p>
        </p:txBody>
      </p:sp>
      <p:sp>
        <p:nvSpPr>
          <p:cNvPr id="4" name="Slide Number Placeholder 3"/>
          <p:cNvSpPr>
            <a:spLocks noGrp="1"/>
          </p:cNvSpPr>
          <p:nvPr>
            <p:ph type="sldNum" sz="quarter" idx="10"/>
          </p:nvPr>
        </p:nvSpPr>
        <p:spPr/>
        <p:txBody>
          <a:bodyPr/>
          <a:lstStyle/>
          <a:p>
            <a:fld id="{7E8B47F5-2CC0-4F10-A9AF-A038A8E703A0}" type="slidenum">
              <a:rPr lang="en-US" smtClean="0"/>
              <a:pPr/>
              <a:t>7</a:t>
            </a:fld>
            <a:endParaRPr lang="en-US"/>
          </a:p>
        </p:txBody>
      </p:sp>
    </p:spTree>
    <p:extLst>
      <p:ext uri="{BB962C8B-B14F-4D97-AF65-F5344CB8AC3E}">
        <p14:creationId xmlns:p14="http://schemas.microsoft.com/office/powerpoint/2010/main" val="401729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baseline="0" dirty="0" smtClean="0"/>
          </a:p>
        </p:txBody>
      </p:sp>
      <p:sp>
        <p:nvSpPr>
          <p:cNvPr id="4" name="Slide Number Placeholder 3"/>
          <p:cNvSpPr>
            <a:spLocks noGrp="1"/>
          </p:cNvSpPr>
          <p:nvPr>
            <p:ph type="sldNum" sz="quarter" idx="10"/>
          </p:nvPr>
        </p:nvSpPr>
        <p:spPr/>
        <p:txBody>
          <a:bodyPr/>
          <a:lstStyle/>
          <a:p>
            <a:fld id="{7E8B47F5-2CC0-4F10-A9AF-A038A8E703A0}" type="slidenum">
              <a:rPr lang="en-US" smtClean="0"/>
              <a:pPr/>
              <a:t>8</a:t>
            </a:fld>
            <a:endParaRPr lang="en-US"/>
          </a:p>
        </p:txBody>
      </p:sp>
    </p:spTree>
    <p:extLst>
      <p:ext uri="{BB962C8B-B14F-4D97-AF65-F5344CB8AC3E}">
        <p14:creationId xmlns:p14="http://schemas.microsoft.com/office/powerpoint/2010/main" val="401729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baseline="0" dirty="0" smtClean="0"/>
          </a:p>
        </p:txBody>
      </p:sp>
      <p:sp>
        <p:nvSpPr>
          <p:cNvPr id="4" name="Slide Number Placeholder 3"/>
          <p:cNvSpPr>
            <a:spLocks noGrp="1"/>
          </p:cNvSpPr>
          <p:nvPr>
            <p:ph type="sldNum" sz="quarter" idx="10"/>
          </p:nvPr>
        </p:nvSpPr>
        <p:spPr/>
        <p:txBody>
          <a:bodyPr/>
          <a:lstStyle/>
          <a:p>
            <a:fld id="{7E8B47F5-2CC0-4F10-A9AF-A038A8E703A0}" type="slidenum">
              <a:rPr lang="en-US" smtClean="0"/>
              <a:pPr/>
              <a:t>9</a:t>
            </a:fld>
            <a:endParaRPr lang="en-US"/>
          </a:p>
        </p:txBody>
      </p:sp>
    </p:spTree>
    <p:extLst>
      <p:ext uri="{BB962C8B-B14F-4D97-AF65-F5344CB8AC3E}">
        <p14:creationId xmlns:p14="http://schemas.microsoft.com/office/powerpoint/2010/main" val="401729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A99E3E-4800-4A4D-A671-73C2957E592D}" type="datetimeFigureOut">
              <a:rPr lang="en-GB" smtClean="0"/>
              <a:pPr/>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015E85-D90A-4004-87DF-5882DD014769}" type="slidenum">
              <a:rPr lang="en-GB" smtClean="0"/>
              <a:pPr/>
              <a:t>‹#›</a:t>
            </a:fld>
            <a:endParaRPr lang="en-GB"/>
          </a:p>
        </p:txBody>
      </p:sp>
    </p:spTree>
    <p:extLst>
      <p:ext uri="{BB962C8B-B14F-4D97-AF65-F5344CB8AC3E}">
        <p14:creationId xmlns:p14="http://schemas.microsoft.com/office/powerpoint/2010/main" val="15240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A99E3E-4800-4A4D-A671-73C2957E592D}" type="datetimeFigureOut">
              <a:rPr lang="en-GB" smtClean="0"/>
              <a:pPr/>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015E85-D90A-4004-87DF-5882DD014769}" type="slidenum">
              <a:rPr lang="en-GB" smtClean="0"/>
              <a:pPr/>
              <a:t>‹#›</a:t>
            </a:fld>
            <a:endParaRPr lang="en-GB"/>
          </a:p>
        </p:txBody>
      </p:sp>
    </p:spTree>
    <p:extLst>
      <p:ext uri="{BB962C8B-B14F-4D97-AF65-F5344CB8AC3E}">
        <p14:creationId xmlns:p14="http://schemas.microsoft.com/office/powerpoint/2010/main" val="35673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A99E3E-4800-4A4D-A671-73C2957E592D}" type="datetimeFigureOut">
              <a:rPr lang="en-GB" smtClean="0"/>
              <a:pPr/>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015E85-D90A-4004-87DF-5882DD014769}" type="slidenum">
              <a:rPr lang="en-GB" smtClean="0"/>
              <a:pPr/>
              <a:t>‹#›</a:t>
            </a:fld>
            <a:endParaRPr lang="en-GB"/>
          </a:p>
        </p:txBody>
      </p:sp>
    </p:spTree>
    <p:extLst>
      <p:ext uri="{BB962C8B-B14F-4D97-AF65-F5344CB8AC3E}">
        <p14:creationId xmlns:p14="http://schemas.microsoft.com/office/powerpoint/2010/main" val="185869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A99E3E-4800-4A4D-A671-73C2957E592D}" type="datetimeFigureOut">
              <a:rPr lang="en-GB" smtClean="0"/>
              <a:pPr/>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015E85-D90A-4004-87DF-5882DD014769}" type="slidenum">
              <a:rPr lang="en-GB" smtClean="0"/>
              <a:pPr/>
              <a:t>‹#›</a:t>
            </a:fld>
            <a:endParaRPr lang="en-GB"/>
          </a:p>
        </p:txBody>
      </p:sp>
    </p:spTree>
    <p:extLst>
      <p:ext uri="{BB962C8B-B14F-4D97-AF65-F5344CB8AC3E}">
        <p14:creationId xmlns:p14="http://schemas.microsoft.com/office/powerpoint/2010/main" val="359287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A99E3E-4800-4A4D-A671-73C2957E592D}" type="datetimeFigureOut">
              <a:rPr lang="en-GB" smtClean="0"/>
              <a:pPr/>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015E85-D90A-4004-87DF-5882DD014769}" type="slidenum">
              <a:rPr lang="en-GB" smtClean="0"/>
              <a:pPr/>
              <a:t>‹#›</a:t>
            </a:fld>
            <a:endParaRPr lang="en-GB"/>
          </a:p>
        </p:txBody>
      </p:sp>
    </p:spTree>
    <p:extLst>
      <p:ext uri="{BB962C8B-B14F-4D97-AF65-F5344CB8AC3E}">
        <p14:creationId xmlns:p14="http://schemas.microsoft.com/office/powerpoint/2010/main" val="11755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A99E3E-4800-4A4D-A671-73C2957E592D}" type="datetimeFigureOut">
              <a:rPr lang="en-GB" smtClean="0"/>
              <a:pPr/>
              <a:t>27/03/2015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015E85-D90A-4004-87DF-5882DD014769}" type="slidenum">
              <a:rPr lang="en-GB" smtClean="0"/>
              <a:pPr/>
              <a:t>‹#›</a:t>
            </a:fld>
            <a:endParaRPr lang="en-GB"/>
          </a:p>
        </p:txBody>
      </p:sp>
    </p:spTree>
    <p:extLst>
      <p:ext uri="{BB962C8B-B14F-4D97-AF65-F5344CB8AC3E}">
        <p14:creationId xmlns:p14="http://schemas.microsoft.com/office/powerpoint/2010/main" val="38049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A99E3E-4800-4A4D-A671-73C2957E592D}" type="datetimeFigureOut">
              <a:rPr lang="en-GB" smtClean="0"/>
              <a:pPr/>
              <a:t>27/03/2015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015E85-D90A-4004-87DF-5882DD014769}" type="slidenum">
              <a:rPr lang="en-GB" smtClean="0"/>
              <a:pPr/>
              <a:t>‹#›</a:t>
            </a:fld>
            <a:endParaRPr lang="en-GB"/>
          </a:p>
        </p:txBody>
      </p:sp>
    </p:spTree>
    <p:extLst>
      <p:ext uri="{BB962C8B-B14F-4D97-AF65-F5344CB8AC3E}">
        <p14:creationId xmlns:p14="http://schemas.microsoft.com/office/powerpoint/2010/main" val="418482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A99E3E-4800-4A4D-A671-73C2957E592D}" type="datetimeFigureOut">
              <a:rPr lang="en-GB" smtClean="0"/>
              <a:pPr/>
              <a:t>27/03/2015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015E85-D90A-4004-87DF-5882DD014769}" type="slidenum">
              <a:rPr lang="en-GB" smtClean="0"/>
              <a:pPr/>
              <a:t>‹#›</a:t>
            </a:fld>
            <a:endParaRPr lang="en-GB"/>
          </a:p>
        </p:txBody>
      </p:sp>
    </p:spTree>
    <p:extLst>
      <p:ext uri="{BB962C8B-B14F-4D97-AF65-F5344CB8AC3E}">
        <p14:creationId xmlns:p14="http://schemas.microsoft.com/office/powerpoint/2010/main" val="156861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99E3E-4800-4A4D-A671-73C2957E592D}" type="datetimeFigureOut">
              <a:rPr lang="en-GB" smtClean="0"/>
              <a:pPr/>
              <a:t>27/03/2015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015E85-D90A-4004-87DF-5882DD014769}" type="slidenum">
              <a:rPr lang="en-GB" smtClean="0"/>
              <a:pPr/>
              <a:t>‹#›</a:t>
            </a:fld>
            <a:endParaRPr lang="en-GB"/>
          </a:p>
        </p:txBody>
      </p:sp>
    </p:spTree>
    <p:extLst>
      <p:ext uri="{BB962C8B-B14F-4D97-AF65-F5344CB8AC3E}">
        <p14:creationId xmlns:p14="http://schemas.microsoft.com/office/powerpoint/2010/main" val="333777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99E3E-4800-4A4D-A671-73C2957E592D}" type="datetimeFigureOut">
              <a:rPr lang="en-GB" smtClean="0"/>
              <a:pPr/>
              <a:t>27/03/2015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015E85-D90A-4004-87DF-5882DD014769}" type="slidenum">
              <a:rPr lang="en-GB" smtClean="0"/>
              <a:pPr/>
              <a:t>‹#›</a:t>
            </a:fld>
            <a:endParaRPr lang="en-GB"/>
          </a:p>
        </p:txBody>
      </p:sp>
    </p:spTree>
    <p:extLst>
      <p:ext uri="{BB962C8B-B14F-4D97-AF65-F5344CB8AC3E}">
        <p14:creationId xmlns:p14="http://schemas.microsoft.com/office/powerpoint/2010/main" val="365542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99E3E-4800-4A4D-A671-73C2957E592D}" type="datetimeFigureOut">
              <a:rPr lang="en-GB" smtClean="0"/>
              <a:pPr/>
              <a:t>27/03/2015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015E85-D90A-4004-87DF-5882DD014769}" type="slidenum">
              <a:rPr lang="en-GB" smtClean="0"/>
              <a:pPr/>
              <a:t>‹#›</a:t>
            </a:fld>
            <a:endParaRPr lang="en-GB"/>
          </a:p>
        </p:txBody>
      </p:sp>
    </p:spTree>
    <p:extLst>
      <p:ext uri="{BB962C8B-B14F-4D97-AF65-F5344CB8AC3E}">
        <p14:creationId xmlns:p14="http://schemas.microsoft.com/office/powerpoint/2010/main" val="127424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99E3E-4800-4A4D-A671-73C2957E592D}" type="datetimeFigureOut">
              <a:rPr lang="en-GB" smtClean="0"/>
              <a:pPr/>
              <a:t>27/03/2015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15E85-D90A-4004-87DF-5882DD014769}" type="slidenum">
              <a:rPr lang="en-GB" smtClean="0"/>
              <a:pPr/>
              <a:t>‹#›</a:t>
            </a:fld>
            <a:endParaRPr lang="en-GB"/>
          </a:p>
        </p:txBody>
      </p:sp>
    </p:spTree>
    <p:extLst>
      <p:ext uri="{BB962C8B-B14F-4D97-AF65-F5344CB8AC3E}">
        <p14:creationId xmlns:p14="http://schemas.microsoft.com/office/powerpoint/2010/main" val="389489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7" name="Rectangle 6"/>
          <p:cNvSpPr/>
          <p:nvPr/>
        </p:nvSpPr>
        <p:spPr>
          <a:xfrm>
            <a:off x="0" y="5517232"/>
            <a:ext cx="9144000" cy="134076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H" sz="1200" b="1" dirty="0" smtClean="0">
              <a:solidFill>
                <a:schemeClr val="accent2"/>
              </a:solidFill>
              <a:latin typeface="Arial Black" panose="020B0A04020102020204" pitchFamily="34" charset="0"/>
              <a:cs typeface="Arial" panose="020B0604020202020204" pitchFamily="34" charset="0"/>
            </a:endParaRPr>
          </a:p>
          <a:p>
            <a:endParaRPr lang="fr-CH" sz="1000" b="1" dirty="0">
              <a:solidFill>
                <a:schemeClr val="accent2"/>
              </a:solidFill>
              <a:latin typeface="Arial Black" panose="020B0A04020102020204" pitchFamily="34" charset="0"/>
              <a:cs typeface="Arial" panose="020B0604020202020204" pitchFamily="34" charset="0"/>
            </a:endParaRPr>
          </a:p>
          <a:p>
            <a:endParaRPr lang="fr-CH" sz="1000" b="1" dirty="0" smtClean="0">
              <a:solidFill>
                <a:schemeClr val="accent2"/>
              </a:solidFill>
              <a:latin typeface="Arial Black" panose="020B0A04020102020204" pitchFamily="34" charset="0"/>
              <a:cs typeface="Arial" panose="020B0604020202020204" pitchFamily="34" charset="0"/>
            </a:endParaRPr>
          </a:p>
          <a:p>
            <a:endParaRPr lang="fr-CH" sz="1100" b="1" dirty="0">
              <a:solidFill>
                <a:schemeClr val="accent2"/>
              </a:solidFill>
              <a:latin typeface="Arial Black" panose="020B0A04020102020204" pitchFamily="34" charset="0"/>
              <a:cs typeface="Arial" panose="020B0604020202020204" pitchFamily="34" charset="0"/>
            </a:endParaRPr>
          </a:p>
          <a:p>
            <a:endParaRPr lang="fr-CH" sz="1600" b="1" dirty="0">
              <a:solidFill>
                <a:schemeClr val="tx2">
                  <a:lumMod val="75000"/>
                </a:schemeClr>
              </a:solidFill>
              <a:latin typeface="Arial Black" panose="020B0A04020102020204" pitchFamily="34" charset="0"/>
              <a:cs typeface="Arial" panose="020B0604020202020204" pitchFamily="34" charset="0"/>
            </a:endParaRPr>
          </a:p>
          <a:p>
            <a:r>
              <a:rPr lang="en-US" sz="1000" b="1" dirty="0" smtClean="0">
                <a:solidFill>
                  <a:srgbClr val="0070C0"/>
                </a:solidFill>
                <a:latin typeface="Arial Black" panose="020B0A04020102020204" pitchFamily="34" charset="0"/>
              </a:rPr>
              <a:t>Prepared </a:t>
            </a:r>
            <a:r>
              <a:rPr lang="en-US" sz="1000" b="1" dirty="0">
                <a:solidFill>
                  <a:srgbClr val="0070C0"/>
                </a:solidFill>
                <a:latin typeface="Arial Black" panose="020B0A04020102020204" pitchFamily="34" charset="0"/>
              </a:rPr>
              <a:t>for </a:t>
            </a:r>
            <a:r>
              <a:rPr lang="en-GB" sz="1000" b="1" dirty="0">
                <a:solidFill>
                  <a:srgbClr val="0070C0"/>
                </a:solidFill>
                <a:latin typeface="Arial Black" panose="020B0A04020102020204" pitchFamily="34" charset="0"/>
              </a:rPr>
              <a:t>Post-Graduate Certificate Course in Effective Leadership,</a:t>
            </a:r>
            <a:br>
              <a:rPr lang="en-GB" sz="1000" b="1" dirty="0">
                <a:solidFill>
                  <a:srgbClr val="0070C0"/>
                </a:solidFill>
                <a:latin typeface="Arial Black" panose="020B0A04020102020204" pitchFamily="34" charset="0"/>
              </a:rPr>
            </a:br>
            <a:r>
              <a:rPr lang="en-GB" sz="1000" b="1" dirty="0">
                <a:solidFill>
                  <a:srgbClr val="0070C0"/>
                </a:solidFill>
                <a:latin typeface="Arial Black" panose="020B0A04020102020204" pitchFamily="34" charset="0"/>
              </a:rPr>
              <a:t>March 31-April 3, 2015, Inter-University Centre, Dubrovnik, </a:t>
            </a:r>
            <a:r>
              <a:rPr lang="en-GB" sz="1000" b="1" dirty="0" smtClean="0">
                <a:solidFill>
                  <a:srgbClr val="0070C0"/>
                </a:solidFill>
                <a:latin typeface="Arial Black" panose="020B0A04020102020204" pitchFamily="34" charset="0"/>
              </a:rPr>
              <a:t>Croatia</a:t>
            </a:r>
            <a:r>
              <a:rPr lang="en-GB" sz="1000" b="1" dirty="0" smtClean="0">
                <a:solidFill>
                  <a:schemeClr val="accent1">
                    <a:lumMod val="75000"/>
                  </a:schemeClr>
                </a:solidFill>
                <a:latin typeface="Arial Black" panose="020B0A04020102020204" pitchFamily="34" charset="0"/>
              </a:rPr>
              <a:t/>
            </a:r>
            <a:br>
              <a:rPr lang="en-GB" sz="1000" b="1" dirty="0" smtClean="0">
                <a:solidFill>
                  <a:schemeClr val="accent1">
                    <a:lumMod val="75000"/>
                  </a:schemeClr>
                </a:solidFill>
                <a:latin typeface="Arial Black" panose="020B0A04020102020204" pitchFamily="34" charset="0"/>
              </a:rPr>
            </a:br>
            <a:r>
              <a:rPr lang="en-GB" sz="1000" b="1" dirty="0" smtClean="0">
                <a:solidFill>
                  <a:schemeClr val="accent1">
                    <a:lumMod val="75000"/>
                  </a:schemeClr>
                </a:solidFill>
                <a:latin typeface="Arial Black" panose="020B0A04020102020204" pitchFamily="34" charset="0"/>
              </a:rPr>
              <a:t/>
            </a:r>
            <a:br>
              <a:rPr lang="en-GB" sz="1000" b="1" dirty="0" smtClean="0">
                <a:solidFill>
                  <a:schemeClr val="accent1">
                    <a:lumMod val="75000"/>
                  </a:schemeClr>
                </a:solidFill>
                <a:latin typeface="Arial Black" panose="020B0A04020102020204" pitchFamily="34" charset="0"/>
              </a:rPr>
            </a:br>
            <a:r>
              <a:rPr lang="en-US" sz="1000" b="1" dirty="0" err="1">
                <a:solidFill>
                  <a:schemeClr val="bg1">
                    <a:lumMod val="50000"/>
                  </a:schemeClr>
                </a:solidFill>
                <a:latin typeface="Arial Black" panose="020B0A04020102020204" pitchFamily="34" charset="0"/>
              </a:rPr>
              <a:t>Donato</a:t>
            </a:r>
            <a:r>
              <a:rPr lang="en-US" sz="1000" b="1" dirty="0">
                <a:solidFill>
                  <a:schemeClr val="bg1">
                    <a:lumMod val="50000"/>
                  </a:schemeClr>
                </a:solidFill>
                <a:latin typeface="Arial Black" panose="020B0A04020102020204" pitchFamily="34" charset="0"/>
              </a:rPr>
              <a:t> </a:t>
            </a:r>
            <a:r>
              <a:rPr lang="en-US" sz="1000" b="1" dirty="0" err="1" smtClean="0">
                <a:solidFill>
                  <a:schemeClr val="bg1">
                    <a:lumMod val="50000"/>
                  </a:schemeClr>
                </a:solidFill>
                <a:latin typeface="Arial Black" panose="020B0A04020102020204" pitchFamily="34" charset="0"/>
              </a:rPr>
              <a:t>Kiniger-Passigli</a:t>
            </a:r>
            <a:r>
              <a:rPr lang="en-US" sz="1000" b="1" dirty="0" smtClean="0">
                <a:solidFill>
                  <a:schemeClr val="bg1">
                    <a:lumMod val="50000"/>
                  </a:schemeClr>
                </a:solidFill>
                <a:latin typeface="Arial Black" panose="020B0A04020102020204" pitchFamily="34" charset="0"/>
              </a:rPr>
              <a:t>, Head </a:t>
            </a:r>
            <a:r>
              <a:rPr lang="en-US" sz="1000" b="1" dirty="0">
                <a:solidFill>
                  <a:schemeClr val="bg1">
                    <a:lumMod val="50000"/>
                  </a:schemeClr>
                </a:solidFill>
                <a:latin typeface="Arial Black" panose="020B0A04020102020204" pitchFamily="34" charset="0"/>
              </a:rPr>
              <a:t>of Fragile States and Disaster Response (FSDR) &amp; WAAS Fellow</a:t>
            </a:r>
            <a:br>
              <a:rPr lang="en-US" sz="1000" b="1" dirty="0">
                <a:solidFill>
                  <a:schemeClr val="bg1">
                    <a:lumMod val="50000"/>
                  </a:schemeClr>
                </a:solidFill>
                <a:latin typeface="Arial Black" panose="020B0A04020102020204" pitchFamily="34" charset="0"/>
              </a:rPr>
            </a:br>
            <a:r>
              <a:rPr lang="en-US" sz="1000" b="1" dirty="0" smtClean="0">
                <a:solidFill>
                  <a:schemeClr val="bg1">
                    <a:lumMod val="50000"/>
                  </a:schemeClr>
                </a:solidFill>
                <a:latin typeface="Arial Black" panose="020B0A04020102020204" pitchFamily="34" charset="0"/>
              </a:rPr>
              <a:t>Employment Department </a:t>
            </a:r>
            <a:r>
              <a:rPr lang="en-US" sz="1000" b="1" dirty="0">
                <a:solidFill>
                  <a:schemeClr val="bg1">
                    <a:lumMod val="50000"/>
                  </a:schemeClr>
                </a:solidFill>
                <a:latin typeface="Arial Black" panose="020B0A04020102020204" pitchFamily="34" charset="0"/>
              </a:rPr>
              <a:t>/ International </a:t>
            </a:r>
            <a:r>
              <a:rPr lang="en-US" sz="1000" b="1" dirty="0" err="1">
                <a:solidFill>
                  <a:schemeClr val="bg1">
                    <a:lumMod val="50000"/>
                  </a:schemeClr>
                </a:solidFill>
                <a:latin typeface="Arial Black" panose="020B0A04020102020204" pitchFamily="34" charset="0"/>
              </a:rPr>
              <a:t>Labour</a:t>
            </a:r>
            <a:r>
              <a:rPr lang="en-US" sz="1000" b="1" dirty="0">
                <a:solidFill>
                  <a:schemeClr val="bg1">
                    <a:lumMod val="50000"/>
                  </a:schemeClr>
                </a:solidFill>
                <a:latin typeface="Arial Black" panose="020B0A04020102020204" pitchFamily="34" charset="0"/>
              </a:rPr>
              <a:t> </a:t>
            </a:r>
            <a:r>
              <a:rPr lang="en-US" sz="1000" b="1" dirty="0" smtClean="0">
                <a:solidFill>
                  <a:schemeClr val="bg1">
                    <a:lumMod val="50000"/>
                  </a:schemeClr>
                </a:solidFill>
                <a:latin typeface="Arial Black" panose="020B0A04020102020204" pitchFamily="34" charset="0"/>
              </a:rPr>
              <a:t>Organization</a:t>
            </a:r>
            <a:br>
              <a:rPr lang="en-US" sz="1000" b="1" dirty="0" smtClean="0">
                <a:solidFill>
                  <a:schemeClr val="bg1">
                    <a:lumMod val="50000"/>
                  </a:schemeClr>
                </a:solidFill>
                <a:latin typeface="Arial Black" panose="020B0A04020102020204" pitchFamily="34" charset="0"/>
              </a:rPr>
            </a:br>
            <a:endParaRPr lang="en-US" sz="1000" b="1" dirty="0">
              <a:solidFill>
                <a:schemeClr val="bg1">
                  <a:lumMod val="50000"/>
                </a:schemeClr>
              </a:solidFill>
              <a:latin typeface="Arial Black" panose="020B0A04020102020204" pitchFamily="34" charset="0"/>
            </a:endParaRPr>
          </a:p>
          <a:p>
            <a:pPr algn="ctr"/>
            <a:r>
              <a:rPr lang="en-GB" sz="800" dirty="0" smtClean="0">
                <a:solidFill>
                  <a:schemeClr val="tx1"/>
                </a:solidFill>
                <a:latin typeface="Arial Black" panose="020B0A04020102020204" pitchFamily="34" charset="0"/>
              </a:rPr>
              <a:t>Disclaimer: This is not an official document, check against delivery. </a:t>
            </a:r>
            <a:r>
              <a:rPr lang="en-GB" sz="1200" b="1" dirty="0" smtClean="0">
                <a:solidFill>
                  <a:schemeClr val="accent1">
                    <a:lumMod val="75000"/>
                  </a:schemeClr>
                </a:solidFill>
                <a:latin typeface="Arial Black" panose="020B0A04020102020204" pitchFamily="34" charset="0"/>
              </a:rPr>
              <a:t/>
            </a:r>
            <a:br>
              <a:rPr lang="en-GB" sz="1200" b="1" dirty="0" smtClean="0">
                <a:solidFill>
                  <a:schemeClr val="accent1">
                    <a:lumMod val="75000"/>
                  </a:schemeClr>
                </a:solidFill>
                <a:latin typeface="Arial Black" panose="020B0A04020102020204" pitchFamily="34" charset="0"/>
              </a:rPr>
            </a:br>
            <a:r>
              <a:rPr lang="en-GB" sz="1200" b="1" dirty="0" smtClean="0">
                <a:solidFill>
                  <a:schemeClr val="accent1">
                    <a:lumMod val="75000"/>
                  </a:schemeClr>
                </a:solidFill>
                <a:latin typeface="Arial Black" panose="020B0A04020102020204" pitchFamily="34" charset="0"/>
              </a:rPr>
              <a:t/>
            </a:r>
            <a:br>
              <a:rPr lang="en-GB" sz="1200" b="1" dirty="0" smtClean="0">
                <a:solidFill>
                  <a:schemeClr val="accent1">
                    <a:lumMod val="75000"/>
                  </a:schemeClr>
                </a:solidFill>
                <a:latin typeface="Arial Black" panose="020B0A04020102020204" pitchFamily="34" charset="0"/>
              </a:rPr>
            </a:br>
            <a:endParaRPr lang="en-GB" sz="1200" b="1" dirty="0" smtClean="0">
              <a:solidFill>
                <a:schemeClr val="accent1">
                  <a:lumMod val="75000"/>
                </a:schemeClr>
              </a:solidFill>
              <a:latin typeface="Arial Black" panose="020B0A04020102020204" pitchFamily="34" charset="0"/>
            </a:endParaRPr>
          </a:p>
          <a:p>
            <a:endParaRPr lang="en-GB" sz="1200" b="1" dirty="0">
              <a:solidFill>
                <a:schemeClr val="accent1">
                  <a:lumMod val="75000"/>
                </a:schemeClr>
              </a:solidFill>
              <a:latin typeface="Arial Black" panose="020B0A04020102020204" pitchFamily="34" charset="0"/>
            </a:endParaRPr>
          </a:p>
          <a:p>
            <a:endParaRPr lang="en-GB" sz="1200" b="1" dirty="0">
              <a:solidFill>
                <a:schemeClr val="tx2"/>
              </a:solidFill>
              <a:latin typeface="Arial Black" panose="020B0A04020102020204" pitchFamily="34" charset="0"/>
              <a:cs typeface="Arial" panose="020B0604020202020204" pitchFamily="34" charset="0"/>
            </a:endParaRPr>
          </a:p>
        </p:txBody>
      </p:sp>
      <p:pic>
        <p:nvPicPr>
          <p:cNvPr id="2050" name="Picture 2" descr="ilo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410" y="5661248"/>
            <a:ext cx="1173958" cy="107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384" y="5733256"/>
            <a:ext cx="936104" cy="936104"/>
          </a:xfrm>
          <a:prstGeom prst="rect">
            <a:avLst/>
          </a:prstGeom>
        </p:spPr>
      </p:pic>
      <p:sp>
        <p:nvSpPr>
          <p:cNvPr id="2" name="Rectangle 1"/>
          <p:cNvSpPr/>
          <p:nvPr/>
        </p:nvSpPr>
        <p:spPr>
          <a:xfrm>
            <a:off x="0" y="1724615"/>
            <a:ext cx="91440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CH" sz="3600" b="1" dirty="0" err="1">
                <a:solidFill>
                  <a:schemeClr val="tx2">
                    <a:lumMod val="75000"/>
                  </a:schemeClr>
                </a:solidFill>
                <a:latin typeface="Arial Black" panose="020B0A04020102020204" pitchFamily="34" charset="0"/>
                <a:cs typeface="Arial" panose="020B0604020202020204" pitchFamily="34" charset="0"/>
              </a:rPr>
              <a:t>Decision-Making</a:t>
            </a:r>
            <a:r>
              <a:rPr lang="fr-CH" sz="3600" b="1" dirty="0">
                <a:solidFill>
                  <a:schemeClr val="tx2">
                    <a:lumMod val="75000"/>
                  </a:schemeClr>
                </a:solidFill>
                <a:latin typeface="Arial Black" panose="020B0A04020102020204" pitchFamily="34" charset="0"/>
                <a:cs typeface="Arial" panose="020B0604020202020204" pitchFamily="34" charset="0"/>
              </a:rPr>
              <a:t>:</a:t>
            </a:r>
          </a:p>
          <a:p>
            <a:r>
              <a:rPr lang="fr-CH" sz="3600" b="1" dirty="0" err="1">
                <a:solidFill>
                  <a:schemeClr val="tx2">
                    <a:lumMod val="75000"/>
                  </a:schemeClr>
                </a:solidFill>
                <a:latin typeface="Arial Black" panose="020B0A04020102020204" pitchFamily="34" charset="0"/>
                <a:cs typeface="Arial" panose="020B0604020202020204" pitchFamily="34" charset="0"/>
              </a:rPr>
              <a:t>Deciding</a:t>
            </a:r>
            <a:r>
              <a:rPr lang="fr-CH" sz="3600" b="1" dirty="0">
                <a:solidFill>
                  <a:schemeClr val="tx2">
                    <a:lumMod val="75000"/>
                  </a:schemeClr>
                </a:solidFill>
                <a:latin typeface="Arial Black" panose="020B0A04020102020204" pitchFamily="34" charset="0"/>
                <a:cs typeface="Arial" panose="020B0604020202020204" pitchFamily="34" charset="0"/>
              </a:rPr>
              <a:t> </a:t>
            </a:r>
            <a:r>
              <a:rPr lang="fr-CH" sz="3600" b="1" dirty="0" err="1">
                <a:solidFill>
                  <a:schemeClr val="tx2">
                    <a:lumMod val="75000"/>
                  </a:schemeClr>
                </a:solidFill>
                <a:latin typeface="Arial Black" panose="020B0A04020102020204" pitchFamily="34" charset="0"/>
                <a:cs typeface="Arial" panose="020B0604020202020204" pitchFamily="34" charset="0"/>
              </a:rPr>
              <a:t>Which</a:t>
            </a:r>
            <a:r>
              <a:rPr lang="fr-CH" sz="3600" b="1" dirty="0">
                <a:solidFill>
                  <a:schemeClr val="tx2">
                    <a:lumMod val="75000"/>
                  </a:schemeClr>
                </a:solidFill>
                <a:latin typeface="Arial Black" panose="020B0A04020102020204" pitchFamily="34" charset="0"/>
                <a:cs typeface="Arial" panose="020B0604020202020204" pitchFamily="34" charset="0"/>
              </a:rPr>
              <a:t> </a:t>
            </a:r>
            <a:r>
              <a:rPr lang="fr-CH" sz="3600" b="1" dirty="0" err="1">
                <a:solidFill>
                  <a:schemeClr val="tx2">
                    <a:lumMod val="75000"/>
                  </a:schemeClr>
                </a:solidFill>
                <a:latin typeface="Arial Black" panose="020B0A04020102020204" pitchFamily="34" charset="0"/>
                <a:cs typeface="Arial" panose="020B0604020202020204" pitchFamily="34" charset="0"/>
              </a:rPr>
              <a:t>Tack</a:t>
            </a:r>
            <a:r>
              <a:rPr lang="fr-CH" sz="3600" b="1" dirty="0">
                <a:solidFill>
                  <a:schemeClr val="tx2">
                    <a:lumMod val="75000"/>
                  </a:schemeClr>
                </a:solidFill>
                <a:latin typeface="Arial Black" panose="020B0A04020102020204" pitchFamily="34" charset="0"/>
                <a:cs typeface="Arial" panose="020B0604020202020204" pitchFamily="34" charset="0"/>
              </a:rPr>
              <a:t> to </a:t>
            </a:r>
            <a:r>
              <a:rPr lang="fr-CH" sz="3600" b="1" dirty="0" err="1">
                <a:solidFill>
                  <a:schemeClr val="tx2">
                    <a:lumMod val="75000"/>
                  </a:schemeClr>
                </a:solidFill>
                <a:latin typeface="Arial Black" panose="020B0A04020102020204" pitchFamily="34" charset="0"/>
                <a:cs typeface="Arial" panose="020B0604020202020204" pitchFamily="34" charset="0"/>
              </a:rPr>
              <a:t>Take</a:t>
            </a:r>
            <a:endParaRPr lang="fr-CH" sz="3600" b="1" dirty="0">
              <a:solidFill>
                <a:schemeClr val="tx2">
                  <a:lumMod val="7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462115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80728"/>
            <a:ext cx="8460000" cy="1460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r"/>
            <a:endParaRPr lang="en-US" sz="3200" dirty="0">
              <a:latin typeface="Arial" pitchFamily="34" charset="0"/>
              <a:cs typeface="Arial" pitchFamily="34" charset="0"/>
            </a:endParaRPr>
          </a:p>
        </p:txBody>
      </p:sp>
      <p:sp>
        <p:nvSpPr>
          <p:cNvPr id="5" name="Rectangle 4"/>
          <p:cNvSpPr/>
          <p:nvPr/>
        </p:nvSpPr>
        <p:spPr>
          <a:xfrm>
            <a:off x="0" y="-2512"/>
            <a:ext cx="683568" cy="11272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6200" y="94104"/>
            <a:ext cx="8460000" cy="972696"/>
          </a:xfrm>
        </p:spPr>
        <p:txBody>
          <a:bodyPr>
            <a:normAutofit/>
          </a:bodyPr>
          <a:lstStyle/>
          <a:p>
            <a:pPr marL="720000" algn="l"/>
            <a:r>
              <a:rPr lang="en-US" sz="2800" dirty="0" smtClean="0">
                <a:latin typeface="Arial" pitchFamily="34" charset="0"/>
                <a:cs typeface="Arial" pitchFamily="34" charset="0"/>
              </a:rPr>
              <a:t>Exercise: “Deciding which tack to take”</a:t>
            </a:r>
            <a:endParaRPr lang="en-US" sz="2800" dirty="0">
              <a:latin typeface="Arial" pitchFamily="34" charset="0"/>
              <a:cs typeface="Arial"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467712"/>
            <a:ext cx="7272808" cy="505763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340768"/>
            <a:ext cx="4487019" cy="284624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3116" y="3861048"/>
            <a:ext cx="5563380" cy="2815278"/>
          </a:xfrm>
          <a:prstGeom prst="rect">
            <a:avLst/>
          </a:prstGeom>
        </p:spPr>
      </p:pic>
      <p:sp>
        <p:nvSpPr>
          <p:cNvPr id="13" name="Oval 12"/>
          <p:cNvSpPr/>
          <p:nvPr/>
        </p:nvSpPr>
        <p:spPr>
          <a:xfrm>
            <a:off x="6876256" y="5445224"/>
            <a:ext cx="576064" cy="32330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576154" y="4437113"/>
            <a:ext cx="499902" cy="21602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a:stCxn id="13" idx="1"/>
            <a:endCxn id="14" idx="5"/>
          </p:cNvCxnSpPr>
          <p:nvPr/>
        </p:nvCxnSpPr>
        <p:spPr>
          <a:xfrm flipH="1" flipV="1">
            <a:off x="5002847" y="4621501"/>
            <a:ext cx="1957772" cy="87107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36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14737" y="1937784"/>
            <a:ext cx="8505735" cy="3867480"/>
          </a:xfrm>
          <a:prstGeom prst="ellipse">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83568" y="980728"/>
            <a:ext cx="8460000" cy="1460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r"/>
            <a:endParaRPr lang="en-US" sz="3200" dirty="0">
              <a:latin typeface="Arial" pitchFamily="34" charset="0"/>
              <a:cs typeface="Arial" pitchFamily="34" charset="0"/>
            </a:endParaRPr>
          </a:p>
        </p:txBody>
      </p:sp>
      <p:sp>
        <p:nvSpPr>
          <p:cNvPr id="5" name="Rectangle 4"/>
          <p:cNvSpPr/>
          <p:nvPr/>
        </p:nvSpPr>
        <p:spPr>
          <a:xfrm>
            <a:off x="0" y="-2512"/>
            <a:ext cx="683568" cy="11272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76200" y="94104"/>
            <a:ext cx="8460000" cy="972696"/>
          </a:xfrm>
        </p:spPr>
        <p:txBody>
          <a:bodyPr>
            <a:normAutofit/>
          </a:bodyPr>
          <a:lstStyle/>
          <a:p>
            <a:pPr marL="720000" algn="l"/>
            <a:r>
              <a:rPr lang="en-US" sz="2800" dirty="0" smtClean="0">
                <a:latin typeface="Arial" pitchFamily="34" charset="0"/>
                <a:cs typeface="Arial" pitchFamily="34" charset="0"/>
              </a:rPr>
              <a:t>Conclusion</a:t>
            </a:r>
            <a:endParaRPr lang="en-US" sz="2800" dirty="0">
              <a:latin typeface="Arial" pitchFamily="34" charset="0"/>
              <a:cs typeface="Arial" pitchFamily="34" charset="0"/>
            </a:endParaRPr>
          </a:p>
        </p:txBody>
      </p:sp>
      <p:sp>
        <p:nvSpPr>
          <p:cNvPr id="2" name="TextBox 1"/>
          <p:cNvSpPr txBox="1"/>
          <p:nvPr/>
        </p:nvSpPr>
        <p:spPr>
          <a:xfrm>
            <a:off x="1043608" y="3342703"/>
            <a:ext cx="2160240" cy="400110"/>
          </a:xfrm>
          <a:prstGeom prst="rect">
            <a:avLst/>
          </a:prstGeom>
          <a:noFill/>
        </p:spPr>
        <p:txBody>
          <a:bodyPr wrap="square" rtlCol="0">
            <a:spAutoFit/>
          </a:bodyPr>
          <a:lstStyle/>
          <a:p>
            <a:r>
              <a:rPr lang="en-GB" sz="2000" b="1" dirty="0" smtClean="0">
                <a:solidFill>
                  <a:srgbClr val="C00000"/>
                </a:solidFill>
              </a:rPr>
              <a:t>Seamanship</a:t>
            </a:r>
            <a:r>
              <a:rPr lang="fr-CH" sz="2000" b="1" dirty="0" smtClean="0">
                <a:solidFill>
                  <a:srgbClr val="C00000"/>
                </a:solidFill>
              </a:rPr>
              <a:t> </a:t>
            </a:r>
            <a:r>
              <a:rPr lang="fr-CH" sz="2000" b="1" dirty="0" err="1" smtClean="0">
                <a:solidFill>
                  <a:srgbClr val="C00000"/>
                </a:solidFill>
              </a:rPr>
              <a:t>is</a:t>
            </a:r>
            <a:r>
              <a:rPr lang="fr-CH" sz="2000" b="1" dirty="0" smtClean="0">
                <a:solidFill>
                  <a:srgbClr val="C00000"/>
                </a:solidFill>
              </a:rPr>
              <a:t>…</a:t>
            </a:r>
            <a:endParaRPr lang="en-GB" sz="2000" b="1" dirty="0">
              <a:solidFill>
                <a:srgbClr val="C00000"/>
              </a:solidFill>
            </a:endParaRPr>
          </a:p>
        </p:txBody>
      </p:sp>
      <p:sp>
        <p:nvSpPr>
          <p:cNvPr id="6" name="Rectangle 5"/>
          <p:cNvSpPr/>
          <p:nvPr/>
        </p:nvSpPr>
        <p:spPr>
          <a:xfrm>
            <a:off x="1043608" y="3964994"/>
            <a:ext cx="1752467" cy="400110"/>
          </a:xfrm>
          <a:prstGeom prst="rect">
            <a:avLst/>
          </a:prstGeom>
        </p:spPr>
        <p:txBody>
          <a:bodyPr wrap="none">
            <a:spAutoFit/>
          </a:bodyPr>
          <a:lstStyle/>
          <a:p>
            <a:r>
              <a:rPr lang="fr-CH" sz="2000" b="1" dirty="0">
                <a:solidFill>
                  <a:srgbClr val="C00000"/>
                </a:solidFill>
              </a:rPr>
              <a:t>Leadership </a:t>
            </a:r>
            <a:r>
              <a:rPr lang="fr-CH" sz="2000" b="1" dirty="0" err="1">
                <a:solidFill>
                  <a:srgbClr val="C00000"/>
                </a:solidFill>
              </a:rPr>
              <a:t>is</a:t>
            </a:r>
            <a:r>
              <a:rPr lang="fr-CH" sz="2000" b="1" dirty="0">
                <a:solidFill>
                  <a:srgbClr val="C00000"/>
                </a:solidFill>
              </a:rPr>
              <a:t>…</a:t>
            </a:r>
            <a:endParaRPr lang="en-GB" sz="2000" b="1" dirty="0">
              <a:solidFill>
                <a:srgbClr val="C00000"/>
              </a:solidFill>
            </a:endParaRPr>
          </a:p>
        </p:txBody>
      </p:sp>
      <p:sp>
        <p:nvSpPr>
          <p:cNvPr id="7" name="Rectangle 6"/>
          <p:cNvSpPr/>
          <p:nvPr/>
        </p:nvSpPr>
        <p:spPr>
          <a:xfrm>
            <a:off x="3275856" y="2930168"/>
            <a:ext cx="4877264" cy="2308324"/>
          </a:xfrm>
          <a:prstGeom prst="rect">
            <a:avLst/>
          </a:prstGeom>
        </p:spPr>
        <p:txBody>
          <a:bodyPr wrap="square">
            <a:spAutoFit/>
          </a:bodyPr>
          <a:lstStyle/>
          <a:p>
            <a:pPr marL="285750" lvl="0" indent="-285750">
              <a:buFont typeface="Wingdings" panose="05000000000000000000" pitchFamily="2" charset="2"/>
              <a:buChar char="ü"/>
            </a:pPr>
            <a:r>
              <a:rPr lang="en-GB" sz="2400" dirty="0"/>
              <a:t>Art and science</a:t>
            </a:r>
          </a:p>
          <a:p>
            <a:pPr marL="285750" lvl="0" indent="-285750">
              <a:buFont typeface="Wingdings" panose="05000000000000000000" pitchFamily="2" charset="2"/>
              <a:buChar char="ü"/>
            </a:pPr>
            <a:r>
              <a:rPr lang="en-GB" sz="2400" dirty="0"/>
              <a:t>Knowledge</a:t>
            </a:r>
          </a:p>
          <a:p>
            <a:pPr marL="285750" lvl="0" indent="-285750">
              <a:buFont typeface="Wingdings" panose="05000000000000000000" pitchFamily="2" charset="2"/>
              <a:buChar char="ü"/>
            </a:pPr>
            <a:r>
              <a:rPr lang="en-GB" sz="2400" dirty="0"/>
              <a:t>Experience</a:t>
            </a:r>
          </a:p>
          <a:p>
            <a:pPr marL="285750" lvl="0" indent="-285750">
              <a:buFont typeface="Wingdings" panose="05000000000000000000" pitchFamily="2" charset="2"/>
              <a:buChar char="ü"/>
            </a:pPr>
            <a:r>
              <a:rPr lang="en-GB" sz="2400" dirty="0"/>
              <a:t>Navigation / Course Direction</a:t>
            </a:r>
          </a:p>
          <a:p>
            <a:pPr marL="285750" lvl="0" indent="-285750">
              <a:buFont typeface="Wingdings" panose="05000000000000000000" pitchFamily="2" charset="2"/>
              <a:buChar char="ü"/>
            </a:pPr>
            <a:r>
              <a:rPr lang="en-GB" sz="2400" dirty="0"/>
              <a:t>Risk </a:t>
            </a:r>
            <a:r>
              <a:rPr lang="en-GB" sz="2400" dirty="0" smtClean="0"/>
              <a:t>management</a:t>
            </a:r>
          </a:p>
          <a:p>
            <a:pPr marL="285750" lvl="0" indent="-285750">
              <a:buFont typeface="Wingdings" panose="05000000000000000000" pitchFamily="2" charset="2"/>
              <a:buChar char="ü"/>
            </a:pPr>
            <a:r>
              <a:rPr lang="fr-CH" sz="2400" dirty="0" err="1" smtClean="0"/>
              <a:t>Ethical</a:t>
            </a:r>
            <a:r>
              <a:rPr lang="fr-CH" sz="2400" dirty="0" smtClean="0"/>
              <a:t> </a:t>
            </a:r>
            <a:r>
              <a:rPr lang="fr-CH" sz="2400" dirty="0" err="1" smtClean="0"/>
              <a:t>behaviour</a:t>
            </a:r>
            <a:endParaRPr lang="en-GB" sz="2400" dirty="0"/>
          </a:p>
        </p:txBody>
      </p:sp>
    </p:spTree>
    <p:extLst>
      <p:ext uri="{BB962C8B-B14F-4D97-AF65-F5344CB8AC3E}">
        <p14:creationId xmlns:p14="http://schemas.microsoft.com/office/powerpoint/2010/main" val="2942592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1187624" y="3068960"/>
            <a:ext cx="2304256" cy="216024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83568" y="980728"/>
            <a:ext cx="8460000" cy="1460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r"/>
            <a:endParaRPr lang="en-US" sz="3200" dirty="0">
              <a:latin typeface="Arial" pitchFamily="34" charset="0"/>
              <a:cs typeface="Arial" pitchFamily="34" charset="0"/>
            </a:endParaRPr>
          </a:p>
        </p:txBody>
      </p:sp>
      <p:sp>
        <p:nvSpPr>
          <p:cNvPr id="5" name="Rectangle 4"/>
          <p:cNvSpPr/>
          <p:nvPr/>
        </p:nvSpPr>
        <p:spPr>
          <a:xfrm>
            <a:off x="0" y="-2512"/>
            <a:ext cx="683568" cy="11272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76200" y="94104"/>
            <a:ext cx="8460000" cy="972696"/>
          </a:xfrm>
        </p:spPr>
        <p:txBody>
          <a:bodyPr>
            <a:normAutofit fontScale="90000"/>
          </a:bodyPr>
          <a:lstStyle/>
          <a:p>
            <a:pPr marL="720000" algn="l"/>
            <a:r>
              <a:rPr lang="en-US" sz="3200" b="1" dirty="0" smtClean="0">
                <a:latin typeface="Arial" pitchFamily="34" charset="0"/>
                <a:cs typeface="Arial" pitchFamily="34" charset="0"/>
              </a:rPr>
              <a:t>How do leaders make effective decisions</a:t>
            </a:r>
            <a:r>
              <a:rPr lang="fr-CH" sz="3200" b="1" dirty="0" smtClean="0">
                <a:latin typeface="Arial" pitchFamily="34" charset="0"/>
                <a:cs typeface="Arial" pitchFamily="34" charset="0"/>
              </a:rPr>
              <a:t>?</a:t>
            </a:r>
            <a:endParaRPr lang="en-US" sz="3200" b="1" dirty="0">
              <a:latin typeface="Arial" pitchFamily="34" charset="0"/>
              <a:cs typeface="Arial" pitchFamily="34" charset="0"/>
            </a:endParaRPr>
          </a:p>
        </p:txBody>
      </p:sp>
      <p:sp>
        <p:nvSpPr>
          <p:cNvPr id="9" name="TextBox 8"/>
          <p:cNvSpPr txBox="1"/>
          <p:nvPr/>
        </p:nvSpPr>
        <p:spPr>
          <a:xfrm>
            <a:off x="755576" y="1700808"/>
            <a:ext cx="6984776" cy="461665"/>
          </a:xfrm>
          <a:prstGeom prst="rect">
            <a:avLst/>
          </a:prstGeom>
          <a:noFill/>
        </p:spPr>
        <p:txBody>
          <a:bodyPr wrap="square" rtlCol="0">
            <a:spAutoFit/>
          </a:bodyPr>
          <a:lstStyle/>
          <a:p>
            <a:r>
              <a:rPr lang="de-DE" sz="2400" b="1" dirty="0" smtClean="0">
                <a:solidFill>
                  <a:srgbClr val="800000"/>
                </a:solidFill>
              </a:rPr>
              <a:t>Strategic thinking as a regular exercise...</a:t>
            </a:r>
          </a:p>
        </p:txBody>
      </p:sp>
      <p:graphicFrame>
        <p:nvGraphicFramePr>
          <p:cNvPr id="6" name="Diagram 5"/>
          <p:cNvGraphicFramePr/>
          <p:nvPr>
            <p:extLst>
              <p:ext uri="{D42A27DB-BD31-4B8C-83A1-F6EECF244321}">
                <p14:modId xmlns:p14="http://schemas.microsoft.com/office/powerpoint/2010/main" val="2897545547"/>
              </p:ext>
            </p:extLst>
          </p:nvPr>
        </p:nvGraphicFramePr>
        <p:xfrm>
          <a:off x="3672389" y="2780928"/>
          <a:ext cx="4735536" cy="2839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061365" y="3322526"/>
            <a:ext cx="2556773" cy="1754326"/>
          </a:xfrm>
          <a:prstGeom prst="rect">
            <a:avLst/>
          </a:prstGeom>
          <a:noFill/>
        </p:spPr>
        <p:txBody>
          <a:bodyPr wrap="square" rtlCol="0">
            <a:spAutoFit/>
          </a:bodyPr>
          <a:lstStyle/>
          <a:p>
            <a:endParaRPr lang="de-DE" dirty="0">
              <a:solidFill>
                <a:srgbClr val="800000"/>
              </a:solidFill>
            </a:endParaRPr>
          </a:p>
          <a:p>
            <a:pPr algn="ctr"/>
            <a:r>
              <a:rPr lang="de-DE" dirty="0">
                <a:solidFill>
                  <a:srgbClr val="800000"/>
                </a:solidFill>
              </a:rPr>
              <a:t>a synthesis of </a:t>
            </a:r>
            <a:r>
              <a:rPr lang="de-DE" dirty="0" smtClean="0">
                <a:solidFill>
                  <a:srgbClr val="800000"/>
                </a:solidFill>
              </a:rPr>
              <a:t/>
            </a:r>
            <a:br>
              <a:rPr lang="de-DE" dirty="0" smtClean="0">
                <a:solidFill>
                  <a:srgbClr val="800000"/>
                </a:solidFill>
              </a:rPr>
            </a:br>
            <a:r>
              <a:rPr lang="de-DE" b="1" dirty="0" smtClean="0">
                <a:solidFill>
                  <a:srgbClr val="800000"/>
                </a:solidFill>
              </a:rPr>
              <a:t>inituition </a:t>
            </a:r>
            <a:r>
              <a:rPr lang="de-DE" dirty="0">
                <a:solidFill>
                  <a:srgbClr val="800000"/>
                </a:solidFill>
              </a:rPr>
              <a:t>+ </a:t>
            </a:r>
            <a:r>
              <a:rPr lang="de-DE" b="1" dirty="0">
                <a:solidFill>
                  <a:srgbClr val="800000"/>
                </a:solidFill>
              </a:rPr>
              <a:t>creativity </a:t>
            </a:r>
            <a:r>
              <a:rPr lang="de-DE" dirty="0">
                <a:solidFill>
                  <a:srgbClr val="800000"/>
                </a:solidFill>
              </a:rPr>
              <a:t>with an integrated perspective</a:t>
            </a:r>
          </a:p>
          <a:p>
            <a:endParaRPr lang="en-GB" i="1" u="sng" dirty="0"/>
          </a:p>
        </p:txBody>
      </p:sp>
    </p:spTree>
    <p:extLst>
      <p:ext uri="{BB962C8B-B14F-4D97-AF65-F5344CB8AC3E}">
        <p14:creationId xmlns:p14="http://schemas.microsoft.com/office/powerpoint/2010/main" val="1752931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772816"/>
            <a:ext cx="8208912" cy="41764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4860032" y="2077104"/>
            <a:ext cx="3528392" cy="35678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2000" b="1" dirty="0" smtClean="0">
                <a:solidFill>
                  <a:srgbClr val="800000"/>
                </a:solidFill>
              </a:rPr>
              <a:t/>
            </a:r>
            <a:br>
              <a:rPr lang="de-DE" sz="2000" b="1" dirty="0" smtClean="0">
                <a:solidFill>
                  <a:srgbClr val="800000"/>
                </a:solidFill>
              </a:rPr>
            </a:br>
            <a:r>
              <a:rPr lang="de-DE" sz="2000" b="1" dirty="0" smtClean="0">
                <a:solidFill>
                  <a:srgbClr val="800000"/>
                </a:solidFill>
              </a:rPr>
              <a:t>Strategic </a:t>
            </a:r>
            <a:r>
              <a:rPr lang="de-DE" sz="2000" b="1" dirty="0">
                <a:solidFill>
                  <a:srgbClr val="800000"/>
                </a:solidFill>
              </a:rPr>
              <a:t>Decision-making: </a:t>
            </a:r>
          </a:p>
          <a:p>
            <a:endParaRPr lang="de-DE" sz="2000" b="1" dirty="0">
              <a:solidFill>
                <a:srgbClr val="800000"/>
              </a:solidFill>
            </a:endParaRPr>
          </a:p>
          <a:p>
            <a:pPr marL="342900" indent="-342900">
              <a:buFont typeface="Arial" panose="020B0604020202020204" pitchFamily="34" charset="0"/>
              <a:buChar char="•"/>
            </a:pPr>
            <a:r>
              <a:rPr lang="de-DE" sz="2000" dirty="0">
                <a:solidFill>
                  <a:srgbClr val="800000"/>
                </a:solidFill>
              </a:rPr>
              <a:t>comparing data on </a:t>
            </a:r>
            <a:r>
              <a:rPr lang="de-DE" sz="2000" dirty="0" smtClean="0">
                <a:solidFill>
                  <a:srgbClr val="800000"/>
                </a:solidFill>
              </a:rPr>
              <a:t>policy/ operational </a:t>
            </a:r>
            <a:r>
              <a:rPr lang="de-DE" sz="2000" dirty="0">
                <a:solidFill>
                  <a:srgbClr val="800000"/>
                </a:solidFill>
              </a:rPr>
              <a:t>effectiveness</a:t>
            </a:r>
          </a:p>
          <a:p>
            <a:pPr marL="342900" indent="-342900">
              <a:buFont typeface="Arial" panose="020B0604020202020204" pitchFamily="34" charset="0"/>
              <a:buChar char="•"/>
            </a:pPr>
            <a:r>
              <a:rPr lang="de-DE" sz="2000" dirty="0">
                <a:solidFill>
                  <a:srgbClr val="800000"/>
                </a:solidFill>
              </a:rPr>
              <a:t>establishing goals and requirements</a:t>
            </a:r>
          </a:p>
          <a:p>
            <a:pPr marL="342900" indent="-342900">
              <a:buFont typeface="Arial" panose="020B0604020202020204" pitchFamily="34" charset="0"/>
              <a:buChar char="•"/>
            </a:pPr>
            <a:r>
              <a:rPr lang="de-DE" sz="2000" dirty="0">
                <a:solidFill>
                  <a:srgbClr val="800000"/>
                </a:solidFill>
              </a:rPr>
              <a:t>predicting cause-effect </a:t>
            </a:r>
            <a:r>
              <a:rPr lang="de-DE" sz="2000" dirty="0" smtClean="0">
                <a:solidFill>
                  <a:srgbClr val="800000"/>
                </a:solidFill>
              </a:rPr>
              <a:t/>
            </a:r>
            <a:br>
              <a:rPr lang="de-DE" sz="2000" dirty="0" smtClean="0">
                <a:solidFill>
                  <a:srgbClr val="800000"/>
                </a:solidFill>
              </a:rPr>
            </a:br>
            <a:r>
              <a:rPr lang="de-DE" sz="2000" dirty="0" smtClean="0">
                <a:solidFill>
                  <a:srgbClr val="800000"/>
                </a:solidFill>
              </a:rPr>
              <a:t>from </a:t>
            </a:r>
            <a:r>
              <a:rPr lang="de-DE" sz="2000" dirty="0">
                <a:solidFill>
                  <a:srgbClr val="800000"/>
                </a:solidFill>
              </a:rPr>
              <a:t>a base of information.</a:t>
            </a:r>
          </a:p>
        </p:txBody>
      </p:sp>
      <p:sp>
        <p:nvSpPr>
          <p:cNvPr id="9" name="Rectangle 8"/>
          <p:cNvSpPr/>
          <p:nvPr/>
        </p:nvSpPr>
        <p:spPr>
          <a:xfrm>
            <a:off x="899592" y="2077105"/>
            <a:ext cx="3546864" cy="35678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de-DE" sz="2000" b="1" dirty="0" smtClean="0">
                <a:solidFill>
                  <a:srgbClr val="800000"/>
                </a:solidFill>
              </a:rPr>
              <a:t/>
            </a:r>
            <a:br>
              <a:rPr lang="de-DE" sz="2000" b="1" dirty="0" smtClean="0">
                <a:solidFill>
                  <a:srgbClr val="800000"/>
                </a:solidFill>
              </a:rPr>
            </a:br>
            <a:r>
              <a:rPr lang="de-DE" sz="2000" b="1" dirty="0" smtClean="0">
                <a:solidFill>
                  <a:srgbClr val="800000"/>
                </a:solidFill>
              </a:rPr>
              <a:t>Strategic </a:t>
            </a:r>
            <a:r>
              <a:rPr lang="de-DE" sz="2000" b="1" dirty="0">
                <a:solidFill>
                  <a:srgbClr val="800000"/>
                </a:solidFill>
              </a:rPr>
              <a:t>Planning: </a:t>
            </a:r>
          </a:p>
          <a:p>
            <a:pPr lvl="0"/>
            <a:endParaRPr lang="de-DE" sz="2000" b="1" dirty="0">
              <a:solidFill>
                <a:srgbClr val="800000"/>
              </a:solidFill>
            </a:endParaRPr>
          </a:p>
          <a:p>
            <a:pPr marL="342900" lvl="0" indent="-342900">
              <a:buFont typeface="Arial" panose="020B0604020202020204" pitchFamily="34" charset="0"/>
              <a:buChar char="•"/>
            </a:pPr>
            <a:r>
              <a:rPr lang="de-DE" sz="2000" dirty="0">
                <a:solidFill>
                  <a:srgbClr val="800000"/>
                </a:solidFill>
              </a:rPr>
              <a:t>obtaining Information</a:t>
            </a:r>
          </a:p>
          <a:p>
            <a:pPr marL="342900" lvl="0" indent="-342900">
              <a:buFont typeface="Arial" panose="020B0604020202020204" pitchFamily="34" charset="0"/>
              <a:buChar char="•"/>
            </a:pPr>
            <a:r>
              <a:rPr lang="de-DE" sz="2000" dirty="0">
                <a:solidFill>
                  <a:srgbClr val="800000"/>
                </a:solidFill>
              </a:rPr>
              <a:t>identifying key issues</a:t>
            </a:r>
          </a:p>
          <a:p>
            <a:pPr marL="342900" lvl="0" indent="-342900">
              <a:buFont typeface="Arial" panose="020B0604020202020204" pitchFamily="34" charset="0"/>
              <a:buChar char="•"/>
            </a:pPr>
            <a:r>
              <a:rPr lang="de-DE" sz="2000" dirty="0">
                <a:solidFill>
                  <a:srgbClr val="800000"/>
                </a:solidFill>
              </a:rPr>
              <a:t>committing to a course of action</a:t>
            </a:r>
          </a:p>
          <a:p>
            <a:pPr marL="342900" lvl="0" indent="-342900">
              <a:buFont typeface="Arial" panose="020B0604020202020204" pitchFamily="34" charset="0"/>
              <a:buChar char="•"/>
            </a:pPr>
            <a:r>
              <a:rPr lang="de-DE" sz="2000" dirty="0">
                <a:solidFill>
                  <a:srgbClr val="800000"/>
                </a:solidFill>
              </a:rPr>
              <a:t>considering alternatives based on facts / resources/ constraints / values / logical assumptions.</a:t>
            </a:r>
          </a:p>
        </p:txBody>
      </p:sp>
      <p:sp>
        <p:nvSpPr>
          <p:cNvPr id="4" name="Rectangle 3"/>
          <p:cNvSpPr/>
          <p:nvPr/>
        </p:nvSpPr>
        <p:spPr>
          <a:xfrm>
            <a:off x="683568" y="980728"/>
            <a:ext cx="8460000" cy="1460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r"/>
            <a:endParaRPr lang="en-US" sz="3200" dirty="0">
              <a:latin typeface="Arial" pitchFamily="34" charset="0"/>
              <a:cs typeface="Arial" pitchFamily="34" charset="0"/>
            </a:endParaRPr>
          </a:p>
        </p:txBody>
      </p:sp>
      <p:sp>
        <p:nvSpPr>
          <p:cNvPr id="5" name="Rectangle 4"/>
          <p:cNvSpPr/>
          <p:nvPr/>
        </p:nvSpPr>
        <p:spPr>
          <a:xfrm>
            <a:off x="0" y="-2512"/>
            <a:ext cx="683568" cy="11272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76200" y="94104"/>
            <a:ext cx="8460000" cy="972696"/>
          </a:xfrm>
        </p:spPr>
        <p:txBody>
          <a:bodyPr>
            <a:normAutofit/>
          </a:bodyPr>
          <a:lstStyle/>
          <a:p>
            <a:pPr marL="720000" algn="l"/>
            <a:r>
              <a:rPr lang="en-US" sz="3200" b="1" dirty="0" smtClean="0">
                <a:latin typeface="Arial" pitchFamily="34" charset="0"/>
                <a:cs typeface="Arial" pitchFamily="34" charset="0"/>
              </a:rPr>
              <a:t>Strategic Planning / Decision Making</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130659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80728"/>
            <a:ext cx="8460000" cy="1460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r"/>
            <a:endParaRPr lang="en-US" sz="3200" dirty="0">
              <a:latin typeface="Arial" pitchFamily="34" charset="0"/>
              <a:cs typeface="Arial" pitchFamily="34" charset="0"/>
            </a:endParaRPr>
          </a:p>
        </p:txBody>
      </p:sp>
      <p:sp>
        <p:nvSpPr>
          <p:cNvPr id="5" name="Rectangle 4"/>
          <p:cNvSpPr/>
          <p:nvPr/>
        </p:nvSpPr>
        <p:spPr>
          <a:xfrm>
            <a:off x="0" y="-2512"/>
            <a:ext cx="683568" cy="11272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76200" y="94104"/>
            <a:ext cx="8460000" cy="972696"/>
          </a:xfrm>
        </p:spPr>
        <p:txBody>
          <a:bodyPr>
            <a:normAutofit/>
          </a:bodyPr>
          <a:lstStyle/>
          <a:p>
            <a:pPr marL="720000" algn="l"/>
            <a:r>
              <a:rPr lang="en-US" sz="3200" dirty="0" smtClean="0">
                <a:latin typeface="Arial" pitchFamily="34" charset="0"/>
                <a:cs typeface="Arial" pitchFamily="34" charset="0"/>
              </a:rPr>
              <a:t>Reflecting on Strategic Thinking</a:t>
            </a:r>
            <a:endParaRPr lang="en-US" sz="3200" dirty="0">
              <a:latin typeface="Arial" pitchFamily="34" charset="0"/>
              <a:cs typeface="Arial" pitchFamily="34" charset="0"/>
            </a:endParaRPr>
          </a:p>
        </p:txBody>
      </p:sp>
      <p:sp>
        <p:nvSpPr>
          <p:cNvPr id="7" name="TextBox 6"/>
          <p:cNvSpPr txBox="1"/>
          <p:nvPr/>
        </p:nvSpPr>
        <p:spPr>
          <a:xfrm>
            <a:off x="755576" y="2050390"/>
            <a:ext cx="7632848" cy="3754874"/>
          </a:xfrm>
          <a:prstGeom prst="rect">
            <a:avLst/>
          </a:prstGeom>
          <a:noFill/>
        </p:spPr>
        <p:txBody>
          <a:bodyPr wrap="square" rtlCol="0">
            <a:spAutoFit/>
          </a:bodyPr>
          <a:lstStyle/>
          <a:p>
            <a:pPr algn="ctr"/>
            <a:r>
              <a:rPr lang="de-DE" sz="2000" i="1" dirty="0" smtClean="0">
                <a:solidFill>
                  <a:srgbClr val="800000"/>
                </a:solidFill>
              </a:rPr>
              <a:t>„The ILO must push ahead decisevely with measured ambition aware of the means at its disposal. Today it does not have the resources to do everything  its constituents request. In the face of growing demand, the ILO needs to set priorities, concentrate its efforts, avoid dispersal and produce quality products, based on its wide-ranging  mandate. If it advances too slowly when globalization is moving forward by leaps and bounds, it will miss the chance to make a contribution many see of critcal importance. But it must act within limited means. </a:t>
            </a:r>
            <a:br>
              <a:rPr lang="de-DE" sz="2000" i="1" dirty="0" smtClean="0">
                <a:solidFill>
                  <a:srgbClr val="800000"/>
                </a:solidFill>
              </a:rPr>
            </a:br>
            <a:r>
              <a:rPr lang="de-DE" sz="2000" b="1" i="1" dirty="0" smtClean="0">
                <a:solidFill>
                  <a:srgbClr val="800000"/>
                </a:solidFill>
              </a:rPr>
              <a:t>We need strategic thinking</a:t>
            </a:r>
            <a:r>
              <a:rPr lang="de-DE" sz="2000" dirty="0" smtClean="0">
                <a:solidFill>
                  <a:srgbClr val="800000"/>
                </a:solidFill>
              </a:rPr>
              <a:t>.“  </a:t>
            </a:r>
          </a:p>
          <a:p>
            <a:pPr algn="r"/>
            <a:r>
              <a:rPr lang="de-DE" sz="2000" dirty="0" smtClean="0">
                <a:solidFill>
                  <a:srgbClr val="800000"/>
                </a:solidFill>
              </a:rPr>
              <a:t/>
            </a:r>
            <a:br>
              <a:rPr lang="de-DE" sz="2000" dirty="0" smtClean="0">
                <a:solidFill>
                  <a:srgbClr val="800000"/>
                </a:solidFill>
              </a:rPr>
            </a:br>
            <a:r>
              <a:rPr lang="de-DE" sz="2000" dirty="0" smtClean="0">
                <a:solidFill>
                  <a:srgbClr val="800000"/>
                </a:solidFill>
              </a:rPr>
              <a:t/>
            </a:r>
            <a:br>
              <a:rPr lang="de-DE" sz="2000" dirty="0" smtClean="0">
                <a:solidFill>
                  <a:srgbClr val="800000"/>
                </a:solidFill>
              </a:rPr>
            </a:br>
            <a:r>
              <a:rPr lang="de-DE" dirty="0" smtClean="0">
                <a:solidFill>
                  <a:srgbClr val="800000"/>
                </a:solidFill>
              </a:rPr>
              <a:t>ILO Stategic Policy Framework 2006-2009</a:t>
            </a:r>
            <a:endParaRPr lang="de-DE" dirty="0">
              <a:solidFill>
                <a:srgbClr val="800000"/>
              </a:solidFill>
            </a:endParaRPr>
          </a:p>
        </p:txBody>
      </p:sp>
    </p:spTree>
    <p:extLst>
      <p:ext uri="{BB962C8B-B14F-4D97-AF65-F5344CB8AC3E}">
        <p14:creationId xmlns:p14="http://schemas.microsoft.com/office/powerpoint/2010/main" val="1892994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556792"/>
            <a:ext cx="7920880" cy="47525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83568" y="980728"/>
            <a:ext cx="8460000" cy="1460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r"/>
            <a:endParaRPr lang="en-US" sz="3200" dirty="0">
              <a:latin typeface="Arial" pitchFamily="34" charset="0"/>
              <a:cs typeface="Arial" pitchFamily="34" charset="0"/>
            </a:endParaRPr>
          </a:p>
        </p:txBody>
      </p:sp>
      <p:sp>
        <p:nvSpPr>
          <p:cNvPr id="5" name="Rectangle 4"/>
          <p:cNvSpPr/>
          <p:nvPr/>
        </p:nvSpPr>
        <p:spPr>
          <a:xfrm>
            <a:off x="0" y="-2512"/>
            <a:ext cx="683568" cy="11272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76200" y="94104"/>
            <a:ext cx="8460000" cy="972696"/>
          </a:xfrm>
        </p:spPr>
        <p:txBody>
          <a:bodyPr>
            <a:normAutofit/>
          </a:bodyPr>
          <a:lstStyle/>
          <a:p>
            <a:pPr marL="720000" algn="l"/>
            <a:r>
              <a:rPr lang="en-US" sz="3200" dirty="0" smtClean="0">
                <a:latin typeface="Arial" pitchFamily="34" charset="0"/>
                <a:cs typeface="Arial" pitchFamily="34" charset="0"/>
              </a:rPr>
              <a:t>Questions for Decision-making</a:t>
            </a:r>
            <a:endParaRPr lang="en-US" sz="3200" dirty="0">
              <a:latin typeface="Arial" pitchFamily="34" charset="0"/>
              <a:cs typeface="Arial" pitchFamily="34" charset="0"/>
            </a:endParaRPr>
          </a:p>
        </p:txBody>
      </p:sp>
      <p:sp>
        <p:nvSpPr>
          <p:cNvPr id="7" name="TextBox 6"/>
          <p:cNvSpPr txBox="1"/>
          <p:nvPr/>
        </p:nvSpPr>
        <p:spPr>
          <a:xfrm>
            <a:off x="899592" y="2019612"/>
            <a:ext cx="7488832" cy="3785652"/>
          </a:xfrm>
          <a:prstGeom prst="rect">
            <a:avLst/>
          </a:prstGeom>
          <a:noFill/>
        </p:spPr>
        <p:txBody>
          <a:bodyPr wrap="square" rtlCol="0">
            <a:spAutoFit/>
          </a:bodyPr>
          <a:lstStyle/>
          <a:p>
            <a:pPr marL="457200" indent="-457200">
              <a:buFont typeface="Arial" panose="020B0604020202020204" pitchFamily="34" charset="0"/>
              <a:buChar char="•"/>
            </a:pPr>
            <a:r>
              <a:rPr lang="de-DE" sz="2400" dirty="0" smtClean="0">
                <a:solidFill>
                  <a:srgbClr val="800000"/>
                </a:solidFill>
              </a:rPr>
              <a:t>What exactly has to be decided?</a:t>
            </a:r>
            <a:br>
              <a:rPr lang="de-DE" sz="2400" dirty="0" smtClean="0">
                <a:solidFill>
                  <a:srgbClr val="800000"/>
                </a:solidFill>
              </a:rPr>
            </a:br>
            <a:endParaRPr lang="de-DE" sz="2400" dirty="0" smtClean="0">
              <a:solidFill>
                <a:srgbClr val="800000"/>
              </a:solidFill>
            </a:endParaRPr>
          </a:p>
          <a:p>
            <a:pPr marL="457200" indent="-457200">
              <a:buFont typeface="Arial" panose="020B0604020202020204" pitchFamily="34" charset="0"/>
              <a:buChar char="•"/>
            </a:pPr>
            <a:r>
              <a:rPr lang="de-DE" sz="2400" dirty="0" smtClean="0">
                <a:solidFill>
                  <a:srgbClr val="800000"/>
                </a:solidFill>
              </a:rPr>
              <a:t>What are the options?</a:t>
            </a:r>
            <a:br>
              <a:rPr lang="de-DE" sz="2400" dirty="0" smtClean="0">
                <a:solidFill>
                  <a:srgbClr val="800000"/>
                </a:solidFill>
              </a:rPr>
            </a:br>
            <a:endParaRPr lang="de-DE" sz="2400" dirty="0" smtClean="0">
              <a:solidFill>
                <a:srgbClr val="800000"/>
              </a:solidFill>
            </a:endParaRPr>
          </a:p>
          <a:p>
            <a:pPr marL="457200" indent="-457200">
              <a:buFont typeface="Arial" panose="020B0604020202020204" pitchFamily="34" charset="0"/>
              <a:buChar char="•"/>
            </a:pPr>
            <a:r>
              <a:rPr lang="de-DE" sz="2400" dirty="0" smtClean="0">
                <a:solidFill>
                  <a:srgbClr val="800000"/>
                </a:solidFill>
              </a:rPr>
              <a:t>What are the advantages and disadvantages of each option?</a:t>
            </a:r>
            <a:br>
              <a:rPr lang="de-DE" sz="2400" dirty="0" smtClean="0">
                <a:solidFill>
                  <a:srgbClr val="800000"/>
                </a:solidFill>
              </a:rPr>
            </a:br>
            <a:endParaRPr lang="de-DE" sz="2400" dirty="0" smtClean="0">
              <a:solidFill>
                <a:srgbClr val="800000"/>
              </a:solidFill>
            </a:endParaRPr>
          </a:p>
          <a:p>
            <a:pPr marL="457200" indent="-457200">
              <a:buFont typeface="Arial" panose="020B0604020202020204" pitchFamily="34" charset="0"/>
              <a:buChar char="•"/>
            </a:pPr>
            <a:r>
              <a:rPr lang="de-DE" sz="2400" dirty="0" smtClean="0">
                <a:solidFill>
                  <a:srgbClr val="800000"/>
                </a:solidFill>
              </a:rPr>
              <a:t>Which option is the best?</a:t>
            </a:r>
            <a:br>
              <a:rPr lang="de-DE" sz="2400" dirty="0" smtClean="0">
                <a:solidFill>
                  <a:srgbClr val="800000"/>
                </a:solidFill>
              </a:rPr>
            </a:br>
            <a:endParaRPr lang="de-DE" sz="2400" dirty="0" smtClean="0">
              <a:solidFill>
                <a:srgbClr val="800000"/>
              </a:solidFill>
            </a:endParaRPr>
          </a:p>
          <a:p>
            <a:pPr marL="457200" indent="-457200">
              <a:buFont typeface="Arial" panose="020B0604020202020204" pitchFamily="34" charset="0"/>
              <a:buChar char="•"/>
            </a:pPr>
            <a:r>
              <a:rPr lang="de-DE" sz="2400" dirty="0" smtClean="0">
                <a:solidFill>
                  <a:srgbClr val="800000"/>
                </a:solidFill>
              </a:rPr>
              <a:t>What needs to be done to implement the best option? </a:t>
            </a:r>
            <a:endParaRPr lang="de-DE" sz="2400" dirty="0">
              <a:solidFill>
                <a:srgbClr val="800000"/>
              </a:solidFill>
            </a:endParaRPr>
          </a:p>
        </p:txBody>
      </p:sp>
    </p:spTree>
    <p:extLst>
      <p:ext uri="{BB962C8B-B14F-4D97-AF65-F5344CB8AC3E}">
        <p14:creationId xmlns:p14="http://schemas.microsoft.com/office/powerpoint/2010/main" val="3446710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80728"/>
            <a:ext cx="8460000" cy="1460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r"/>
            <a:endParaRPr lang="en-US" sz="3200" dirty="0">
              <a:latin typeface="Arial" pitchFamily="34" charset="0"/>
              <a:cs typeface="Arial" pitchFamily="34" charset="0"/>
            </a:endParaRPr>
          </a:p>
        </p:txBody>
      </p:sp>
      <p:sp>
        <p:nvSpPr>
          <p:cNvPr id="5" name="Rectangle 4"/>
          <p:cNvSpPr/>
          <p:nvPr/>
        </p:nvSpPr>
        <p:spPr>
          <a:xfrm>
            <a:off x="0" y="-2512"/>
            <a:ext cx="683568" cy="11272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76200" y="94104"/>
            <a:ext cx="8460000" cy="972696"/>
          </a:xfrm>
        </p:spPr>
        <p:txBody>
          <a:bodyPr>
            <a:normAutofit fontScale="90000"/>
          </a:bodyPr>
          <a:lstStyle/>
          <a:p>
            <a:pPr marL="720000" algn="l"/>
            <a:r>
              <a:rPr lang="en-US" sz="3200" dirty="0" smtClean="0">
                <a:latin typeface="Arial" pitchFamily="34" charset="0"/>
                <a:cs typeface="Arial" pitchFamily="34" charset="0"/>
              </a:rPr>
              <a:t>How do leaders influence people? </a:t>
            </a:r>
            <a:br>
              <a:rPr lang="en-US" sz="3200" dirty="0" smtClean="0">
                <a:latin typeface="Arial" pitchFamily="34" charset="0"/>
                <a:cs typeface="Arial" pitchFamily="34" charset="0"/>
              </a:rPr>
            </a:br>
            <a:r>
              <a:rPr lang="en-US" sz="3200" dirty="0" smtClean="0">
                <a:latin typeface="Arial" pitchFamily="34" charset="0"/>
                <a:cs typeface="Arial" pitchFamily="34" charset="0"/>
              </a:rPr>
              <a:t>The importance of emotional intelligence</a:t>
            </a:r>
            <a:endParaRPr lang="en-US" sz="3200" dirty="0">
              <a:latin typeface="Arial" pitchFamily="34" charset="0"/>
              <a:cs typeface="Arial" pitchFamily="34" charset="0"/>
            </a:endParaRPr>
          </a:p>
        </p:txBody>
      </p:sp>
      <p:sp>
        <p:nvSpPr>
          <p:cNvPr id="7" name="TextBox 6"/>
          <p:cNvSpPr txBox="1"/>
          <p:nvPr/>
        </p:nvSpPr>
        <p:spPr>
          <a:xfrm>
            <a:off x="827584" y="2326228"/>
            <a:ext cx="7488832" cy="3046988"/>
          </a:xfrm>
          <a:prstGeom prst="rect">
            <a:avLst/>
          </a:prstGeom>
          <a:noFill/>
        </p:spPr>
        <p:txBody>
          <a:bodyPr wrap="square" rtlCol="0">
            <a:spAutoFit/>
          </a:bodyPr>
          <a:lstStyle/>
          <a:p>
            <a:pPr algn="ctr"/>
            <a:r>
              <a:rPr lang="de-DE" sz="3200" i="1" dirty="0" smtClean="0">
                <a:solidFill>
                  <a:srgbClr val="800000"/>
                </a:solidFill>
              </a:rPr>
              <a:t>„ We should take care not to make the intellect our god. It has, of course, powerful muscles, but no personality. It cannot lead, it can only serve.“ </a:t>
            </a:r>
          </a:p>
          <a:p>
            <a:pPr algn="r"/>
            <a:r>
              <a:rPr lang="de-DE" sz="3200" dirty="0" smtClean="0">
                <a:solidFill>
                  <a:srgbClr val="800000"/>
                </a:solidFill>
              </a:rPr>
              <a:t>                                       </a:t>
            </a:r>
            <a:r>
              <a:rPr lang="de-DE" sz="2400" dirty="0" smtClean="0">
                <a:solidFill>
                  <a:srgbClr val="800000"/>
                </a:solidFill>
              </a:rPr>
              <a:t>Albert Einstein</a:t>
            </a:r>
            <a:endParaRPr lang="de-DE" sz="3200" dirty="0">
              <a:solidFill>
                <a:srgbClr val="800000"/>
              </a:solidFill>
            </a:endParaRPr>
          </a:p>
          <a:p>
            <a:pPr algn="ctr"/>
            <a:r>
              <a:rPr lang="de-DE" sz="3200" dirty="0" smtClean="0">
                <a:solidFill>
                  <a:srgbClr val="800000"/>
                </a:solidFill>
              </a:rPr>
              <a:t> </a:t>
            </a:r>
            <a:endParaRPr lang="de-DE" sz="3200" dirty="0">
              <a:solidFill>
                <a:srgbClr val="800000"/>
              </a:solidFill>
            </a:endParaRPr>
          </a:p>
        </p:txBody>
      </p:sp>
    </p:spTree>
    <p:extLst>
      <p:ext uri="{BB962C8B-B14F-4D97-AF65-F5344CB8AC3E}">
        <p14:creationId xmlns:p14="http://schemas.microsoft.com/office/powerpoint/2010/main" val="1950959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80728"/>
            <a:ext cx="8460000" cy="1460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r"/>
            <a:endParaRPr lang="en-US" sz="3200" dirty="0">
              <a:latin typeface="Arial" pitchFamily="34" charset="0"/>
              <a:cs typeface="Arial" pitchFamily="34" charset="0"/>
            </a:endParaRPr>
          </a:p>
        </p:txBody>
      </p:sp>
      <p:sp>
        <p:nvSpPr>
          <p:cNvPr id="5" name="Rectangle 4"/>
          <p:cNvSpPr/>
          <p:nvPr/>
        </p:nvSpPr>
        <p:spPr>
          <a:xfrm>
            <a:off x="0" y="-2512"/>
            <a:ext cx="683568" cy="11272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76200" y="94104"/>
            <a:ext cx="8460000" cy="972696"/>
          </a:xfrm>
        </p:spPr>
        <p:txBody>
          <a:bodyPr>
            <a:normAutofit/>
          </a:bodyPr>
          <a:lstStyle/>
          <a:p>
            <a:pPr marL="720000" algn="l"/>
            <a:r>
              <a:rPr lang="en-US" sz="3200" dirty="0" smtClean="0">
                <a:latin typeface="Arial" pitchFamily="34" charset="0"/>
                <a:cs typeface="Arial" pitchFamily="34" charset="0"/>
              </a:rPr>
              <a:t>Leadership Emotional Competencies </a:t>
            </a:r>
            <a:endParaRPr lang="en-US" sz="3200" dirty="0">
              <a:latin typeface="Arial" pitchFamily="34" charset="0"/>
              <a:cs typeface="Arial" pitchFamily="34" charset="0"/>
            </a:endParaRPr>
          </a:p>
        </p:txBody>
      </p:sp>
      <p:graphicFrame>
        <p:nvGraphicFramePr>
          <p:cNvPr id="3" name="Diagram 2"/>
          <p:cNvGraphicFramePr/>
          <p:nvPr>
            <p:extLst>
              <p:ext uri="{D42A27DB-BD31-4B8C-83A1-F6EECF244321}">
                <p14:modId xmlns:p14="http://schemas.microsoft.com/office/powerpoint/2010/main" val="1216294625"/>
              </p:ext>
            </p:extLst>
          </p:nvPr>
        </p:nvGraphicFramePr>
        <p:xfrm>
          <a:off x="611560" y="1340768"/>
          <a:ext cx="7848872"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4863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8068" y="1988840"/>
            <a:ext cx="3168352" cy="37444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83568" y="980728"/>
            <a:ext cx="8460000" cy="1460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r"/>
            <a:endParaRPr lang="en-US" sz="3200" dirty="0">
              <a:latin typeface="Arial" pitchFamily="34" charset="0"/>
              <a:cs typeface="Arial" pitchFamily="34" charset="0"/>
            </a:endParaRPr>
          </a:p>
        </p:txBody>
      </p:sp>
      <p:sp>
        <p:nvSpPr>
          <p:cNvPr id="5" name="Rectangle 4"/>
          <p:cNvSpPr/>
          <p:nvPr/>
        </p:nvSpPr>
        <p:spPr>
          <a:xfrm>
            <a:off x="0" y="-2512"/>
            <a:ext cx="683568" cy="11272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76200" y="94104"/>
            <a:ext cx="8460000" cy="972696"/>
          </a:xfrm>
        </p:spPr>
        <p:txBody>
          <a:bodyPr>
            <a:normAutofit fontScale="90000"/>
          </a:bodyPr>
          <a:lstStyle/>
          <a:p>
            <a:pPr marL="720000" algn="l"/>
            <a:r>
              <a:rPr lang="en-US" sz="3200" dirty="0" smtClean="0">
                <a:latin typeface="Arial" pitchFamily="34" charset="0"/>
                <a:cs typeface="Arial" pitchFamily="34" charset="0"/>
              </a:rPr>
              <a:t>Leadership Styles / Decision-Making Styles</a:t>
            </a:r>
            <a:endParaRPr lang="en-US" sz="3200" dirty="0">
              <a:latin typeface="Arial" pitchFamily="34" charset="0"/>
              <a:cs typeface="Arial" pitchFamily="34" charset="0"/>
            </a:endParaRPr>
          </a:p>
        </p:txBody>
      </p:sp>
      <p:sp>
        <p:nvSpPr>
          <p:cNvPr id="7" name="TextBox 6"/>
          <p:cNvSpPr txBox="1"/>
          <p:nvPr/>
        </p:nvSpPr>
        <p:spPr>
          <a:xfrm>
            <a:off x="683568" y="2204864"/>
            <a:ext cx="7488832" cy="3416320"/>
          </a:xfrm>
          <a:prstGeom prst="rect">
            <a:avLst/>
          </a:prstGeom>
          <a:noFill/>
        </p:spPr>
        <p:txBody>
          <a:bodyPr wrap="square" rtlCol="0">
            <a:spAutoFit/>
          </a:bodyPr>
          <a:lstStyle/>
          <a:p>
            <a:pPr algn="ctr"/>
            <a:r>
              <a:rPr lang="de-DE" sz="2400" dirty="0" smtClean="0">
                <a:solidFill>
                  <a:srgbClr val="800000"/>
                </a:solidFill>
              </a:rPr>
              <a:t>Visionary</a:t>
            </a:r>
          </a:p>
          <a:p>
            <a:pPr algn="ctr"/>
            <a:endParaRPr lang="de-DE" sz="2400" dirty="0">
              <a:solidFill>
                <a:srgbClr val="800000"/>
              </a:solidFill>
            </a:endParaRPr>
          </a:p>
          <a:p>
            <a:pPr algn="ctr"/>
            <a:r>
              <a:rPr lang="de-DE" sz="2400" dirty="0" smtClean="0">
                <a:solidFill>
                  <a:srgbClr val="800000"/>
                </a:solidFill>
              </a:rPr>
              <a:t>Coaching </a:t>
            </a:r>
          </a:p>
          <a:p>
            <a:pPr algn="ctr"/>
            <a:endParaRPr lang="de-DE" sz="2400" dirty="0">
              <a:solidFill>
                <a:srgbClr val="800000"/>
              </a:solidFill>
            </a:endParaRPr>
          </a:p>
          <a:p>
            <a:pPr algn="ctr"/>
            <a:r>
              <a:rPr lang="de-DE" sz="2400" dirty="0" smtClean="0">
                <a:solidFill>
                  <a:srgbClr val="800000"/>
                </a:solidFill>
              </a:rPr>
              <a:t>Affiliative</a:t>
            </a:r>
          </a:p>
          <a:p>
            <a:pPr algn="ctr"/>
            <a:endParaRPr lang="de-DE" sz="2400" dirty="0">
              <a:solidFill>
                <a:srgbClr val="800000"/>
              </a:solidFill>
            </a:endParaRPr>
          </a:p>
          <a:p>
            <a:pPr algn="ctr"/>
            <a:r>
              <a:rPr lang="de-DE" sz="2400" dirty="0" smtClean="0">
                <a:solidFill>
                  <a:srgbClr val="800000"/>
                </a:solidFill>
              </a:rPr>
              <a:t>Democratic</a:t>
            </a:r>
          </a:p>
          <a:p>
            <a:pPr algn="ctr"/>
            <a:endParaRPr lang="de-DE" sz="2400" dirty="0">
              <a:solidFill>
                <a:srgbClr val="800000"/>
              </a:solidFill>
            </a:endParaRPr>
          </a:p>
          <a:p>
            <a:pPr algn="ctr"/>
            <a:r>
              <a:rPr lang="de-DE" sz="2400" dirty="0" smtClean="0">
                <a:solidFill>
                  <a:srgbClr val="800000"/>
                </a:solidFill>
              </a:rPr>
              <a:t>Ethical</a:t>
            </a:r>
            <a:endParaRPr lang="de-DE" sz="2400" dirty="0">
              <a:solidFill>
                <a:srgbClr val="800000"/>
              </a:solidFill>
            </a:endParaRPr>
          </a:p>
        </p:txBody>
      </p:sp>
    </p:spTree>
    <p:extLst>
      <p:ext uri="{BB962C8B-B14F-4D97-AF65-F5344CB8AC3E}">
        <p14:creationId xmlns:p14="http://schemas.microsoft.com/office/powerpoint/2010/main" val="4014863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80728"/>
            <a:ext cx="8460000" cy="1460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r"/>
            <a:endParaRPr lang="en-US" sz="3200" dirty="0">
              <a:latin typeface="Arial" pitchFamily="34" charset="0"/>
              <a:cs typeface="Arial" pitchFamily="34" charset="0"/>
            </a:endParaRPr>
          </a:p>
        </p:txBody>
      </p:sp>
      <p:sp>
        <p:nvSpPr>
          <p:cNvPr id="5" name="Rectangle 4"/>
          <p:cNvSpPr/>
          <p:nvPr/>
        </p:nvSpPr>
        <p:spPr>
          <a:xfrm>
            <a:off x="0" y="-2512"/>
            <a:ext cx="683568" cy="11272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76200" y="94104"/>
            <a:ext cx="8460000" cy="972696"/>
          </a:xfrm>
        </p:spPr>
        <p:txBody>
          <a:bodyPr>
            <a:normAutofit/>
          </a:bodyPr>
          <a:lstStyle/>
          <a:p>
            <a:pPr marL="720000" algn="l"/>
            <a:r>
              <a:rPr lang="en-US" sz="2800" dirty="0" smtClean="0">
                <a:latin typeface="Arial" pitchFamily="34" charset="0"/>
                <a:cs typeface="Arial" pitchFamily="34" charset="0"/>
              </a:rPr>
              <a:t>New Paradigm: Leaders’ Degree of Influence in the “Global Village” for Peace and Resilience</a:t>
            </a:r>
            <a:endParaRPr lang="en-US" sz="2800" dirty="0">
              <a:latin typeface="Arial" pitchFamily="34" charset="0"/>
              <a:cs typeface="Arial" pitchFamily="34" charset="0"/>
            </a:endParaRPr>
          </a:p>
        </p:txBody>
      </p:sp>
      <p:graphicFrame>
        <p:nvGraphicFramePr>
          <p:cNvPr id="3" name="Diagram 2"/>
          <p:cNvGraphicFramePr/>
          <p:nvPr>
            <p:extLst>
              <p:ext uri="{D42A27DB-BD31-4B8C-83A1-F6EECF244321}">
                <p14:modId xmlns:p14="http://schemas.microsoft.com/office/powerpoint/2010/main" val="4170128619"/>
              </p:ext>
            </p:extLst>
          </p:nvPr>
        </p:nvGraphicFramePr>
        <p:xfrm>
          <a:off x="755576" y="1397000"/>
          <a:ext cx="7272808"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589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2030</TotalTime>
  <Words>350</Words>
  <Application>Microsoft Office PowerPoint</Application>
  <PresentationFormat>On-screen Show (4:3)</PresentationFormat>
  <Paragraphs>103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How do leaders make effective decisions?</vt:lpstr>
      <vt:lpstr>Strategic Planning / Decision Making</vt:lpstr>
      <vt:lpstr>Reflecting on Strategic Thinking</vt:lpstr>
      <vt:lpstr>Questions for Decision-making</vt:lpstr>
      <vt:lpstr>How do leaders influence people?  The importance of emotional intelligence</vt:lpstr>
      <vt:lpstr>Leadership Emotional Competencies </vt:lpstr>
      <vt:lpstr>Leadership Styles / Decision-Making Styles</vt:lpstr>
      <vt:lpstr>New Paradigm: Leaders’ Degree of Influence in the “Global Village” for Peace and Resilience</vt:lpstr>
      <vt:lpstr>Exercise: “Deciding which tack to take”</vt:lpstr>
      <vt:lpstr>Conclusion</vt:lpstr>
    </vt:vector>
  </TitlesOfParts>
  <Company>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Donato Kiniger-Passigli</dc:creator>
  <cp:lastModifiedBy>Julian Schweitzer</cp:lastModifiedBy>
  <cp:revision>150</cp:revision>
  <cp:lastPrinted>2014-05-23T10:09:40Z</cp:lastPrinted>
  <dcterms:created xsi:type="dcterms:W3CDTF">2014-05-29T12:07:51Z</dcterms:created>
  <dcterms:modified xsi:type="dcterms:W3CDTF">2015-03-27T17:20:36Z</dcterms:modified>
</cp:coreProperties>
</file>