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embeddedFontLst>
    <p:embeddedFont>
      <p:font typeface="Cabin"/>
      <p:regular r:id="rId12"/>
      <p:bold r:id="rId13"/>
      <p:italic r:id="rId14"/>
      <p:boldItalic r:id="rId15"/>
    </p:embeddedFont>
    <p:embeddedFont>
      <p:font typeface="Arial Narrow"/>
      <p:regular r:id="rId16"/>
      <p:bold r:id="rId17"/>
      <p:italic r:id="rId18"/>
      <p:boldItalic r:id="rId19"/>
    </p:embeddedFont>
    <p:embeddedFont>
      <p:font typeface="EB Garamond"/>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EBGaramond-regular.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Cabin-bold.fntdata"/><Relationship Id="rId12" Type="http://schemas.openxmlformats.org/officeDocument/2006/relationships/font" Target="fonts/Cabin-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Cabin-boldItalic.fntdata"/><Relationship Id="rId14" Type="http://schemas.openxmlformats.org/officeDocument/2006/relationships/font" Target="fonts/Cabin-italic.fntdata"/><Relationship Id="rId17" Type="http://schemas.openxmlformats.org/officeDocument/2006/relationships/font" Target="fonts/ArialNarrow-bold.fntdata"/><Relationship Id="rId16" Type="http://schemas.openxmlformats.org/officeDocument/2006/relationships/font" Target="fonts/ArialNarrow-regular.fntdata"/><Relationship Id="rId5" Type="http://schemas.openxmlformats.org/officeDocument/2006/relationships/slide" Target="slides/slide1.xml"/><Relationship Id="rId19" Type="http://schemas.openxmlformats.org/officeDocument/2006/relationships/font" Target="fonts/ArialNarrow-boldItalic.fntdata"/><Relationship Id="rId6" Type="http://schemas.openxmlformats.org/officeDocument/2006/relationships/slide" Target="slides/slide2.xml"/><Relationship Id="rId18" Type="http://schemas.openxmlformats.org/officeDocument/2006/relationships/font" Target="fonts/ArialNarrow-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8788"/>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8788"/>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400550"/>
            <a:ext cx="5486399" cy="360045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8786"/>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de-CH"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98" name="Shape 9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07" name="Shape 10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14" name="Shape 11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21" name="Shape 12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28" name="Shape 12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35" name="Shape 13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42" name="Shape 14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8" name="Shape 18"/>
        <p:cNvGrpSpPr/>
        <p:nvPr/>
      </p:nvGrpSpPr>
      <p:grpSpPr>
        <a:xfrm>
          <a:off x="0" y="0"/>
          <a:ext cx="0" cy="0"/>
          <a:chOff x="0" y="0"/>
          <a:chExt cx="0" cy="0"/>
        </a:xfrm>
      </p:grpSpPr>
      <p:sp>
        <p:nvSpPr>
          <p:cNvPr id="19" name="Shape 19"/>
          <p:cNvSpPr/>
          <p:nvPr/>
        </p:nvSpPr>
        <p:spPr>
          <a:xfrm>
            <a:off x="446533" y="3085765"/>
            <a:ext cx="11262866" cy="33048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ctrTitle"/>
          </p:nvPr>
        </p:nvSpPr>
        <p:spPr>
          <a:xfrm>
            <a:off x="581191" y="1020430"/>
            <a:ext cx="10993549" cy="1475012"/>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Cabin"/>
              <a:buNone/>
              <a:defRPr b="0" i="0" sz="3600" u="none" cap="none" strike="noStrike">
                <a:solidFill>
                  <a:schemeClr val="accent1"/>
                </a:solidFill>
                <a:latin typeface="Cabin"/>
                <a:ea typeface="Cabin"/>
                <a:cs typeface="Cabin"/>
                <a:sym typeface="Cabin"/>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21" name="Shape 21"/>
          <p:cNvSpPr txBox="1"/>
          <p:nvPr>
            <p:ph idx="1" type="subTitle"/>
          </p:nvPr>
        </p:nvSpPr>
        <p:spPr>
          <a:xfrm>
            <a:off x="581193" y="2495444"/>
            <a:ext cx="10993545" cy="590320"/>
          </a:xfrm>
          <a:prstGeom prst="rect">
            <a:avLst/>
          </a:prstGeom>
          <a:noFill/>
          <a:ln>
            <a:noFill/>
          </a:ln>
        </p:spPr>
        <p:txBody>
          <a:bodyPr anchorCtr="0" anchor="t" bIns="91425" lIns="91425" rIns="91425" tIns="91425"/>
          <a:lstStyle>
            <a:lvl1pPr indent="0" lvl="0" marL="0" marR="0" rtl="0" algn="l">
              <a:spcBef>
                <a:spcPts val="320"/>
              </a:spcBef>
              <a:spcAft>
                <a:spcPts val="600"/>
              </a:spcAft>
              <a:buClr>
                <a:schemeClr val="accent2"/>
              </a:buClr>
              <a:buFont typeface="Noto Sans Symbols"/>
              <a:buNone/>
              <a:defRPr b="0" i="0" sz="1600" u="none" cap="none" strike="noStrike">
                <a:solidFill>
                  <a:schemeClr val="accent2"/>
                </a:solidFill>
                <a:latin typeface="Cabin"/>
                <a:ea typeface="Cabin"/>
                <a:cs typeface="Cabin"/>
                <a:sym typeface="Cabin"/>
              </a:defRPr>
            </a:lvl1pPr>
            <a:lvl2pPr indent="0" lvl="1" marL="457200" marR="0" rtl="0" algn="ctr">
              <a:spcBef>
                <a:spcPts val="320"/>
              </a:spcBef>
              <a:spcAft>
                <a:spcPts val="600"/>
              </a:spcAft>
              <a:buClr>
                <a:schemeClr val="accent2"/>
              </a:buClr>
              <a:buFont typeface="Noto Sans Symbols"/>
              <a:buNone/>
              <a:defRPr b="0" i="0" sz="1600" u="none" cap="none" strike="noStrike">
                <a:solidFill>
                  <a:srgbClr val="888888"/>
                </a:solidFill>
                <a:latin typeface="Cabin"/>
                <a:ea typeface="Cabin"/>
                <a:cs typeface="Cabin"/>
                <a:sym typeface="Cabin"/>
              </a:defRPr>
            </a:lvl2pPr>
            <a:lvl3pPr indent="0" lvl="2" marL="914400" marR="0" rtl="0" algn="ctr">
              <a:spcBef>
                <a:spcPts val="280"/>
              </a:spcBef>
              <a:spcAft>
                <a:spcPts val="600"/>
              </a:spcAft>
              <a:buClr>
                <a:schemeClr val="accent2"/>
              </a:buClr>
              <a:buFont typeface="Noto Sans Symbols"/>
              <a:buNone/>
              <a:defRPr b="0" i="0" sz="1400" u="none" cap="none" strike="noStrike">
                <a:solidFill>
                  <a:srgbClr val="888888"/>
                </a:solidFill>
                <a:latin typeface="Cabin"/>
                <a:ea typeface="Cabin"/>
                <a:cs typeface="Cabin"/>
                <a:sym typeface="Cabin"/>
              </a:defRPr>
            </a:lvl3pPr>
            <a:lvl4pPr indent="0" lvl="3" marL="1371600" marR="0" rtl="0" algn="ctr">
              <a:spcBef>
                <a:spcPts val="240"/>
              </a:spcBef>
              <a:spcAft>
                <a:spcPts val="600"/>
              </a:spcAft>
              <a:buClr>
                <a:schemeClr val="accent2"/>
              </a:buClr>
              <a:buFont typeface="Noto Sans Symbols"/>
              <a:buNone/>
              <a:defRPr b="0" i="0" sz="1200" u="none" cap="none" strike="noStrike">
                <a:solidFill>
                  <a:srgbClr val="888888"/>
                </a:solidFill>
                <a:latin typeface="Cabin"/>
                <a:ea typeface="Cabin"/>
                <a:cs typeface="Cabin"/>
                <a:sym typeface="Cabin"/>
              </a:defRPr>
            </a:lvl4pPr>
            <a:lvl5pPr indent="0" lvl="4" marL="1828800" marR="0" rtl="0" algn="ctr">
              <a:spcBef>
                <a:spcPts val="240"/>
              </a:spcBef>
              <a:spcAft>
                <a:spcPts val="600"/>
              </a:spcAft>
              <a:buClr>
                <a:schemeClr val="accent2"/>
              </a:buClr>
              <a:buFont typeface="Noto Sans Symbols"/>
              <a:buNone/>
              <a:defRPr b="0" i="0" sz="1200" u="none" cap="none" strike="noStrike">
                <a:solidFill>
                  <a:srgbClr val="888888"/>
                </a:solidFill>
                <a:latin typeface="Cabin"/>
                <a:ea typeface="Cabin"/>
                <a:cs typeface="Cabin"/>
                <a:sym typeface="Cabin"/>
              </a:defRPr>
            </a:lvl5pPr>
            <a:lvl6pPr indent="0" lvl="5" marL="2286000" marR="0" rtl="0" algn="ctr">
              <a:spcBef>
                <a:spcPts val="240"/>
              </a:spcBef>
              <a:spcAft>
                <a:spcPts val="600"/>
              </a:spcAft>
              <a:buClr>
                <a:schemeClr val="accent2"/>
              </a:buClr>
              <a:buFont typeface="Noto Sans Symbols"/>
              <a:buNone/>
              <a:defRPr b="0" i="0" sz="1200" u="none" cap="none" strike="noStrike">
                <a:solidFill>
                  <a:srgbClr val="888888"/>
                </a:solidFill>
                <a:latin typeface="Cabin"/>
                <a:ea typeface="Cabin"/>
                <a:cs typeface="Cabin"/>
                <a:sym typeface="Cabin"/>
              </a:defRPr>
            </a:lvl6pPr>
            <a:lvl7pPr indent="0" lvl="6" marL="2743200" marR="0" rtl="0" algn="ctr">
              <a:spcBef>
                <a:spcPts val="240"/>
              </a:spcBef>
              <a:spcAft>
                <a:spcPts val="600"/>
              </a:spcAft>
              <a:buClr>
                <a:schemeClr val="accent2"/>
              </a:buClr>
              <a:buFont typeface="Noto Sans Symbols"/>
              <a:buNone/>
              <a:defRPr b="0" i="0" sz="1200" u="none" cap="none" strike="noStrike">
                <a:solidFill>
                  <a:srgbClr val="888888"/>
                </a:solidFill>
                <a:latin typeface="Cabin"/>
                <a:ea typeface="Cabin"/>
                <a:cs typeface="Cabin"/>
                <a:sym typeface="Cabin"/>
              </a:defRPr>
            </a:lvl7pPr>
            <a:lvl8pPr indent="0" lvl="7" marL="3200400" marR="0" rtl="0" algn="ctr">
              <a:spcBef>
                <a:spcPts val="240"/>
              </a:spcBef>
              <a:spcAft>
                <a:spcPts val="600"/>
              </a:spcAft>
              <a:buClr>
                <a:schemeClr val="accent2"/>
              </a:buClr>
              <a:buFont typeface="Noto Sans Symbols"/>
              <a:buNone/>
              <a:defRPr b="0" i="0" sz="1200" u="none" cap="none" strike="noStrike">
                <a:solidFill>
                  <a:srgbClr val="888888"/>
                </a:solidFill>
                <a:latin typeface="Cabin"/>
                <a:ea typeface="Cabin"/>
                <a:cs typeface="Cabin"/>
                <a:sym typeface="Cabin"/>
              </a:defRPr>
            </a:lvl8pPr>
            <a:lvl9pPr indent="0" lvl="8" marL="3657600" marR="0" rtl="0" algn="ctr">
              <a:spcBef>
                <a:spcPts val="240"/>
              </a:spcBef>
              <a:spcAft>
                <a:spcPts val="600"/>
              </a:spcAft>
              <a:buClr>
                <a:schemeClr val="accent2"/>
              </a:buClr>
              <a:buFont typeface="Noto Sans Symbols"/>
              <a:buNone/>
              <a:defRPr b="0" i="0" sz="1200" u="none" cap="none" strike="noStrike">
                <a:solidFill>
                  <a:srgbClr val="888888"/>
                </a:solidFill>
                <a:latin typeface="Cabin"/>
                <a:ea typeface="Cabin"/>
                <a:cs typeface="Cabin"/>
                <a:sym typeface="Cabin"/>
              </a:defRPr>
            </a:lvl9pPr>
          </a:lstStyle>
          <a:p/>
        </p:txBody>
      </p:sp>
      <p:sp>
        <p:nvSpPr>
          <p:cNvPr id="22" name="Shape 22"/>
          <p:cNvSpPr txBox="1"/>
          <p:nvPr>
            <p:ph idx="10" type="dt"/>
          </p:nvPr>
        </p:nvSpPr>
        <p:spPr>
          <a:xfrm>
            <a:off x="7605950" y="5956137"/>
            <a:ext cx="2844800"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2D58AC"/>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23" name="Shape 23"/>
          <p:cNvSpPr txBox="1"/>
          <p:nvPr>
            <p:ph idx="11" type="ftr"/>
          </p:nvPr>
        </p:nvSpPr>
        <p:spPr>
          <a:xfrm>
            <a:off x="581191" y="5951810"/>
            <a:ext cx="6917210"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2D58AC"/>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24" name="Shape 24"/>
          <p:cNvSpPr txBox="1"/>
          <p:nvPr>
            <p:ph idx="12" type="sldNum"/>
          </p:nvPr>
        </p:nvSpPr>
        <p:spPr>
          <a:xfrm>
            <a:off x="10558300" y="5956137"/>
            <a:ext cx="1016440"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de-CH" sz="900" u="none" cap="none" strike="noStrike">
                <a:solidFill>
                  <a:srgbClr val="2D58AC"/>
                </a:solidFill>
                <a:latin typeface="Cabin"/>
                <a:ea typeface="Cabin"/>
                <a:cs typeface="Cabin"/>
                <a:sym typeface="Cabin"/>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2" name="Shape 82"/>
        <p:cNvGrpSpPr/>
        <p:nvPr/>
      </p:nvGrpSpPr>
      <p:grpSpPr>
        <a:xfrm>
          <a:off x="0" y="0"/>
          <a:ext cx="0" cy="0"/>
          <a:chOff x="0" y="0"/>
          <a:chExt cx="0" cy="0"/>
        </a:xfrm>
      </p:grpSpPr>
      <p:sp>
        <p:nvSpPr>
          <p:cNvPr id="83" name="Shape 83"/>
          <p:cNvSpPr/>
          <p:nvPr/>
        </p:nvSpPr>
        <p:spPr>
          <a:xfrm>
            <a:off x="440285" y="614406"/>
            <a:ext cx="11309338" cy="11892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84" name="Shape 84"/>
          <p:cNvSpPr txBox="1"/>
          <p:nvPr>
            <p:ph type="title"/>
          </p:nvPr>
        </p:nvSpPr>
        <p:spPr>
          <a:xfrm>
            <a:off x="581191" y="702156"/>
            <a:ext cx="11029616" cy="1013799"/>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Cabin"/>
              <a:buNone/>
              <a:defRPr b="0" i="0" sz="2800" u="none" cap="none" strike="noStrike">
                <a:solidFill>
                  <a:schemeClr val="lt1"/>
                </a:solidFill>
                <a:latin typeface="Cabin"/>
                <a:ea typeface="Cabin"/>
                <a:cs typeface="Cabin"/>
                <a:sym typeface="Cabin"/>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85" name="Shape 85"/>
          <p:cNvSpPr txBox="1"/>
          <p:nvPr>
            <p:ph idx="1" type="body"/>
          </p:nvPr>
        </p:nvSpPr>
        <p:spPr>
          <a:xfrm rot="5400000">
            <a:off x="4334602" y="-1417408"/>
            <a:ext cx="3522794" cy="11029616"/>
          </a:xfrm>
          <a:prstGeom prst="rect">
            <a:avLst/>
          </a:prstGeom>
          <a:noFill/>
          <a:ln>
            <a:noFill/>
          </a:ln>
        </p:spPr>
        <p:txBody>
          <a:bodyPr anchorCtr="0" anchor="t" bIns="91425" lIns="91425" rIns="91425" tIns="91425"/>
          <a:lstStyle>
            <a:lvl1pPr indent="-200844" lvl="0" marL="306000" marR="0" rtl="0" algn="l">
              <a:spcBef>
                <a:spcPts val="360"/>
              </a:spcBef>
              <a:spcAft>
                <a:spcPts val="600"/>
              </a:spcAft>
              <a:buClr>
                <a:schemeClr val="accent2"/>
              </a:buClr>
              <a:buSzPct val="91999"/>
              <a:buFont typeface="Noto Sans Symbols"/>
              <a:buChar char="◼"/>
              <a:defRPr b="0" i="0" sz="1800" u="none" cap="none" strike="noStrike">
                <a:solidFill>
                  <a:schemeClr val="dk2"/>
                </a:solidFill>
                <a:latin typeface="Cabin"/>
                <a:ea typeface="Cabin"/>
                <a:cs typeface="Cabin"/>
                <a:sym typeface="Cabin"/>
              </a:defRPr>
            </a:lvl1pPr>
            <a:lvl2pPr indent="-219028" lvl="1" marL="630000" marR="0" rtl="0" algn="l">
              <a:spcBef>
                <a:spcPts val="320"/>
              </a:spcBef>
              <a:spcAft>
                <a:spcPts val="600"/>
              </a:spcAft>
              <a:buClr>
                <a:schemeClr val="accent2"/>
              </a:buClr>
              <a:buSzPct val="92000"/>
              <a:buFont typeface="Noto Sans Symbols"/>
              <a:buChar char="◼"/>
              <a:defRPr b="0" i="0" sz="1600" u="none" cap="none" strike="noStrike">
                <a:solidFill>
                  <a:schemeClr val="dk2"/>
                </a:solidFill>
                <a:latin typeface="Cabin"/>
                <a:ea typeface="Cabin"/>
                <a:cs typeface="Cabin"/>
                <a:sym typeface="Cabin"/>
              </a:defRPr>
            </a:lvl2pPr>
            <a:lvl3pPr indent="-195912" lvl="2" marL="900000" marR="0" rtl="0" algn="l">
              <a:spcBef>
                <a:spcPts val="280"/>
              </a:spcBef>
              <a:spcAft>
                <a:spcPts val="600"/>
              </a:spcAft>
              <a:buClr>
                <a:schemeClr val="accent2"/>
              </a:buClr>
              <a:buSzPct val="92000"/>
              <a:buFont typeface="Noto Sans Symbols"/>
              <a:buChar char="◼"/>
              <a:defRPr b="0" i="0" sz="1400" u="none" cap="none" strike="noStrike">
                <a:solidFill>
                  <a:schemeClr val="dk2"/>
                </a:solidFill>
                <a:latin typeface="Cabin"/>
                <a:ea typeface="Cabin"/>
                <a:cs typeface="Cabin"/>
                <a:sym typeface="Cabin"/>
              </a:defRPr>
            </a:lvl3pPr>
            <a:lvl4pPr indent="-168596" lvl="3" marL="1242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4pPr>
            <a:lvl5pPr indent="-172996" lvl="4" marL="1602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5pPr>
            <a:lvl6pPr indent="-166195" lvl="5" marL="1899999"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6pPr>
            <a:lvl7pPr indent="-161395" lvl="6" marL="22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7pPr>
            <a:lvl8pPr indent="-169295" lvl="7" marL="25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8pPr>
            <a:lvl9pPr indent="-164495" lvl="8" marL="28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9pPr>
          </a:lstStyle>
          <a:p/>
        </p:txBody>
      </p:sp>
      <p:sp>
        <p:nvSpPr>
          <p:cNvPr id="86" name="Shape 86"/>
          <p:cNvSpPr txBox="1"/>
          <p:nvPr>
            <p:ph idx="10" type="dt"/>
          </p:nvPr>
        </p:nvSpPr>
        <p:spPr>
          <a:xfrm>
            <a:off x="7605950" y="5956137"/>
            <a:ext cx="284479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87" name="Shape 87"/>
          <p:cNvSpPr txBox="1"/>
          <p:nvPr>
            <p:ph idx="11" type="ftr"/>
          </p:nvPr>
        </p:nvSpPr>
        <p:spPr>
          <a:xfrm>
            <a:off x="581191" y="5951810"/>
            <a:ext cx="6917210"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88" name="Shape 88"/>
          <p:cNvSpPr txBox="1"/>
          <p:nvPr>
            <p:ph idx="12" type="sldNum"/>
          </p:nvPr>
        </p:nvSpPr>
        <p:spPr>
          <a:xfrm>
            <a:off x="10558300" y="5956137"/>
            <a:ext cx="105250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de-CH" sz="900" u="none" cap="none" strike="noStrike">
                <a:solidFill>
                  <a:schemeClr val="accent2"/>
                </a:solidFill>
                <a:latin typeface="Cabin"/>
                <a:ea typeface="Cabin"/>
                <a:cs typeface="Cabin"/>
                <a:sym typeface="Cabin"/>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9" name="Shape 89"/>
        <p:cNvGrpSpPr/>
        <p:nvPr/>
      </p:nvGrpSpPr>
      <p:grpSpPr>
        <a:xfrm>
          <a:off x="0" y="0"/>
          <a:ext cx="0" cy="0"/>
          <a:chOff x="0" y="0"/>
          <a:chExt cx="0" cy="0"/>
        </a:xfrm>
      </p:grpSpPr>
      <p:sp>
        <p:nvSpPr>
          <p:cNvPr id="90" name="Shape 90"/>
          <p:cNvSpPr/>
          <p:nvPr/>
        </p:nvSpPr>
        <p:spPr>
          <a:xfrm>
            <a:off x="8839200" y="599725"/>
            <a:ext cx="2906817" cy="5816949"/>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91" name="Shape 91"/>
          <p:cNvSpPr txBox="1"/>
          <p:nvPr>
            <p:ph type="title"/>
          </p:nvPr>
        </p:nvSpPr>
        <p:spPr>
          <a:xfrm rot="5400000">
            <a:off x="7249746" y="2265180"/>
            <a:ext cx="5183073" cy="2004163"/>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Cabin"/>
              <a:buNone/>
              <a:defRPr b="0" i="0" sz="2800" u="none" cap="none" strike="noStrike">
                <a:solidFill>
                  <a:schemeClr val="lt1"/>
                </a:solidFill>
                <a:latin typeface="Cabin"/>
                <a:ea typeface="Cabin"/>
                <a:cs typeface="Cabin"/>
                <a:sym typeface="Cabin"/>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92" name="Shape 92"/>
          <p:cNvSpPr txBox="1"/>
          <p:nvPr>
            <p:ph idx="1" type="body"/>
          </p:nvPr>
        </p:nvSpPr>
        <p:spPr>
          <a:xfrm rot="5400000">
            <a:off x="2131526" y="-680876"/>
            <a:ext cx="5183073" cy="7896278"/>
          </a:xfrm>
          <a:prstGeom prst="rect">
            <a:avLst/>
          </a:prstGeom>
          <a:noFill/>
          <a:ln>
            <a:noFill/>
          </a:ln>
        </p:spPr>
        <p:txBody>
          <a:bodyPr anchorCtr="0" anchor="t" bIns="91425" lIns="91425" rIns="91425" tIns="91425"/>
          <a:lstStyle>
            <a:lvl1pPr indent="-200844" lvl="0" marL="306000" marR="0" rtl="0" algn="l">
              <a:spcBef>
                <a:spcPts val="360"/>
              </a:spcBef>
              <a:spcAft>
                <a:spcPts val="600"/>
              </a:spcAft>
              <a:buClr>
                <a:schemeClr val="accent2"/>
              </a:buClr>
              <a:buSzPct val="91999"/>
              <a:buFont typeface="Noto Sans Symbols"/>
              <a:buChar char="◼"/>
              <a:defRPr b="0" i="0" sz="1800" u="none" cap="none" strike="noStrike">
                <a:solidFill>
                  <a:schemeClr val="dk2"/>
                </a:solidFill>
                <a:latin typeface="Cabin"/>
                <a:ea typeface="Cabin"/>
                <a:cs typeface="Cabin"/>
                <a:sym typeface="Cabin"/>
              </a:defRPr>
            </a:lvl1pPr>
            <a:lvl2pPr indent="-219028" lvl="1" marL="630000" marR="0" rtl="0" algn="l">
              <a:spcBef>
                <a:spcPts val="320"/>
              </a:spcBef>
              <a:spcAft>
                <a:spcPts val="600"/>
              </a:spcAft>
              <a:buClr>
                <a:schemeClr val="accent2"/>
              </a:buClr>
              <a:buSzPct val="92000"/>
              <a:buFont typeface="Noto Sans Symbols"/>
              <a:buChar char="◼"/>
              <a:defRPr b="0" i="0" sz="1600" u="none" cap="none" strike="noStrike">
                <a:solidFill>
                  <a:schemeClr val="dk2"/>
                </a:solidFill>
                <a:latin typeface="Cabin"/>
                <a:ea typeface="Cabin"/>
                <a:cs typeface="Cabin"/>
                <a:sym typeface="Cabin"/>
              </a:defRPr>
            </a:lvl2pPr>
            <a:lvl3pPr indent="-195912" lvl="2" marL="900000" marR="0" rtl="0" algn="l">
              <a:spcBef>
                <a:spcPts val="280"/>
              </a:spcBef>
              <a:spcAft>
                <a:spcPts val="600"/>
              </a:spcAft>
              <a:buClr>
                <a:schemeClr val="accent2"/>
              </a:buClr>
              <a:buSzPct val="92000"/>
              <a:buFont typeface="Noto Sans Symbols"/>
              <a:buChar char="◼"/>
              <a:defRPr b="0" i="0" sz="1400" u="none" cap="none" strike="noStrike">
                <a:solidFill>
                  <a:schemeClr val="dk2"/>
                </a:solidFill>
                <a:latin typeface="Cabin"/>
                <a:ea typeface="Cabin"/>
                <a:cs typeface="Cabin"/>
                <a:sym typeface="Cabin"/>
              </a:defRPr>
            </a:lvl3pPr>
            <a:lvl4pPr indent="-168596" lvl="3" marL="1242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4pPr>
            <a:lvl5pPr indent="-172996" lvl="4" marL="1602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5pPr>
            <a:lvl6pPr indent="-166195" lvl="5" marL="1899999"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6pPr>
            <a:lvl7pPr indent="-161395" lvl="6" marL="22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7pPr>
            <a:lvl8pPr indent="-169295" lvl="7" marL="25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8pPr>
            <a:lvl9pPr indent="-164495" lvl="8" marL="28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9pPr>
          </a:lstStyle>
          <a:p/>
        </p:txBody>
      </p:sp>
      <p:sp>
        <p:nvSpPr>
          <p:cNvPr id="93" name="Shape 93"/>
          <p:cNvSpPr txBox="1"/>
          <p:nvPr>
            <p:ph idx="10" type="dt"/>
          </p:nvPr>
        </p:nvSpPr>
        <p:spPr>
          <a:xfrm>
            <a:off x="8993672" y="5956137"/>
            <a:ext cx="1328141"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2D58AC"/>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94" name="Shape 94"/>
          <p:cNvSpPr txBox="1"/>
          <p:nvPr>
            <p:ph idx="11" type="ftr"/>
          </p:nvPr>
        </p:nvSpPr>
        <p:spPr>
          <a:xfrm>
            <a:off x="774922" y="5951810"/>
            <a:ext cx="7896278"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95" name="Shape 95"/>
          <p:cNvSpPr txBox="1"/>
          <p:nvPr>
            <p:ph idx="12" type="sldNum"/>
          </p:nvPr>
        </p:nvSpPr>
        <p:spPr>
          <a:xfrm>
            <a:off x="10446614" y="5956137"/>
            <a:ext cx="1164195"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de-CH" sz="900" u="none" cap="none" strike="noStrike">
                <a:solidFill>
                  <a:srgbClr val="2D58AC"/>
                </a:solidFill>
                <a:latin typeface="Cabin"/>
                <a:ea typeface="Cabin"/>
                <a:cs typeface="Cabin"/>
                <a:sym typeface="Cabin"/>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5" name="Shape 25"/>
        <p:cNvGrpSpPr/>
        <p:nvPr/>
      </p:nvGrpSpPr>
      <p:grpSpPr>
        <a:xfrm>
          <a:off x="0" y="0"/>
          <a:ext cx="0" cy="0"/>
          <a:chOff x="0" y="0"/>
          <a:chExt cx="0" cy="0"/>
        </a:xfrm>
      </p:grpSpPr>
      <p:sp>
        <p:nvSpPr>
          <p:cNvPr id="26" name="Shape 26"/>
          <p:cNvSpPr/>
          <p:nvPr/>
        </p:nvSpPr>
        <p:spPr>
          <a:xfrm>
            <a:off x="440285" y="614406"/>
            <a:ext cx="11309338" cy="11892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7" name="Shape 27"/>
          <p:cNvSpPr txBox="1"/>
          <p:nvPr>
            <p:ph type="title"/>
          </p:nvPr>
        </p:nvSpPr>
        <p:spPr>
          <a:xfrm>
            <a:off x="581191" y="702156"/>
            <a:ext cx="11029616" cy="1013799"/>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Cabin"/>
              <a:buNone/>
              <a:defRPr b="0" i="0" sz="2800" u="none" cap="none" strike="noStrike">
                <a:solidFill>
                  <a:schemeClr val="lt1"/>
                </a:solidFill>
                <a:latin typeface="Cabin"/>
                <a:ea typeface="Cabin"/>
                <a:cs typeface="Cabin"/>
                <a:sym typeface="Cabin"/>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28" name="Shape 28"/>
          <p:cNvSpPr txBox="1"/>
          <p:nvPr>
            <p:ph idx="1" type="body"/>
          </p:nvPr>
        </p:nvSpPr>
        <p:spPr>
          <a:xfrm>
            <a:off x="581191" y="2180496"/>
            <a:ext cx="11029614" cy="3678303"/>
          </a:xfrm>
          <a:prstGeom prst="rect">
            <a:avLst/>
          </a:prstGeom>
          <a:noFill/>
          <a:ln>
            <a:noFill/>
          </a:ln>
        </p:spPr>
        <p:txBody>
          <a:bodyPr anchorCtr="0" anchor="ctr" bIns="91425" lIns="91425" rIns="91425" tIns="91425"/>
          <a:lstStyle>
            <a:lvl1pPr indent="-200844" lvl="0" marL="306000" marR="0" rtl="0" algn="l">
              <a:spcBef>
                <a:spcPts val="360"/>
              </a:spcBef>
              <a:spcAft>
                <a:spcPts val="600"/>
              </a:spcAft>
              <a:buClr>
                <a:schemeClr val="accent2"/>
              </a:buClr>
              <a:buSzPct val="91999"/>
              <a:buFont typeface="Noto Sans Symbols"/>
              <a:buChar char="◼"/>
              <a:defRPr b="0" i="0" sz="1800" u="none" cap="none" strike="noStrike">
                <a:solidFill>
                  <a:schemeClr val="dk2"/>
                </a:solidFill>
                <a:latin typeface="Cabin"/>
                <a:ea typeface="Cabin"/>
                <a:cs typeface="Cabin"/>
                <a:sym typeface="Cabin"/>
              </a:defRPr>
            </a:lvl1pPr>
            <a:lvl2pPr indent="-219028" lvl="1" marL="630000" marR="0" rtl="0" algn="l">
              <a:spcBef>
                <a:spcPts val="320"/>
              </a:spcBef>
              <a:spcAft>
                <a:spcPts val="600"/>
              </a:spcAft>
              <a:buClr>
                <a:schemeClr val="accent2"/>
              </a:buClr>
              <a:buSzPct val="92000"/>
              <a:buFont typeface="Noto Sans Symbols"/>
              <a:buChar char="◼"/>
              <a:defRPr b="0" i="0" sz="1600" u="none" cap="none" strike="noStrike">
                <a:solidFill>
                  <a:schemeClr val="dk2"/>
                </a:solidFill>
                <a:latin typeface="Cabin"/>
                <a:ea typeface="Cabin"/>
                <a:cs typeface="Cabin"/>
                <a:sym typeface="Cabin"/>
              </a:defRPr>
            </a:lvl2pPr>
            <a:lvl3pPr indent="-195912" lvl="2" marL="900000" marR="0" rtl="0" algn="l">
              <a:spcBef>
                <a:spcPts val="280"/>
              </a:spcBef>
              <a:spcAft>
                <a:spcPts val="600"/>
              </a:spcAft>
              <a:buClr>
                <a:schemeClr val="accent2"/>
              </a:buClr>
              <a:buSzPct val="92000"/>
              <a:buFont typeface="Noto Sans Symbols"/>
              <a:buChar char="◼"/>
              <a:defRPr b="0" i="0" sz="1400" u="none" cap="none" strike="noStrike">
                <a:solidFill>
                  <a:schemeClr val="dk2"/>
                </a:solidFill>
                <a:latin typeface="Cabin"/>
                <a:ea typeface="Cabin"/>
                <a:cs typeface="Cabin"/>
                <a:sym typeface="Cabin"/>
              </a:defRPr>
            </a:lvl3pPr>
            <a:lvl4pPr indent="-168596" lvl="3" marL="1242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4pPr>
            <a:lvl5pPr indent="-172996" lvl="4" marL="1602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5pPr>
            <a:lvl6pPr indent="-166195" lvl="5" marL="1899999"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6pPr>
            <a:lvl7pPr indent="-161395" lvl="6" marL="22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7pPr>
            <a:lvl8pPr indent="-169295" lvl="7" marL="25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8pPr>
            <a:lvl9pPr indent="-164495" lvl="8" marL="28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9pPr>
          </a:lstStyle>
          <a:p/>
        </p:txBody>
      </p:sp>
      <p:sp>
        <p:nvSpPr>
          <p:cNvPr id="29" name="Shape 29"/>
          <p:cNvSpPr txBox="1"/>
          <p:nvPr>
            <p:ph idx="10" type="dt"/>
          </p:nvPr>
        </p:nvSpPr>
        <p:spPr>
          <a:xfrm>
            <a:off x="7605950" y="5956137"/>
            <a:ext cx="284479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30" name="Shape 30"/>
          <p:cNvSpPr txBox="1"/>
          <p:nvPr>
            <p:ph idx="11" type="ftr"/>
          </p:nvPr>
        </p:nvSpPr>
        <p:spPr>
          <a:xfrm>
            <a:off x="581191" y="5951810"/>
            <a:ext cx="6917210"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31" name="Shape 31"/>
          <p:cNvSpPr txBox="1"/>
          <p:nvPr>
            <p:ph idx="12" type="sldNum"/>
          </p:nvPr>
        </p:nvSpPr>
        <p:spPr>
          <a:xfrm>
            <a:off x="10558300" y="5956137"/>
            <a:ext cx="1052508"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de-CH" sz="900" u="none" cap="none" strike="noStrike">
                <a:solidFill>
                  <a:schemeClr val="accent2"/>
                </a:solidFill>
                <a:latin typeface="Cabin"/>
                <a:ea typeface="Cabin"/>
                <a:cs typeface="Cabin"/>
                <a:sym typeface="Cabin"/>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2" name="Shape 32"/>
        <p:cNvGrpSpPr/>
        <p:nvPr/>
      </p:nvGrpSpPr>
      <p:grpSpPr>
        <a:xfrm>
          <a:off x="0" y="0"/>
          <a:ext cx="0" cy="0"/>
          <a:chOff x="0" y="0"/>
          <a:chExt cx="0" cy="0"/>
        </a:xfrm>
      </p:grpSpPr>
      <p:sp>
        <p:nvSpPr>
          <p:cNvPr id="33" name="Shape 33"/>
          <p:cNvSpPr/>
          <p:nvPr/>
        </p:nvSpPr>
        <p:spPr>
          <a:xfrm>
            <a:off x="447816" y="5141973"/>
            <a:ext cx="11290859" cy="1258827"/>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34" name="Shape 34"/>
          <p:cNvSpPr txBox="1"/>
          <p:nvPr>
            <p:ph type="title"/>
          </p:nvPr>
        </p:nvSpPr>
        <p:spPr>
          <a:xfrm>
            <a:off x="581193" y="3043909"/>
            <a:ext cx="11029614" cy="1497506"/>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Cabin"/>
              <a:buNone/>
              <a:defRPr b="0" i="0" sz="3600" u="none" cap="none" strike="noStrike">
                <a:solidFill>
                  <a:schemeClr val="accent1"/>
                </a:solidFill>
                <a:latin typeface="Cabin"/>
                <a:ea typeface="Cabin"/>
                <a:cs typeface="Cabin"/>
                <a:sym typeface="Cabin"/>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35" name="Shape 35"/>
          <p:cNvSpPr txBox="1"/>
          <p:nvPr>
            <p:ph idx="1" type="body"/>
          </p:nvPr>
        </p:nvSpPr>
        <p:spPr>
          <a:xfrm>
            <a:off x="581191" y="4541417"/>
            <a:ext cx="11029614" cy="600555"/>
          </a:xfrm>
          <a:prstGeom prst="rect">
            <a:avLst/>
          </a:prstGeom>
          <a:noFill/>
          <a:ln>
            <a:noFill/>
          </a:ln>
        </p:spPr>
        <p:txBody>
          <a:bodyPr anchorCtr="0" anchor="t" bIns="91425" lIns="91425" rIns="91425" tIns="91425"/>
          <a:lstStyle>
            <a:lvl1pPr indent="0" lvl="0" marL="0" marR="0" rtl="0" algn="l">
              <a:spcBef>
                <a:spcPts val="360"/>
              </a:spcBef>
              <a:spcAft>
                <a:spcPts val="600"/>
              </a:spcAft>
              <a:buClr>
                <a:schemeClr val="accent2"/>
              </a:buClr>
              <a:buFont typeface="Noto Sans Symbols"/>
              <a:buNone/>
              <a:defRPr b="0" i="0" sz="1800" u="none" cap="none" strike="noStrike">
                <a:solidFill>
                  <a:schemeClr val="accent2"/>
                </a:solidFill>
                <a:latin typeface="Cabin"/>
                <a:ea typeface="Cabin"/>
                <a:cs typeface="Cabin"/>
                <a:sym typeface="Cabin"/>
              </a:defRPr>
            </a:lvl1pPr>
            <a:lvl2pPr indent="0" lvl="1" marL="457200" marR="0" rtl="0" algn="l">
              <a:spcBef>
                <a:spcPts val="360"/>
              </a:spcBef>
              <a:spcAft>
                <a:spcPts val="600"/>
              </a:spcAft>
              <a:buClr>
                <a:schemeClr val="accent2"/>
              </a:buClr>
              <a:buFont typeface="Noto Sans Symbols"/>
              <a:buNone/>
              <a:defRPr b="0" i="0" sz="1800" u="none" cap="none" strike="noStrike">
                <a:solidFill>
                  <a:srgbClr val="888888"/>
                </a:solidFill>
                <a:latin typeface="Cabin"/>
                <a:ea typeface="Cabin"/>
                <a:cs typeface="Cabin"/>
                <a:sym typeface="Cabin"/>
              </a:defRPr>
            </a:lvl2pPr>
            <a:lvl3pPr indent="0" lvl="2" marL="914400" marR="0" rtl="0" algn="l">
              <a:spcBef>
                <a:spcPts val="320"/>
              </a:spcBef>
              <a:spcAft>
                <a:spcPts val="600"/>
              </a:spcAft>
              <a:buClr>
                <a:schemeClr val="accent2"/>
              </a:buClr>
              <a:buFont typeface="Noto Sans Symbols"/>
              <a:buNone/>
              <a:defRPr b="0" i="0" sz="1600" u="none" cap="none" strike="noStrike">
                <a:solidFill>
                  <a:srgbClr val="888888"/>
                </a:solidFill>
                <a:latin typeface="Cabin"/>
                <a:ea typeface="Cabin"/>
                <a:cs typeface="Cabin"/>
                <a:sym typeface="Cabin"/>
              </a:defRPr>
            </a:lvl3pPr>
            <a:lvl4pPr indent="0" lvl="3" marL="1371600" marR="0" rtl="0" algn="l">
              <a:spcBef>
                <a:spcPts val="280"/>
              </a:spcBef>
              <a:spcAft>
                <a:spcPts val="600"/>
              </a:spcAft>
              <a:buClr>
                <a:schemeClr val="accent2"/>
              </a:buClr>
              <a:buFont typeface="Noto Sans Symbols"/>
              <a:buNone/>
              <a:defRPr b="0" i="0" sz="1400" u="none" cap="none" strike="noStrike">
                <a:solidFill>
                  <a:srgbClr val="888888"/>
                </a:solidFill>
                <a:latin typeface="Cabin"/>
                <a:ea typeface="Cabin"/>
                <a:cs typeface="Cabin"/>
                <a:sym typeface="Cabin"/>
              </a:defRPr>
            </a:lvl4pPr>
            <a:lvl5pPr indent="0" lvl="4" marL="1828800" marR="0" rtl="0" algn="l">
              <a:spcBef>
                <a:spcPts val="280"/>
              </a:spcBef>
              <a:spcAft>
                <a:spcPts val="600"/>
              </a:spcAft>
              <a:buClr>
                <a:schemeClr val="accent2"/>
              </a:buClr>
              <a:buFont typeface="Noto Sans Symbols"/>
              <a:buNone/>
              <a:defRPr b="0" i="0" sz="1400" u="none" cap="none" strike="noStrike">
                <a:solidFill>
                  <a:srgbClr val="888888"/>
                </a:solidFill>
                <a:latin typeface="Cabin"/>
                <a:ea typeface="Cabin"/>
                <a:cs typeface="Cabin"/>
                <a:sym typeface="Cabin"/>
              </a:defRPr>
            </a:lvl5pPr>
            <a:lvl6pPr indent="0" lvl="5" marL="2286000" marR="0" rtl="0" algn="l">
              <a:spcBef>
                <a:spcPts val="280"/>
              </a:spcBef>
              <a:spcAft>
                <a:spcPts val="600"/>
              </a:spcAft>
              <a:buClr>
                <a:schemeClr val="accent2"/>
              </a:buClr>
              <a:buFont typeface="Noto Sans Symbols"/>
              <a:buNone/>
              <a:defRPr b="0" i="0" sz="1400" u="none" cap="none" strike="noStrike">
                <a:solidFill>
                  <a:srgbClr val="888888"/>
                </a:solidFill>
                <a:latin typeface="Cabin"/>
                <a:ea typeface="Cabin"/>
                <a:cs typeface="Cabin"/>
                <a:sym typeface="Cabin"/>
              </a:defRPr>
            </a:lvl6pPr>
            <a:lvl7pPr indent="0" lvl="6" marL="2743200" marR="0" rtl="0" algn="l">
              <a:spcBef>
                <a:spcPts val="280"/>
              </a:spcBef>
              <a:spcAft>
                <a:spcPts val="600"/>
              </a:spcAft>
              <a:buClr>
                <a:schemeClr val="accent2"/>
              </a:buClr>
              <a:buFont typeface="Noto Sans Symbols"/>
              <a:buNone/>
              <a:defRPr b="0" i="0" sz="1400" u="none" cap="none" strike="noStrike">
                <a:solidFill>
                  <a:srgbClr val="888888"/>
                </a:solidFill>
                <a:latin typeface="Cabin"/>
                <a:ea typeface="Cabin"/>
                <a:cs typeface="Cabin"/>
                <a:sym typeface="Cabin"/>
              </a:defRPr>
            </a:lvl7pPr>
            <a:lvl8pPr indent="0" lvl="7" marL="3200400" marR="0" rtl="0" algn="l">
              <a:spcBef>
                <a:spcPts val="280"/>
              </a:spcBef>
              <a:spcAft>
                <a:spcPts val="600"/>
              </a:spcAft>
              <a:buClr>
                <a:schemeClr val="accent2"/>
              </a:buClr>
              <a:buFont typeface="Noto Sans Symbols"/>
              <a:buNone/>
              <a:defRPr b="0" i="0" sz="1400" u="none" cap="none" strike="noStrike">
                <a:solidFill>
                  <a:srgbClr val="888888"/>
                </a:solidFill>
                <a:latin typeface="Cabin"/>
                <a:ea typeface="Cabin"/>
                <a:cs typeface="Cabin"/>
                <a:sym typeface="Cabin"/>
              </a:defRPr>
            </a:lvl8pPr>
            <a:lvl9pPr indent="0" lvl="8" marL="3657600" marR="0" rtl="0" algn="l">
              <a:spcBef>
                <a:spcPts val="280"/>
              </a:spcBef>
              <a:spcAft>
                <a:spcPts val="600"/>
              </a:spcAft>
              <a:buClr>
                <a:schemeClr val="accent2"/>
              </a:buClr>
              <a:buFont typeface="Noto Sans Symbols"/>
              <a:buNone/>
              <a:defRPr b="0" i="0" sz="1400" u="none" cap="none" strike="noStrike">
                <a:solidFill>
                  <a:srgbClr val="888888"/>
                </a:solidFill>
                <a:latin typeface="Cabin"/>
                <a:ea typeface="Cabin"/>
                <a:cs typeface="Cabin"/>
                <a:sym typeface="Cabin"/>
              </a:defRPr>
            </a:lvl9pPr>
          </a:lstStyle>
          <a:p/>
        </p:txBody>
      </p:sp>
      <p:sp>
        <p:nvSpPr>
          <p:cNvPr id="36" name="Shape 36"/>
          <p:cNvSpPr txBox="1"/>
          <p:nvPr>
            <p:ph idx="10" type="dt"/>
          </p:nvPr>
        </p:nvSpPr>
        <p:spPr>
          <a:xfrm>
            <a:off x="7605950" y="5956137"/>
            <a:ext cx="284479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2D58AC"/>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37" name="Shape 37"/>
          <p:cNvSpPr txBox="1"/>
          <p:nvPr>
            <p:ph idx="11" type="ftr"/>
          </p:nvPr>
        </p:nvSpPr>
        <p:spPr>
          <a:xfrm>
            <a:off x="581191" y="5951810"/>
            <a:ext cx="6917210"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2D58AC"/>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38" name="Shape 38"/>
          <p:cNvSpPr txBox="1"/>
          <p:nvPr>
            <p:ph idx="12" type="sldNum"/>
          </p:nvPr>
        </p:nvSpPr>
        <p:spPr>
          <a:xfrm>
            <a:off x="10558300" y="5956137"/>
            <a:ext cx="105250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de-CH" sz="900" u="none" cap="none" strike="noStrike">
                <a:solidFill>
                  <a:srgbClr val="2D58AC"/>
                </a:solidFill>
                <a:latin typeface="Cabin"/>
                <a:ea typeface="Cabin"/>
                <a:cs typeface="Cabin"/>
                <a:sym typeface="Cabin"/>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9" name="Shape 39"/>
        <p:cNvGrpSpPr/>
        <p:nvPr/>
      </p:nvGrpSpPr>
      <p:grpSpPr>
        <a:xfrm>
          <a:off x="0" y="0"/>
          <a:ext cx="0" cy="0"/>
          <a:chOff x="0" y="0"/>
          <a:chExt cx="0" cy="0"/>
        </a:xfrm>
      </p:grpSpPr>
      <p:sp>
        <p:nvSpPr>
          <p:cNvPr id="40" name="Shape 40"/>
          <p:cNvSpPr/>
          <p:nvPr/>
        </p:nvSpPr>
        <p:spPr>
          <a:xfrm>
            <a:off x="445981" y="606554"/>
            <a:ext cx="11300035" cy="1258827"/>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41" name="Shape 41"/>
          <p:cNvSpPr txBox="1"/>
          <p:nvPr>
            <p:ph type="title"/>
          </p:nvPr>
        </p:nvSpPr>
        <p:spPr>
          <a:xfrm>
            <a:off x="581193" y="729658"/>
            <a:ext cx="11029616" cy="988331"/>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Cabin"/>
              <a:buNone/>
              <a:defRPr b="0" i="0" sz="2800" u="none" cap="none" strike="noStrike">
                <a:solidFill>
                  <a:schemeClr val="lt1"/>
                </a:solidFill>
                <a:latin typeface="Cabin"/>
                <a:ea typeface="Cabin"/>
                <a:cs typeface="Cabin"/>
                <a:sym typeface="Cabin"/>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42" name="Shape 42"/>
          <p:cNvSpPr txBox="1"/>
          <p:nvPr>
            <p:ph idx="1" type="body"/>
          </p:nvPr>
        </p:nvSpPr>
        <p:spPr>
          <a:xfrm>
            <a:off x="581193" y="2228002"/>
            <a:ext cx="5422389" cy="3633047"/>
          </a:xfrm>
          <a:prstGeom prst="rect">
            <a:avLst/>
          </a:prstGeom>
          <a:noFill/>
          <a:ln>
            <a:noFill/>
          </a:ln>
        </p:spPr>
        <p:txBody>
          <a:bodyPr anchorCtr="0" anchor="ctr" bIns="91425" lIns="91425" rIns="91425" tIns="91425"/>
          <a:lstStyle>
            <a:lvl1pPr indent="-200844" lvl="0" marL="306000" marR="0" rtl="0" algn="l">
              <a:spcBef>
                <a:spcPts val="360"/>
              </a:spcBef>
              <a:spcAft>
                <a:spcPts val="600"/>
              </a:spcAft>
              <a:buClr>
                <a:schemeClr val="accent2"/>
              </a:buClr>
              <a:buSzPct val="91999"/>
              <a:buFont typeface="Noto Sans Symbols"/>
              <a:buChar char="◼"/>
              <a:defRPr b="0" i="0" sz="1800" u="none" cap="none" strike="noStrike">
                <a:solidFill>
                  <a:schemeClr val="dk2"/>
                </a:solidFill>
                <a:latin typeface="Cabin"/>
                <a:ea typeface="Cabin"/>
                <a:cs typeface="Cabin"/>
                <a:sym typeface="Cabin"/>
              </a:defRPr>
            </a:lvl1pPr>
            <a:lvl2pPr indent="-219028" lvl="1" marL="630000" marR="0" rtl="0" algn="l">
              <a:spcBef>
                <a:spcPts val="320"/>
              </a:spcBef>
              <a:spcAft>
                <a:spcPts val="600"/>
              </a:spcAft>
              <a:buClr>
                <a:schemeClr val="accent2"/>
              </a:buClr>
              <a:buSzPct val="92000"/>
              <a:buFont typeface="Noto Sans Symbols"/>
              <a:buChar char="◼"/>
              <a:defRPr b="0" i="0" sz="1600" u="none" cap="none" strike="noStrike">
                <a:solidFill>
                  <a:schemeClr val="dk2"/>
                </a:solidFill>
                <a:latin typeface="Cabin"/>
                <a:ea typeface="Cabin"/>
                <a:cs typeface="Cabin"/>
                <a:sym typeface="Cabin"/>
              </a:defRPr>
            </a:lvl2pPr>
            <a:lvl3pPr indent="-195912" lvl="2" marL="900000" marR="0" rtl="0" algn="l">
              <a:spcBef>
                <a:spcPts val="280"/>
              </a:spcBef>
              <a:spcAft>
                <a:spcPts val="600"/>
              </a:spcAft>
              <a:buClr>
                <a:schemeClr val="accent2"/>
              </a:buClr>
              <a:buSzPct val="92000"/>
              <a:buFont typeface="Noto Sans Symbols"/>
              <a:buChar char="◼"/>
              <a:defRPr b="0" i="0" sz="1400" u="none" cap="none" strike="noStrike">
                <a:solidFill>
                  <a:schemeClr val="dk2"/>
                </a:solidFill>
                <a:latin typeface="Cabin"/>
                <a:ea typeface="Cabin"/>
                <a:cs typeface="Cabin"/>
                <a:sym typeface="Cabin"/>
              </a:defRPr>
            </a:lvl3pPr>
            <a:lvl4pPr indent="-168596" lvl="3" marL="1242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4pPr>
            <a:lvl5pPr indent="-172996" lvl="4" marL="1602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5pPr>
            <a:lvl6pPr indent="-166195" lvl="5" marL="1899999"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6pPr>
            <a:lvl7pPr indent="-161395" lvl="6" marL="22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7pPr>
            <a:lvl8pPr indent="-169295" lvl="7" marL="25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8pPr>
            <a:lvl9pPr indent="-164495" lvl="8" marL="28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9pPr>
          </a:lstStyle>
          <a:p/>
        </p:txBody>
      </p:sp>
      <p:sp>
        <p:nvSpPr>
          <p:cNvPr id="43" name="Shape 43"/>
          <p:cNvSpPr txBox="1"/>
          <p:nvPr>
            <p:ph idx="2" type="body"/>
          </p:nvPr>
        </p:nvSpPr>
        <p:spPr>
          <a:xfrm>
            <a:off x="6188417" y="2228002"/>
            <a:ext cx="5422392" cy="3633047"/>
          </a:xfrm>
          <a:prstGeom prst="rect">
            <a:avLst/>
          </a:prstGeom>
          <a:noFill/>
          <a:ln>
            <a:noFill/>
          </a:ln>
        </p:spPr>
        <p:txBody>
          <a:bodyPr anchorCtr="0" anchor="ctr" bIns="91425" lIns="91425" rIns="91425" tIns="91425"/>
          <a:lstStyle>
            <a:lvl1pPr indent="-200844" lvl="0" marL="306000" marR="0" rtl="0" algn="l">
              <a:spcBef>
                <a:spcPts val="360"/>
              </a:spcBef>
              <a:spcAft>
                <a:spcPts val="600"/>
              </a:spcAft>
              <a:buClr>
                <a:schemeClr val="accent2"/>
              </a:buClr>
              <a:buSzPct val="91999"/>
              <a:buFont typeface="Noto Sans Symbols"/>
              <a:buChar char="◼"/>
              <a:defRPr b="0" i="0" sz="1800" u="none" cap="none" strike="noStrike">
                <a:solidFill>
                  <a:schemeClr val="dk2"/>
                </a:solidFill>
                <a:latin typeface="Cabin"/>
                <a:ea typeface="Cabin"/>
                <a:cs typeface="Cabin"/>
                <a:sym typeface="Cabin"/>
              </a:defRPr>
            </a:lvl1pPr>
            <a:lvl2pPr indent="-219028" lvl="1" marL="630000" marR="0" rtl="0" algn="l">
              <a:spcBef>
                <a:spcPts val="320"/>
              </a:spcBef>
              <a:spcAft>
                <a:spcPts val="600"/>
              </a:spcAft>
              <a:buClr>
                <a:schemeClr val="accent2"/>
              </a:buClr>
              <a:buSzPct val="92000"/>
              <a:buFont typeface="Noto Sans Symbols"/>
              <a:buChar char="◼"/>
              <a:defRPr b="0" i="0" sz="1600" u="none" cap="none" strike="noStrike">
                <a:solidFill>
                  <a:schemeClr val="dk2"/>
                </a:solidFill>
                <a:latin typeface="Cabin"/>
                <a:ea typeface="Cabin"/>
                <a:cs typeface="Cabin"/>
                <a:sym typeface="Cabin"/>
              </a:defRPr>
            </a:lvl2pPr>
            <a:lvl3pPr indent="-195912" lvl="2" marL="900000" marR="0" rtl="0" algn="l">
              <a:spcBef>
                <a:spcPts val="280"/>
              </a:spcBef>
              <a:spcAft>
                <a:spcPts val="600"/>
              </a:spcAft>
              <a:buClr>
                <a:schemeClr val="accent2"/>
              </a:buClr>
              <a:buSzPct val="92000"/>
              <a:buFont typeface="Noto Sans Symbols"/>
              <a:buChar char="◼"/>
              <a:defRPr b="0" i="0" sz="1400" u="none" cap="none" strike="noStrike">
                <a:solidFill>
                  <a:schemeClr val="dk2"/>
                </a:solidFill>
                <a:latin typeface="Cabin"/>
                <a:ea typeface="Cabin"/>
                <a:cs typeface="Cabin"/>
                <a:sym typeface="Cabin"/>
              </a:defRPr>
            </a:lvl3pPr>
            <a:lvl4pPr indent="-168596" lvl="3" marL="1242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4pPr>
            <a:lvl5pPr indent="-172996" lvl="4" marL="1602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5pPr>
            <a:lvl6pPr indent="-166195" lvl="5" marL="1899999"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6pPr>
            <a:lvl7pPr indent="-161395" lvl="6" marL="22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7pPr>
            <a:lvl8pPr indent="-169295" lvl="7" marL="25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8pPr>
            <a:lvl9pPr indent="-164495" lvl="8" marL="28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9pPr>
          </a:lstStyle>
          <a:p/>
        </p:txBody>
      </p:sp>
      <p:sp>
        <p:nvSpPr>
          <p:cNvPr id="44" name="Shape 44"/>
          <p:cNvSpPr txBox="1"/>
          <p:nvPr>
            <p:ph idx="10" type="dt"/>
          </p:nvPr>
        </p:nvSpPr>
        <p:spPr>
          <a:xfrm>
            <a:off x="7605950" y="5956137"/>
            <a:ext cx="284479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45" name="Shape 45"/>
          <p:cNvSpPr txBox="1"/>
          <p:nvPr>
            <p:ph idx="11" type="ftr"/>
          </p:nvPr>
        </p:nvSpPr>
        <p:spPr>
          <a:xfrm>
            <a:off x="581191" y="5951810"/>
            <a:ext cx="6917210"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46" name="Shape 46"/>
          <p:cNvSpPr txBox="1"/>
          <p:nvPr>
            <p:ph idx="12" type="sldNum"/>
          </p:nvPr>
        </p:nvSpPr>
        <p:spPr>
          <a:xfrm>
            <a:off x="10558300" y="5956137"/>
            <a:ext cx="105250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de-CH" sz="900" u="none" cap="none" strike="noStrike">
                <a:solidFill>
                  <a:schemeClr val="accent2"/>
                </a:solidFill>
                <a:latin typeface="Cabin"/>
                <a:ea typeface="Cabin"/>
                <a:cs typeface="Cabin"/>
                <a:sym typeface="Cabin"/>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7" name="Shape 47"/>
        <p:cNvGrpSpPr/>
        <p:nvPr/>
      </p:nvGrpSpPr>
      <p:grpSpPr>
        <a:xfrm>
          <a:off x="0" y="0"/>
          <a:ext cx="0" cy="0"/>
          <a:chOff x="0" y="0"/>
          <a:chExt cx="0" cy="0"/>
        </a:xfrm>
      </p:grpSpPr>
      <p:sp>
        <p:nvSpPr>
          <p:cNvPr id="48" name="Shape 48"/>
          <p:cNvSpPr/>
          <p:nvPr/>
        </p:nvSpPr>
        <p:spPr>
          <a:xfrm>
            <a:off x="445981" y="606554"/>
            <a:ext cx="11300035" cy="1258827"/>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49" name="Shape 49"/>
          <p:cNvSpPr txBox="1"/>
          <p:nvPr>
            <p:ph type="title"/>
          </p:nvPr>
        </p:nvSpPr>
        <p:spPr>
          <a:xfrm>
            <a:off x="581193" y="729658"/>
            <a:ext cx="11029616" cy="988331"/>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Cabin"/>
              <a:buNone/>
              <a:defRPr b="0" i="0" sz="2800" u="none" cap="none" strike="noStrike">
                <a:solidFill>
                  <a:schemeClr val="lt1"/>
                </a:solidFill>
                <a:latin typeface="Cabin"/>
                <a:ea typeface="Cabin"/>
                <a:cs typeface="Cabin"/>
                <a:sym typeface="Cabin"/>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50" name="Shape 50"/>
          <p:cNvSpPr txBox="1"/>
          <p:nvPr>
            <p:ph idx="1" type="body"/>
          </p:nvPr>
        </p:nvSpPr>
        <p:spPr>
          <a:xfrm>
            <a:off x="887219" y="2250891"/>
            <a:ext cx="5087075" cy="536005"/>
          </a:xfrm>
          <a:prstGeom prst="rect">
            <a:avLst/>
          </a:prstGeom>
          <a:noFill/>
          <a:ln>
            <a:noFill/>
          </a:ln>
        </p:spPr>
        <p:txBody>
          <a:bodyPr anchorCtr="0" anchor="b" bIns="91425" lIns="91425" rIns="91425" tIns="91425"/>
          <a:lstStyle>
            <a:lvl1pPr indent="0" lvl="0" marL="0" marR="0" rtl="0" algn="l">
              <a:spcBef>
                <a:spcPts val="440"/>
              </a:spcBef>
              <a:spcAft>
                <a:spcPts val="600"/>
              </a:spcAft>
              <a:buClr>
                <a:schemeClr val="accent2"/>
              </a:buClr>
              <a:buFont typeface="Noto Sans Symbols"/>
              <a:buNone/>
              <a:defRPr b="0" i="0" sz="2200" u="none" cap="none" strike="noStrike">
                <a:solidFill>
                  <a:schemeClr val="accent2"/>
                </a:solidFill>
                <a:latin typeface="Cabin"/>
                <a:ea typeface="Cabin"/>
                <a:cs typeface="Cabin"/>
                <a:sym typeface="Cabin"/>
              </a:defRPr>
            </a:lvl1pPr>
            <a:lvl2pPr indent="0" lvl="1" marL="457200" marR="0" rtl="0" algn="l">
              <a:spcBef>
                <a:spcPts val="400"/>
              </a:spcBef>
              <a:spcAft>
                <a:spcPts val="600"/>
              </a:spcAft>
              <a:buClr>
                <a:schemeClr val="accent2"/>
              </a:buClr>
              <a:buFont typeface="Noto Sans Symbols"/>
              <a:buNone/>
              <a:defRPr b="1" i="0" sz="2000" u="none" cap="none" strike="noStrike">
                <a:solidFill>
                  <a:schemeClr val="dk2"/>
                </a:solidFill>
                <a:latin typeface="Cabin"/>
                <a:ea typeface="Cabin"/>
                <a:cs typeface="Cabin"/>
                <a:sym typeface="Cabin"/>
              </a:defRPr>
            </a:lvl2pPr>
            <a:lvl3pPr indent="0" lvl="2" marL="914400" marR="0" rtl="0" algn="l">
              <a:spcBef>
                <a:spcPts val="360"/>
              </a:spcBef>
              <a:spcAft>
                <a:spcPts val="600"/>
              </a:spcAft>
              <a:buClr>
                <a:schemeClr val="accent2"/>
              </a:buClr>
              <a:buFont typeface="Noto Sans Symbols"/>
              <a:buNone/>
              <a:defRPr b="1" i="0" sz="1800" u="none" cap="none" strike="noStrike">
                <a:solidFill>
                  <a:schemeClr val="dk2"/>
                </a:solidFill>
                <a:latin typeface="Cabin"/>
                <a:ea typeface="Cabin"/>
                <a:cs typeface="Cabin"/>
                <a:sym typeface="Cabin"/>
              </a:defRPr>
            </a:lvl3pPr>
            <a:lvl4pPr indent="0" lvl="3" marL="1371600" marR="0" rtl="0" algn="l">
              <a:spcBef>
                <a:spcPts val="320"/>
              </a:spcBef>
              <a:spcAft>
                <a:spcPts val="600"/>
              </a:spcAft>
              <a:buClr>
                <a:schemeClr val="accent2"/>
              </a:buClr>
              <a:buFont typeface="Noto Sans Symbols"/>
              <a:buNone/>
              <a:defRPr b="1" i="0" sz="1600" u="none" cap="none" strike="noStrike">
                <a:solidFill>
                  <a:schemeClr val="dk2"/>
                </a:solidFill>
                <a:latin typeface="Cabin"/>
                <a:ea typeface="Cabin"/>
                <a:cs typeface="Cabin"/>
                <a:sym typeface="Cabin"/>
              </a:defRPr>
            </a:lvl4pPr>
            <a:lvl5pPr indent="0" lvl="4" marL="1828800" marR="0" rtl="0" algn="l">
              <a:spcBef>
                <a:spcPts val="320"/>
              </a:spcBef>
              <a:spcAft>
                <a:spcPts val="600"/>
              </a:spcAft>
              <a:buClr>
                <a:schemeClr val="accent2"/>
              </a:buClr>
              <a:buFont typeface="Noto Sans Symbols"/>
              <a:buNone/>
              <a:defRPr b="1" i="0" sz="1600" u="none" cap="none" strike="noStrike">
                <a:solidFill>
                  <a:schemeClr val="dk2"/>
                </a:solidFill>
                <a:latin typeface="Cabin"/>
                <a:ea typeface="Cabin"/>
                <a:cs typeface="Cabin"/>
                <a:sym typeface="Cabin"/>
              </a:defRPr>
            </a:lvl5pPr>
            <a:lvl6pPr indent="0" lvl="5" marL="2286000" marR="0" rtl="0" algn="l">
              <a:spcBef>
                <a:spcPts val="320"/>
              </a:spcBef>
              <a:spcAft>
                <a:spcPts val="600"/>
              </a:spcAft>
              <a:buClr>
                <a:schemeClr val="accent2"/>
              </a:buClr>
              <a:buFont typeface="Noto Sans Symbols"/>
              <a:buNone/>
              <a:defRPr b="1" i="0" sz="1600" u="none" cap="none" strike="noStrike">
                <a:solidFill>
                  <a:schemeClr val="dk2"/>
                </a:solidFill>
                <a:latin typeface="Cabin"/>
                <a:ea typeface="Cabin"/>
                <a:cs typeface="Cabin"/>
                <a:sym typeface="Cabin"/>
              </a:defRPr>
            </a:lvl6pPr>
            <a:lvl7pPr indent="0" lvl="6" marL="2743200" marR="0" rtl="0" algn="l">
              <a:spcBef>
                <a:spcPts val="320"/>
              </a:spcBef>
              <a:spcAft>
                <a:spcPts val="600"/>
              </a:spcAft>
              <a:buClr>
                <a:schemeClr val="accent2"/>
              </a:buClr>
              <a:buFont typeface="Noto Sans Symbols"/>
              <a:buNone/>
              <a:defRPr b="1" i="0" sz="1600" u="none" cap="none" strike="noStrike">
                <a:solidFill>
                  <a:schemeClr val="dk2"/>
                </a:solidFill>
                <a:latin typeface="Cabin"/>
                <a:ea typeface="Cabin"/>
                <a:cs typeface="Cabin"/>
                <a:sym typeface="Cabin"/>
              </a:defRPr>
            </a:lvl7pPr>
            <a:lvl8pPr indent="0" lvl="7" marL="3200400" marR="0" rtl="0" algn="l">
              <a:spcBef>
                <a:spcPts val="320"/>
              </a:spcBef>
              <a:spcAft>
                <a:spcPts val="600"/>
              </a:spcAft>
              <a:buClr>
                <a:schemeClr val="accent2"/>
              </a:buClr>
              <a:buFont typeface="Noto Sans Symbols"/>
              <a:buNone/>
              <a:defRPr b="1" i="0" sz="1600" u="none" cap="none" strike="noStrike">
                <a:solidFill>
                  <a:schemeClr val="dk2"/>
                </a:solidFill>
                <a:latin typeface="Cabin"/>
                <a:ea typeface="Cabin"/>
                <a:cs typeface="Cabin"/>
                <a:sym typeface="Cabin"/>
              </a:defRPr>
            </a:lvl8pPr>
            <a:lvl9pPr indent="0" lvl="8" marL="3657600" marR="0" rtl="0" algn="l">
              <a:spcBef>
                <a:spcPts val="320"/>
              </a:spcBef>
              <a:spcAft>
                <a:spcPts val="600"/>
              </a:spcAft>
              <a:buClr>
                <a:schemeClr val="accent2"/>
              </a:buClr>
              <a:buFont typeface="Noto Sans Symbols"/>
              <a:buNone/>
              <a:defRPr b="1" i="0" sz="1600" u="none" cap="none" strike="noStrike">
                <a:solidFill>
                  <a:schemeClr val="dk2"/>
                </a:solidFill>
                <a:latin typeface="Cabin"/>
                <a:ea typeface="Cabin"/>
                <a:cs typeface="Cabin"/>
                <a:sym typeface="Cabin"/>
              </a:defRPr>
            </a:lvl9pPr>
          </a:lstStyle>
          <a:p/>
        </p:txBody>
      </p:sp>
      <p:sp>
        <p:nvSpPr>
          <p:cNvPr id="51" name="Shape 51"/>
          <p:cNvSpPr txBox="1"/>
          <p:nvPr>
            <p:ph idx="2" type="body"/>
          </p:nvPr>
        </p:nvSpPr>
        <p:spPr>
          <a:xfrm>
            <a:off x="581193" y="2926051"/>
            <a:ext cx="5393100" cy="2934998"/>
          </a:xfrm>
          <a:prstGeom prst="rect">
            <a:avLst/>
          </a:prstGeom>
          <a:noFill/>
          <a:ln>
            <a:noFill/>
          </a:ln>
        </p:spPr>
        <p:txBody>
          <a:bodyPr anchorCtr="0" anchor="t" bIns="91425" lIns="91425" rIns="91425" tIns="91425"/>
          <a:lstStyle>
            <a:lvl1pPr indent="-200844" lvl="0" marL="306000" marR="0" rtl="0" algn="l">
              <a:spcBef>
                <a:spcPts val="360"/>
              </a:spcBef>
              <a:spcAft>
                <a:spcPts val="600"/>
              </a:spcAft>
              <a:buClr>
                <a:schemeClr val="accent2"/>
              </a:buClr>
              <a:buSzPct val="91999"/>
              <a:buFont typeface="Noto Sans Symbols"/>
              <a:buChar char="◼"/>
              <a:defRPr b="0" i="0" sz="1800" u="none" cap="none" strike="noStrike">
                <a:solidFill>
                  <a:schemeClr val="dk2"/>
                </a:solidFill>
                <a:latin typeface="Cabin"/>
                <a:ea typeface="Cabin"/>
                <a:cs typeface="Cabin"/>
                <a:sym typeface="Cabin"/>
              </a:defRPr>
            </a:lvl1pPr>
            <a:lvl2pPr indent="-219028" lvl="1" marL="630000" marR="0" rtl="0" algn="l">
              <a:spcBef>
                <a:spcPts val="320"/>
              </a:spcBef>
              <a:spcAft>
                <a:spcPts val="600"/>
              </a:spcAft>
              <a:buClr>
                <a:schemeClr val="accent2"/>
              </a:buClr>
              <a:buSzPct val="92000"/>
              <a:buFont typeface="Noto Sans Symbols"/>
              <a:buChar char="◼"/>
              <a:defRPr b="0" i="0" sz="1600" u="none" cap="none" strike="noStrike">
                <a:solidFill>
                  <a:schemeClr val="dk2"/>
                </a:solidFill>
                <a:latin typeface="Cabin"/>
                <a:ea typeface="Cabin"/>
                <a:cs typeface="Cabin"/>
                <a:sym typeface="Cabin"/>
              </a:defRPr>
            </a:lvl2pPr>
            <a:lvl3pPr indent="-195912" lvl="2" marL="900000" marR="0" rtl="0" algn="l">
              <a:spcBef>
                <a:spcPts val="280"/>
              </a:spcBef>
              <a:spcAft>
                <a:spcPts val="600"/>
              </a:spcAft>
              <a:buClr>
                <a:schemeClr val="accent2"/>
              </a:buClr>
              <a:buSzPct val="92000"/>
              <a:buFont typeface="Noto Sans Symbols"/>
              <a:buChar char="◼"/>
              <a:defRPr b="0" i="0" sz="1400" u="none" cap="none" strike="noStrike">
                <a:solidFill>
                  <a:schemeClr val="dk2"/>
                </a:solidFill>
                <a:latin typeface="Cabin"/>
                <a:ea typeface="Cabin"/>
                <a:cs typeface="Cabin"/>
                <a:sym typeface="Cabin"/>
              </a:defRPr>
            </a:lvl3pPr>
            <a:lvl4pPr indent="-168596" lvl="3" marL="1242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4pPr>
            <a:lvl5pPr indent="-172996" lvl="4" marL="1602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5pPr>
            <a:lvl6pPr indent="-166195" lvl="5" marL="1899999"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6pPr>
            <a:lvl7pPr indent="-161395" lvl="6" marL="22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7pPr>
            <a:lvl8pPr indent="-169295" lvl="7" marL="25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8pPr>
            <a:lvl9pPr indent="-164495" lvl="8" marL="28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9pPr>
          </a:lstStyle>
          <a:p/>
        </p:txBody>
      </p:sp>
      <p:sp>
        <p:nvSpPr>
          <p:cNvPr id="52" name="Shape 52"/>
          <p:cNvSpPr txBox="1"/>
          <p:nvPr>
            <p:ph idx="3" type="body"/>
          </p:nvPr>
        </p:nvSpPr>
        <p:spPr>
          <a:xfrm>
            <a:off x="6523735" y="2250891"/>
            <a:ext cx="5087072" cy="553372"/>
          </a:xfrm>
          <a:prstGeom prst="rect">
            <a:avLst/>
          </a:prstGeom>
          <a:noFill/>
          <a:ln>
            <a:noFill/>
          </a:ln>
        </p:spPr>
        <p:txBody>
          <a:bodyPr anchorCtr="0" anchor="b" bIns="91425" lIns="91425" rIns="91425" tIns="91425"/>
          <a:lstStyle>
            <a:lvl1pPr indent="0" lvl="0" marL="0" marR="0" rtl="0" algn="l">
              <a:spcBef>
                <a:spcPts val="440"/>
              </a:spcBef>
              <a:spcAft>
                <a:spcPts val="600"/>
              </a:spcAft>
              <a:buClr>
                <a:schemeClr val="accent2"/>
              </a:buClr>
              <a:buFont typeface="Noto Sans Symbols"/>
              <a:buNone/>
              <a:defRPr b="0" i="0" sz="2200" u="none" cap="none" strike="noStrike">
                <a:solidFill>
                  <a:schemeClr val="accent2"/>
                </a:solidFill>
                <a:latin typeface="Cabin"/>
                <a:ea typeface="Cabin"/>
                <a:cs typeface="Cabin"/>
                <a:sym typeface="Cabin"/>
              </a:defRPr>
            </a:lvl1pPr>
            <a:lvl2pPr indent="0" lvl="1" marL="457200" marR="0" rtl="0" algn="l">
              <a:spcBef>
                <a:spcPts val="400"/>
              </a:spcBef>
              <a:spcAft>
                <a:spcPts val="600"/>
              </a:spcAft>
              <a:buClr>
                <a:schemeClr val="accent2"/>
              </a:buClr>
              <a:buFont typeface="Noto Sans Symbols"/>
              <a:buNone/>
              <a:defRPr b="1" i="0" sz="2000" u="none" cap="none" strike="noStrike">
                <a:solidFill>
                  <a:schemeClr val="dk2"/>
                </a:solidFill>
                <a:latin typeface="Cabin"/>
                <a:ea typeface="Cabin"/>
                <a:cs typeface="Cabin"/>
                <a:sym typeface="Cabin"/>
              </a:defRPr>
            </a:lvl2pPr>
            <a:lvl3pPr indent="0" lvl="2" marL="914400" marR="0" rtl="0" algn="l">
              <a:spcBef>
                <a:spcPts val="360"/>
              </a:spcBef>
              <a:spcAft>
                <a:spcPts val="600"/>
              </a:spcAft>
              <a:buClr>
                <a:schemeClr val="accent2"/>
              </a:buClr>
              <a:buFont typeface="Noto Sans Symbols"/>
              <a:buNone/>
              <a:defRPr b="1" i="0" sz="1800" u="none" cap="none" strike="noStrike">
                <a:solidFill>
                  <a:schemeClr val="dk2"/>
                </a:solidFill>
                <a:latin typeface="Cabin"/>
                <a:ea typeface="Cabin"/>
                <a:cs typeface="Cabin"/>
                <a:sym typeface="Cabin"/>
              </a:defRPr>
            </a:lvl3pPr>
            <a:lvl4pPr indent="0" lvl="3" marL="1371600" marR="0" rtl="0" algn="l">
              <a:spcBef>
                <a:spcPts val="320"/>
              </a:spcBef>
              <a:spcAft>
                <a:spcPts val="600"/>
              </a:spcAft>
              <a:buClr>
                <a:schemeClr val="accent2"/>
              </a:buClr>
              <a:buFont typeface="Noto Sans Symbols"/>
              <a:buNone/>
              <a:defRPr b="1" i="0" sz="1600" u="none" cap="none" strike="noStrike">
                <a:solidFill>
                  <a:schemeClr val="dk2"/>
                </a:solidFill>
                <a:latin typeface="Cabin"/>
                <a:ea typeface="Cabin"/>
                <a:cs typeface="Cabin"/>
                <a:sym typeface="Cabin"/>
              </a:defRPr>
            </a:lvl4pPr>
            <a:lvl5pPr indent="0" lvl="4" marL="1828800" marR="0" rtl="0" algn="l">
              <a:spcBef>
                <a:spcPts val="320"/>
              </a:spcBef>
              <a:spcAft>
                <a:spcPts val="600"/>
              </a:spcAft>
              <a:buClr>
                <a:schemeClr val="accent2"/>
              </a:buClr>
              <a:buFont typeface="Noto Sans Symbols"/>
              <a:buNone/>
              <a:defRPr b="1" i="0" sz="1600" u="none" cap="none" strike="noStrike">
                <a:solidFill>
                  <a:schemeClr val="dk2"/>
                </a:solidFill>
                <a:latin typeface="Cabin"/>
                <a:ea typeface="Cabin"/>
                <a:cs typeface="Cabin"/>
                <a:sym typeface="Cabin"/>
              </a:defRPr>
            </a:lvl5pPr>
            <a:lvl6pPr indent="0" lvl="5" marL="2286000" marR="0" rtl="0" algn="l">
              <a:spcBef>
                <a:spcPts val="320"/>
              </a:spcBef>
              <a:spcAft>
                <a:spcPts val="600"/>
              </a:spcAft>
              <a:buClr>
                <a:schemeClr val="accent2"/>
              </a:buClr>
              <a:buFont typeface="Noto Sans Symbols"/>
              <a:buNone/>
              <a:defRPr b="1" i="0" sz="1600" u="none" cap="none" strike="noStrike">
                <a:solidFill>
                  <a:schemeClr val="dk2"/>
                </a:solidFill>
                <a:latin typeface="Cabin"/>
                <a:ea typeface="Cabin"/>
                <a:cs typeface="Cabin"/>
                <a:sym typeface="Cabin"/>
              </a:defRPr>
            </a:lvl6pPr>
            <a:lvl7pPr indent="0" lvl="6" marL="2743200" marR="0" rtl="0" algn="l">
              <a:spcBef>
                <a:spcPts val="320"/>
              </a:spcBef>
              <a:spcAft>
                <a:spcPts val="600"/>
              </a:spcAft>
              <a:buClr>
                <a:schemeClr val="accent2"/>
              </a:buClr>
              <a:buFont typeface="Noto Sans Symbols"/>
              <a:buNone/>
              <a:defRPr b="1" i="0" sz="1600" u="none" cap="none" strike="noStrike">
                <a:solidFill>
                  <a:schemeClr val="dk2"/>
                </a:solidFill>
                <a:latin typeface="Cabin"/>
                <a:ea typeface="Cabin"/>
                <a:cs typeface="Cabin"/>
                <a:sym typeface="Cabin"/>
              </a:defRPr>
            </a:lvl7pPr>
            <a:lvl8pPr indent="0" lvl="7" marL="3200400" marR="0" rtl="0" algn="l">
              <a:spcBef>
                <a:spcPts val="320"/>
              </a:spcBef>
              <a:spcAft>
                <a:spcPts val="600"/>
              </a:spcAft>
              <a:buClr>
                <a:schemeClr val="accent2"/>
              </a:buClr>
              <a:buFont typeface="Noto Sans Symbols"/>
              <a:buNone/>
              <a:defRPr b="1" i="0" sz="1600" u="none" cap="none" strike="noStrike">
                <a:solidFill>
                  <a:schemeClr val="dk2"/>
                </a:solidFill>
                <a:latin typeface="Cabin"/>
                <a:ea typeface="Cabin"/>
                <a:cs typeface="Cabin"/>
                <a:sym typeface="Cabin"/>
              </a:defRPr>
            </a:lvl8pPr>
            <a:lvl9pPr indent="0" lvl="8" marL="3657600" marR="0" rtl="0" algn="l">
              <a:spcBef>
                <a:spcPts val="320"/>
              </a:spcBef>
              <a:spcAft>
                <a:spcPts val="600"/>
              </a:spcAft>
              <a:buClr>
                <a:schemeClr val="accent2"/>
              </a:buClr>
              <a:buFont typeface="Noto Sans Symbols"/>
              <a:buNone/>
              <a:defRPr b="1" i="0" sz="1600" u="none" cap="none" strike="noStrike">
                <a:solidFill>
                  <a:schemeClr val="dk2"/>
                </a:solidFill>
                <a:latin typeface="Cabin"/>
                <a:ea typeface="Cabin"/>
                <a:cs typeface="Cabin"/>
                <a:sym typeface="Cabin"/>
              </a:defRPr>
            </a:lvl9pPr>
          </a:lstStyle>
          <a:p/>
        </p:txBody>
      </p:sp>
      <p:sp>
        <p:nvSpPr>
          <p:cNvPr id="53" name="Shape 53"/>
          <p:cNvSpPr txBox="1"/>
          <p:nvPr>
            <p:ph idx="4" type="body"/>
          </p:nvPr>
        </p:nvSpPr>
        <p:spPr>
          <a:xfrm>
            <a:off x="6217708" y="2926051"/>
            <a:ext cx="5393100" cy="2934998"/>
          </a:xfrm>
          <a:prstGeom prst="rect">
            <a:avLst/>
          </a:prstGeom>
          <a:noFill/>
          <a:ln>
            <a:noFill/>
          </a:ln>
        </p:spPr>
        <p:txBody>
          <a:bodyPr anchorCtr="0" anchor="t" bIns="91425" lIns="91425" rIns="91425" tIns="91425"/>
          <a:lstStyle>
            <a:lvl1pPr indent="-200844" lvl="0" marL="306000" marR="0" rtl="0" algn="l">
              <a:spcBef>
                <a:spcPts val="360"/>
              </a:spcBef>
              <a:spcAft>
                <a:spcPts val="600"/>
              </a:spcAft>
              <a:buClr>
                <a:schemeClr val="accent2"/>
              </a:buClr>
              <a:buSzPct val="91999"/>
              <a:buFont typeface="Noto Sans Symbols"/>
              <a:buChar char="◼"/>
              <a:defRPr b="0" i="0" sz="1800" u="none" cap="none" strike="noStrike">
                <a:solidFill>
                  <a:schemeClr val="dk2"/>
                </a:solidFill>
                <a:latin typeface="Cabin"/>
                <a:ea typeface="Cabin"/>
                <a:cs typeface="Cabin"/>
                <a:sym typeface="Cabin"/>
              </a:defRPr>
            </a:lvl1pPr>
            <a:lvl2pPr indent="-219028" lvl="1" marL="630000" marR="0" rtl="0" algn="l">
              <a:spcBef>
                <a:spcPts val="320"/>
              </a:spcBef>
              <a:spcAft>
                <a:spcPts val="600"/>
              </a:spcAft>
              <a:buClr>
                <a:schemeClr val="accent2"/>
              </a:buClr>
              <a:buSzPct val="92000"/>
              <a:buFont typeface="Noto Sans Symbols"/>
              <a:buChar char="◼"/>
              <a:defRPr b="0" i="0" sz="1600" u="none" cap="none" strike="noStrike">
                <a:solidFill>
                  <a:schemeClr val="dk2"/>
                </a:solidFill>
                <a:latin typeface="Cabin"/>
                <a:ea typeface="Cabin"/>
                <a:cs typeface="Cabin"/>
                <a:sym typeface="Cabin"/>
              </a:defRPr>
            </a:lvl2pPr>
            <a:lvl3pPr indent="-195912" lvl="2" marL="900000" marR="0" rtl="0" algn="l">
              <a:spcBef>
                <a:spcPts val="280"/>
              </a:spcBef>
              <a:spcAft>
                <a:spcPts val="600"/>
              </a:spcAft>
              <a:buClr>
                <a:schemeClr val="accent2"/>
              </a:buClr>
              <a:buSzPct val="92000"/>
              <a:buFont typeface="Noto Sans Symbols"/>
              <a:buChar char="◼"/>
              <a:defRPr b="0" i="0" sz="1400" u="none" cap="none" strike="noStrike">
                <a:solidFill>
                  <a:schemeClr val="dk2"/>
                </a:solidFill>
                <a:latin typeface="Cabin"/>
                <a:ea typeface="Cabin"/>
                <a:cs typeface="Cabin"/>
                <a:sym typeface="Cabin"/>
              </a:defRPr>
            </a:lvl3pPr>
            <a:lvl4pPr indent="-168596" lvl="3" marL="1242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4pPr>
            <a:lvl5pPr indent="-172996" lvl="4" marL="1602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5pPr>
            <a:lvl6pPr indent="-166195" lvl="5" marL="1899999"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6pPr>
            <a:lvl7pPr indent="-161395" lvl="6" marL="22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7pPr>
            <a:lvl8pPr indent="-169295" lvl="7" marL="25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8pPr>
            <a:lvl9pPr indent="-164495" lvl="8" marL="28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9pPr>
          </a:lstStyle>
          <a:p/>
        </p:txBody>
      </p:sp>
      <p:sp>
        <p:nvSpPr>
          <p:cNvPr id="54" name="Shape 54"/>
          <p:cNvSpPr txBox="1"/>
          <p:nvPr>
            <p:ph idx="10" type="dt"/>
          </p:nvPr>
        </p:nvSpPr>
        <p:spPr>
          <a:xfrm>
            <a:off x="7605950" y="5956137"/>
            <a:ext cx="284479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55" name="Shape 55"/>
          <p:cNvSpPr txBox="1"/>
          <p:nvPr>
            <p:ph idx="11" type="ftr"/>
          </p:nvPr>
        </p:nvSpPr>
        <p:spPr>
          <a:xfrm>
            <a:off x="581191" y="5951810"/>
            <a:ext cx="6917210"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56" name="Shape 56"/>
          <p:cNvSpPr txBox="1"/>
          <p:nvPr>
            <p:ph idx="12" type="sldNum"/>
          </p:nvPr>
        </p:nvSpPr>
        <p:spPr>
          <a:xfrm>
            <a:off x="10558300" y="5956137"/>
            <a:ext cx="105250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de-CH" sz="900" u="none" cap="none" strike="noStrike">
                <a:solidFill>
                  <a:schemeClr val="accent2"/>
                </a:solidFill>
                <a:latin typeface="Cabin"/>
                <a:ea typeface="Cabin"/>
                <a:cs typeface="Cabin"/>
                <a:sym typeface="Cabin"/>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7" name="Shape 57"/>
        <p:cNvGrpSpPr/>
        <p:nvPr/>
      </p:nvGrpSpPr>
      <p:grpSpPr>
        <a:xfrm>
          <a:off x="0" y="0"/>
          <a:ext cx="0" cy="0"/>
          <a:chOff x="0" y="0"/>
          <a:chExt cx="0" cy="0"/>
        </a:xfrm>
      </p:grpSpPr>
      <p:sp>
        <p:nvSpPr>
          <p:cNvPr id="58" name="Shape 58"/>
          <p:cNvSpPr txBox="1"/>
          <p:nvPr>
            <p:ph idx="10" type="dt"/>
          </p:nvPr>
        </p:nvSpPr>
        <p:spPr>
          <a:xfrm>
            <a:off x="7605950" y="5956137"/>
            <a:ext cx="284479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59" name="Shape 59"/>
          <p:cNvSpPr txBox="1"/>
          <p:nvPr>
            <p:ph idx="11" type="ftr"/>
          </p:nvPr>
        </p:nvSpPr>
        <p:spPr>
          <a:xfrm>
            <a:off x="581191" y="5951810"/>
            <a:ext cx="6917210"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60" name="Shape 60"/>
          <p:cNvSpPr txBox="1"/>
          <p:nvPr>
            <p:ph idx="12" type="sldNum"/>
          </p:nvPr>
        </p:nvSpPr>
        <p:spPr>
          <a:xfrm>
            <a:off x="10558300" y="5956137"/>
            <a:ext cx="105250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de-CH" sz="900" u="none" cap="none" strike="noStrike">
                <a:solidFill>
                  <a:schemeClr val="accent2"/>
                </a:solidFill>
                <a:latin typeface="Cabin"/>
                <a:ea typeface="Cabin"/>
                <a:cs typeface="Cabin"/>
                <a:sym typeface="Cabin"/>
              </a:rPr>
              <a:t>‹#›</a:t>
            </a:fld>
          </a:p>
        </p:txBody>
      </p:sp>
      <p:sp>
        <p:nvSpPr>
          <p:cNvPr id="61" name="Shape 61"/>
          <p:cNvSpPr/>
          <p:nvPr/>
        </p:nvSpPr>
        <p:spPr>
          <a:xfrm>
            <a:off x="440683" y="606554"/>
            <a:ext cx="11300035" cy="1258827"/>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62" name="Shape 62"/>
          <p:cNvSpPr txBox="1"/>
          <p:nvPr>
            <p:ph type="title"/>
          </p:nvPr>
        </p:nvSpPr>
        <p:spPr>
          <a:xfrm>
            <a:off x="575893" y="729658"/>
            <a:ext cx="11029616" cy="988331"/>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Cabin"/>
              <a:buNone/>
              <a:defRPr b="0" i="0" sz="2800" u="none" cap="none" strike="noStrike">
                <a:solidFill>
                  <a:schemeClr val="lt1"/>
                </a:solidFill>
                <a:latin typeface="Cabin"/>
                <a:ea typeface="Cabin"/>
                <a:cs typeface="Cabin"/>
                <a:sym typeface="Cabin"/>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3" name="Shape 63"/>
        <p:cNvGrpSpPr/>
        <p:nvPr/>
      </p:nvGrpSpPr>
      <p:grpSpPr>
        <a:xfrm>
          <a:off x="0" y="0"/>
          <a:ext cx="0" cy="0"/>
          <a:chOff x="0" y="0"/>
          <a:chExt cx="0" cy="0"/>
        </a:xfrm>
      </p:grpSpPr>
      <p:sp>
        <p:nvSpPr>
          <p:cNvPr id="64" name="Shape 64"/>
          <p:cNvSpPr txBox="1"/>
          <p:nvPr>
            <p:ph idx="10" type="dt"/>
          </p:nvPr>
        </p:nvSpPr>
        <p:spPr>
          <a:xfrm>
            <a:off x="7605950" y="5956137"/>
            <a:ext cx="284479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65" name="Shape 65"/>
          <p:cNvSpPr txBox="1"/>
          <p:nvPr>
            <p:ph idx="11" type="ftr"/>
          </p:nvPr>
        </p:nvSpPr>
        <p:spPr>
          <a:xfrm>
            <a:off x="581191" y="5951810"/>
            <a:ext cx="6917210"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66" name="Shape 66"/>
          <p:cNvSpPr txBox="1"/>
          <p:nvPr>
            <p:ph idx="12" type="sldNum"/>
          </p:nvPr>
        </p:nvSpPr>
        <p:spPr>
          <a:xfrm>
            <a:off x="10558300" y="5956137"/>
            <a:ext cx="105250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de-CH" sz="900" u="none" cap="none" strike="noStrike">
                <a:solidFill>
                  <a:schemeClr val="accent2"/>
                </a:solidFill>
                <a:latin typeface="Cabin"/>
                <a:ea typeface="Cabin"/>
                <a:cs typeface="Cabin"/>
                <a:sym typeface="Cabin"/>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7" name="Shape 67"/>
        <p:cNvGrpSpPr/>
        <p:nvPr/>
      </p:nvGrpSpPr>
      <p:grpSpPr>
        <a:xfrm>
          <a:off x="0" y="0"/>
          <a:ext cx="0" cy="0"/>
          <a:chOff x="0" y="0"/>
          <a:chExt cx="0" cy="0"/>
        </a:xfrm>
      </p:grpSpPr>
      <p:sp>
        <p:nvSpPr>
          <p:cNvPr id="68" name="Shape 68"/>
          <p:cNvSpPr/>
          <p:nvPr/>
        </p:nvSpPr>
        <p:spPr>
          <a:xfrm>
            <a:off x="447816" y="5141973"/>
            <a:ext cx="11298199" cy="1274702"/>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69" name="Shape 69"/>
          <p:cNvSpPr txBox="1"/>
          <p:nvPr>
            <p:ph type="title"/>
          </p:nvPr>
        </p:nvSpPr>
        <p:spPr>
          <a:xfrm>
            <a:off x="581191" y="5262296"/>
            <a:ext cx="4909444" cy="689513"/>
          </a:xfrm>
          <a:prstGeom prst="rect">
            <a:avLst/>
          </a:prstGeom>
          <a:noFill/>
          <a:ln>
            <a:noFill/>
          </a:ln>
        </p:spPr>
        <p:txBody>
          <a:bodyPr anchorCtr="0" anchor="ctr" bIns="91425" lIns="91425" rIns="91425" tIns="91425"/>
          <a:lstStyle>
            <a:lvl1pPr indent="0" lvl="0" marL="0" marR="0" rtl="0" algn="l">
              <a:spcBef>
                <a:spcPts val="0"/>
              </a:spcBef>
              <a:buClr>
                <a:srgbClr val="2D58AC"/>
              </a:buClr>
              <a:buFont typeface="Cabin"/>
              <a:buNone/>
              <a:defRPr b="0" i="0" sz="2000" u="none" cap="none" strike="noStrike">
                <a:solidFill>
                  <a:srgbClr val="2D58AC"/>
                </a:solidFill>
                <a:latin typeface="Cabin"/>
                <a:ea typeface="Cabin"/>
                <a:cs typeface="Cabin"/>
                <a:sym typeface="Cabin"/>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70" name="Shape 70"/>
          <p:cNvSpPr txBox="1"/>
          <p:nvPr>
            <p:ph idx="1" type="body"/>
          </p:nvPr>
        </p:nvSpPr>
        <p:spPr>
          <a:xfrm>
            <a:off x="447816" y="601200"/>
            <a:ext cx="11292840" cy="4204800"/>
          </a:xfrm>
          <a:prstGeom prst="rect">
            <a:avLst/>
          </a:prstGeom>
          <a:noFill/>
          <a:ln>
            <a:noFill/>
          </a:ln>
        </p:spPr>
        <p:txBody>
          <a:bodyPr anchorCtr="0" anchor="ctr" bIns="91425" lIns="91425" rIns="91425" tIns="91425"/>
          <a:lstStyle>
            <a:lvl1pPr indent="-189160" lvl="0" marL="306000" marR="0" rtl="0" algn="l">
              <a:spcBef>
                <a:spcPts val="400"/>
              </a:spcBef>
              <a:spcAft>
                <a:spcPts val="600"/>
              </a:spcAft>
              <a:buClr>
                <a:schemeClr val="accent2"/>
              </a:buClr>
              <a:buSzPct val="91999"/>
              <a:buFont typeface="Noto Sans Symbols"/>
              <a:buChar char="◼"/>
              <a:defRPr b="0" i="0" sz="2000" u="none" cap="none" strike="noStrike">
                <a:solidFill>
                  <a:schemeClr val="dk2"/>
                </a:solidFill>
                <a:latin typeface="Cabin"/>
                <a:ea typeface="Cabin"/>
                <a:cs typeface="Cabin"/>
                <a:sym typeface="Cabin"/>
              </a:defRPr>
            </a:lvl1pPr>
            <a:lvl2pPr indent="-207344" lvl="1" marL="630000" marR="0" rtl="0" algn="l">
              <a:spcBef>
                <a:spcPts val="360"/>
              </a:spcBef>
              <a:spcAft>
                <a:spcPts val="600"/>
              </a:spcAft>
              <a:buClr>
                <a:schemeClr val="accent2"/>
              </a:buClr>
              <a:buSzPct val="91999"/>
              <a:buFont typeface="Noto Sans Symbols"/>
              <a:buChar char="◼"/>
              <a:defRPr b="0" i="0" sz="1800" u="none" cap="none" strike="noStrike">
                <a:solidFill>
                  <a:schemeClr val="dk2"/>
                </a:solidFill>
                <a:latin typeface="Cabin"/>
                <a:ea typeface="Cabin"/>
                <a:cs typeface="Cabin"/>
                <a:sym typeface="Cabin"/>
              </a:defRPr>
            </a:lvl2pPr>
            <a:lvl3pPr indent="-184228" lvl="2" marL="900000" marR="0" rtl="0" algn="l">
              <a:spcBef>
                <a:spcPts val="320"/>
              </a:spcBef>
              <a:spcAft>
                <a:spcPts val="600"/>
              </a:spcAft>
              <a:buClr>
                <a:schemeClr val="accent2"/>
              </a:buClr>
              <a:buSzPct val="92000"/>
              <a:buFont typeface="Noto Sans Symbols"/>
              <a:buChar char="◼"/>
              <a:defRPr b="0" i="0" sz="1600" u="none" cap="none" strike="noStrike">
                <a:solidFill>
                  <a:schemeClr val="dk2"/>
                </a:solidFill>
                <a:latin typeface="Cabin"/>
                <a:ea typeface="Cabin"/>
                <a:cs typeface="Cabin"/>
                <a:sym typeface="Cabin"/>
              </a:defRPr>
            </a:lvl3pPr>
            <a:lvl4pPr indent="-156911" lvl="3" marL="1242000" marR="0" rtl="0" algn="l">
              <a:spcBef>
                <a:spcPts val="280"/>
              </a:spcBef>
              <a:spcAft>
                <a:spcPts val="600"/>
              </a:spcAft>
              <a:buClr>
                <a:schemeClr val="accent2"/>
              </a:buClr>
              <a:buSzPct val="92000"/>
              <a:buFont typeface="Noto Sans Symbols"/>
              <a:buChar char="◼"/>
              <a:defRPr b="0" i="0" sz="1400" u="none" cap="none" strike="noStrike">
                <a:solidFill>
                  <a:schemeClr val="dk2"/>
                </a:solidFill>
                <a:latin typeface="Cabin"/>
                <a:ea typeface="Cabin"/>
                <a:cs typeface="Cabin"/>
                <a:sym typeface="Cabin"/>
              </a:defRPr>
            </a:lvl4pPr>
            <a:lvl5pPr indent="-161311" lvl="4" marL="1602000" marR="0" rtl="0" algn="l">
              <a:spcBef>
                <a:spcPts val="280"/>
              </a:spcBef>
              <a:spcAft>
                <a:spcPts val="600"/>
              </a:spcAft>
              <a:buClr>
                <a:schemeClr val="accent2"/>
              </a:buClr>
              <a:buSzPct val="92000"/>
              <a:buFont typeface="Noto Sans Symbols"/>
              <a:buChar char="◼"/>
              <a:defRPr b="0" i="0" sz="1400" u="none" cap="none" strike="noStrike">
                <a:solidFill>
                  <a:schemeClr val="dk2"/>
                </a:solidFill>
                <a:latin typeface="Cabin"/>
                <a:ea typeface="Cabin"/>
                <a:cs typeface="Cabin"/>
                <a:sym typeface="Cabin"/>
              </a:defRPr>
            </a:lvl5pPr>
            <a:lvl6pPr indent="-154511" lvl="5" marL="1899999" marR="0" rtl="0" algn="l">
              <a:spcBef>
                <a:spcPts val="280"/>
              </a:spcBef>
              <a:spcAft>
                <a:spcPts val="600"/>
              </a:spcAft>
              <a:buClr>
                <a:schemeClr val="accent2"/>
              </a:buClr>
              <a:buSzPct val="92000"/>
              <a:buFont typeface="Noto Sans Symbols"/>
              <a:buChar char="◼"/>
              <a:defRPr b="0" i="0" sz="1400" u="none" cap="none" strike="noStrike">
                <a:solidFill>
                  <a:schemeClr val="dk2"/>
                </a:solidFill>
                <a:latin typeface="Cabin"/>
                <a:ea typeface="Cabin"/>
                <a:cs typeface="Cabin"/>
                <a:sym typeface="Cabin"/>
              </a:defRPr>
            </a:lvl6pPr>
            <a:lvl7pPr indent="-149711" lvl="6" marL="2200000" marR="0" rtl="0" algn="l">
              <a:spcBef>
                <a:spcPts val="280"/>
              </a:spcBef>
              <a:spcAft>
                <a:spcPts val="600"/>
              </a:spcAft>
              <a:buClr>
                <a:schemeClr val="accent2"/>
              </a:buClr>
              <a:buSzPct val="92000"/>
              <a:buFont typeface="Noto Sans Symbols"/>
              <a:buChar char="◼"/>
              <a:defRPr b="0" i="0" sz="1400" u="none" cap="none" strike="noStrike">
                <a:solidFill>
                  <a:schemeClr val="dk2"/>
                </a:solidFill>
                <a:latin typeface="Cabin"/>
                <a:ea typeface="Cabin"/>
                <a:cs typeface="Cabin"/>
                <a:sym typeface="Cabin"/>
              </a:defRPr>
            </a:lvl7pPr>
            <a:lvl8pPr indent="-157611" lvl="7" marL="2500000" marR="0" rtl="0" algn="l">
              <a:spcBef>
                <a:spcPts val="280"/>
              </a:spcBef>
              <a:spcAft>
                <a:spcPts val="600"/>
              </a:spcAft>
              <a:buClr>
                <a:schemeClr val="accent2"/>
              </a:buClr>
              <a:buSzPct val="92000"/>
              <a:buFont typeface="Noto Sans Symbols"/>
              <a:buChar char="◼"/>
              <a:defRPr b="0" i="0" sz="1400" u="none" cap="none" strike="noStrike">
                <a:solidFill>
                  <a:schemeClr val="dk2"/>
                </a:solidFill>
                <a:latin typeface="Cabin"/>
                <a:ea typeface="Cabin"/>
                <a:cs typeface="Cabin"/>
                <a:sym typeface="Cabin"/>
              </a:defRPr>
            </a:lvl8pPr>
            <a:lvl9pPr indent="-152811" lvl="8" marL="2800000" marR="0" rtl="0" algn="l">
              <a:spcBef>
                <a:spcPts val="280"/>
              </a:spcBef>
              <a:spcAft>
                <a:spcPts val="600"/>
              </a:spcAft>
              <a:buClr>
                <a:schemeClr val="accent2"/>
              </a:buClr>
              <a:buSzPct val="92000"/>
              <a:buFont typeface="Noto Sans Symbols"/>
              <a:buChar char="◼"/>
              <a:defRPr b="0" i="0" sz="1400" u="none" cap="none" strike="noStrike">
                <a:solidFill>
                  <a:schemeClr val="dk2"/>
                </a:solidFill>
                <a:latin typeface="Cabin"/>
                <a:ea typeface="Cabin"/>
                <a:cs typeface="Cabin"/>
                <a:sym typeface="Cabin"/>
              </a:defRPr>
            </a:lvl9pPr>
          </a:lstStyle>
          <a:p/>
        </p:txBody>
      </p:sp>
      <p:sp>
        <p:nvSpPr>
          <p:cNvPr id="71" name="Shape 71"/>
          <p:cNvSpPr txBox="1"/>
          <p:nvPr>
            <p:ph idx="2" type="body"/>
          </p:nvPr>
        </p:nvSpPr>
        <p:spPr>
          <a:xfrm>
            <a:off x="5740823" y="5262296"/>
            <a:ext cx="5869986" cy="689514"/>
          </a:xfrm>
          <a:prstGeom prst="rect">
            <a:avLst/>
          </a:prstGeom>
          <a:noFill/>
          <a:ln>
            <a:noFill/>
          </a:ln>
        </p:spPr>
        <p:txBody>
          <a:bodyPr anchorCtr="0" anchor="ctr" bIns="91425" lIns="91425" rIns="91425" tIns="91425"/>
          <a:lstStyle>
            <a:lvl1pPr indent="0" lvl="0" marL="0" marR="0" rtl="0" algn="r">
              <a:spcBef>
                <a:spcPts val="220"/>
              </a:spcBef>
              <a:spcAft>
                <a:spcPts val="600"/>
              </a:spcAft>
              <a:buClr>
                <a:schemeClr val="accent2"/>
              </a:buClr>
              <a:buFont typeface="Noto Sans Symbols"/>
              <a:buNone/>
              <a:defRPr b="0" i="0" sz="1100" u="none" cap="none" strike="noStrike">
                <a:solidFill>
                  <a:schemeClr val="lt1"/>
                </a:solidFill>
                <a:latin typeface="Cabin"/>
                <a:ea typeface="Cabin"/>
                <a:cs typeface="Cabin"/>
                <a:sym typeface="Cabin"/>
              </a:defRPr>
            </a:lvl1pPr>
            <a:lvl2pPr indent="0" lvl="1" marL="457200" marR="0" rtl="0" algn="l">
              <a:spcBef>
                <a:spcPts val="220"/>
              </a:spcBef>
              <a:spcAft>
                <a:spcPts val="600"/>
              </a:spcAft>
              <a:buClr>
                <a:schemeClr val="accent2"/>
              </a:buClr>
              <a:buFont typeface="Noto Sans Symbols"/>
              <a:buNone/>
              <a:defRPr b="0" i="0" sz="1100" u="none" cap="none" strike="noStrike">
                <a:solidFill>
                  <a:schemeClr val="dk2"/>
                </a:solidFill>
                <a:latin typeface="Cabin"/>
                <a:ea typeface="Cabin"/>
                <a:cs typeface="Cabin"/>
                <a:sym typeface="Cabin"/>
              </a:defRPr>
            </a:lvl2pPr>
            <a:lvl3pPr indent="0" lvl="2" marL="914400" marR="0" rtl="0" algn="l">
              <a:spcBef>
                <a:spcPts val="200"/>
              </a:spcBef>
              <a:spcAft>
                <a:spcPts val="600"/>
              </a:spcAft>
              <a:buClr>
                <a:schemeClr val="accent2"/>
              </a:buClr>
              <a:buFont typeface="Noto Sans Symbols"/>
              <a:buNone/>
              <a:defRPr b="0" i="0" sz="1000" u="none" cap="none" strike="noStrike">
                <a:solidFill>
                  <a:schemeClr val="dk2"/>
                </a:solidFill>
                <a:latin typeface="Cabin"/>
                <a:ea typeface="Cabin"/>
                <a:cs typeface="Cabin"/>
                <a:sym typeface="Cabin"/>
              </a:defRPr>
            </a:lvl3pPr>
            <a:lvl4pPr indent="0" lvl="3" marL="1371600" marR="0" rtl="0" algn="l">
              <a:spcBef>
                <a:spcPts val="180"/>
              </a:spcBef>
              <a:spcAft>
                <a:spcPts val="600"/>
              </a:spcAft>
              <a:buClr>
                <a:schemeClr val="accent2"/>
              </a:buClr>
              <a:buFont typeface="Noto Sans Symbols"/>
              <a:buNone/>
              <a:defRPr b="0" i="0" sz="900" u="none" cap="none" strike="noStrike">
                <a:solidFill>
                  <a:schemeClr val="dk2"/>
                </a:solidFill>
                <a:latin typeface="Cabin"/>
                <a:ea typeface="Cabin"/>
                <a:cs typeface="Cabin"/>
                <a:sym typeface="Cabin"/>
              </a:defRPr>
            </a:lvl4pPr>
            <a:lvl5pPr indent="0" lvl="4" marL="1828800" marR="0" rtl="0" algn="l">
              <a:spcBef>
                <a:spcPts val="180"/>
              </a:spcBef>
              <a:spcAft>
                <a:spcPts val="600"/>
              </a:spcAft>
              <a:buClr>
                <a:schemeClr val="accent2"/>
              </a:buClr>
              <a:buFont typeface="Noto Sans Symbols"/>
              <a:buNone/>
              <a:defRPr b="0" i="0" sz="900" u="none" cap="none" strike="noStrike">
                <a:solidFill>
                  <a:schemeClr val="dk2"/>
                </a:solidFill>
                <a:latin typeface="Cabin"/>
                <a:ea typeface="Cabin"/>
                <a:cs typeface="Cabin"/>
                <a:sym typeface="Cabin"/>
              </a:defRPr>
            </a:lvl5pPr>
            <a:lvl6pPr indent="0" lvl="5" marL="2286000" marR="0" rtl="0" algn="l">
              <a:spcBef>
                <a:spcPts val="180"/>
              </a:spcBef>
              <a:spcAft>
                <a:spcPts val="600"/>
              </a:spcAft>
              <a:buClr>
                <a:schemeClr val="accent2"/>
              </a:buClr>
              <a:buFont typeface="Noto Sans Symbols"/>
              <a:buNone/>
              <a:defRPr b="0" i="0" sz="900" u="none" cap="none" strike="noStrike">
                <a:solidFill>
                  <a:schemeClr val="dk2"/>
                </a:solidFill>
                <a:latin typeface="Cabin"/>
                <a:ea typeface="Cabin"/>
                <a:cs typeface="Cabin"/>
                <a:sym typeface="Cabin"/>
              </a:defRPr>
            </a:lvl6pPr>
            <a:lvl7pPr indent="0" lvl="6" marL="2743200" marR="0" rtl="0" algn="l">
              <a:spcBef>
                <a:spcPts val="180"/>
              </a:spcBef>
              <a:spcAft>
                <a:spcPts val="600"/>
              </a:spcAft>
              <a:buClr>
                <a:schemeClr val="accent2"/>
              </a:buClr>
              <a:buFont typeface="Noto Sans Symbols"/>
              <a:buNone/>
              <a:defRPr b="0" i="0" sz="900" u="none" cap="none" strike="noStrike">
                <a:solidFill>
                  <a:schemeClr val="dk2"/>
                </a:solidFill>
                <a:latin typeface="Cabin"/>
                <a:ea typeface="Cabin"/>
                <a:cs typeface="Cabin"/>
                <a:sym typeface="Cabin"/>
              </a:defRPr>
            </a:lvl7pPr>
            <a:lvl8pPr indent="0" lvl="7" marL="3200400" marR="0" rtl="0" algn="l">
              <a:spcBef>
                <a:spcPts val="180"/>
              </a:spcBef>
              <a:spcAft>
                <a:spcPts val="600"/>
              </a:spcAft>
              <a:buClr>
                <a:schemeClr val="accent2"/>
              </a:buClr>
              <a:buFont typeface="Noto Sans Symbols"/>
              <a:buNone/>
              <a:defRPr b="0" i="0" sz="900" u="none" cap="none" strike="noStrike">
                <a:solidFill>
                  <a:schemeClr val="dk2"/>
                </a:solidFill>
                <a:latin typeface="Cabin"/>
                <a:ea typeface="Cabin"/>
                <a:cs typeface="Cabin"/>
                <a:sym typeface="Cabin"/>
              </a:defRPr>
            </a:lvl8pPr>
            <a:lvl9pPr indent="0" lvl="8" marL="3657600" marR="0" rtl="0" algn="l">
              <a:spcBef>
                <a:spcPts val="180"/>
              </a:spcBef>
              <a:spcAft>
                <a:spcPts val="600"/>
              </a:spcAft>
              <a:buClr>
                <a:schemeClr val="accent2"/>
              </a:buClr>
              <a:buFont typeface="Noto Sans Symbols"/>
              <a:buNone/>
              <a:defRPr b="0" i="0" sz="900" u="none" cap="none" strike="noStrike">
                <a:solidFill>
                  <a:schemeClr val="dk2"/>
                </a:solidFill>
                <a:latin typeface="Cabin"/>
                <a:ea typeface="Cabin"/>
                <a:cs typeface="Cabin"/>
                <a:sym typeface="Cabin"/>
              </a:defRPr>
            </a:lvl9pPr>
          </a:lstStyle>
          <a:p/>
        </p:txBody>
      </p:sp>
      <p:sp>
        <p:nvSpPr>
          <p:cNvPr id="72" name="Shape 72"/>
          <p:cNvSpPr txBox="1"/>
          <p:nvPr>
            <p:ph idx="10" type="dt"/>
          </p:nvPr>
        </p:nvSpPr>
        <p:spPr>
          <a:xfrm>
            <a:off x="7605950" y="5956137"/>
            <a:ext cx="284479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rgbClr val="2D58AC"/>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73" name="Shape 73"/>
          <p:cNvSpPr txBox="1"/>
          <p:nvPr>
            <p:ph idx="11" type="ftr"/>
          </p:nvPr>
        </p:nvSpPr>
        <p:spPr>
          <a:xfrm>
            <a:off x="581191" y="5951810"/>
            <a:ext cx="6917210"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2D58AC"/>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74" name="Shape 74"/>
          <p:cNvSpPr txBox="1"/>
          <p:nvPr>
            <p:ph idx="12" type="sldNum"/>
          </p:nvPr>
        </p:nvSpPr>
        <p:spPr>
          <a:xfrm>
            <a:off x="10558300" y="5956137"/>
            <a:ext cx="105250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de-CH" sz="900" u="none" cap="none" strike="noStrike">
                <a:solidFill>
                  <a:srgbClr val="2D58AC"/>
                </a:solidFill>
                <a:latin typeface="Cabin"/>
                <a:ea typeface="Cabin"/>
                <a:cs typeface="Cabin"/>
                <a:sym typeface="Cabin"/>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5" name="Shape 75"/>
        <p:cNvGrpSpPr/>
        <p:nvPr/>
      </p:nvGrpSpPr>
      <p:grpSpPr>
        <a:xfrm>
          <a:off x="0" y="0"/>
          <a:ext cx="0" cy="0"/>
          <a:chOff x="0" y="0"/>
          <a:chExt cx="0" cy="0"/>
        </a:xfrm>
      </p:grpSpPr>
      <p:sp>
        <p:nvSpPr>
          <p:cNvPr id="76" name="Shape 76"/>
          <p:cNvSpPr txBox="1"/>
          <p:nvPr>
            <p:ph type="title"/>
          </p:nvPr>
        </p:nvSpPr>
        <p:spPr>
          <a:xfrm>
            <a:off x="581193" y="4693389"/>
            <a:ext cx="11029616" cy="566737"/>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Cabin"/>
              <a:buNone/>
              <a:defRPr b="0" i="0" sz="2400" u="none" cap="none" strike="noStrike">
                <a:solidFill>
                  <a:schemeClr val="accent1"/>
                </a:solidFill>
                <a:latin typeface="Cabin"/>
                <a:ea typeface="Cabin"/>
                <a:cs typeface="Cabin"/>
                <a:sym typeface="Cabin"/>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77" name="Shape 77"/>
          <p:cNvSpPr/>
          <p:nvPr>
            <p:ph idx="2" type="pic"/>
          </p:nvPr>
        </p:nvSpPr>
        <p:spPr>
          <a:xfrm>
            <a:off x="447816" y="599725"/>
            <a:ext cx="11290858" cy="3557252"/>
          </a:xfrm>
          <a:prstGeom prst="rect">
            <a:avLst/>
          </a:prstGeom>
          <a:noFill/>
          <a:ln>
            <a:noFill/>
          </a:ln>
        </p:spPr>
        <p:txBody>
          <a:bodyPr anchorCtr="0" anchor="t" bIns="91425" lIns="91425" rIns="91425" tIns="91425"/>
          <a:lstStyle>
            <a:lvl1pPr indent="0" lvl="0" marL="0" marR="0" rtl="0" algn="ctr">
              <a:spcBef>
                <a:spcPts val="320"/>
              </a:spcBef>
              <a:spcAft>
                <a:spcPts val="600"/>
              </a:spcAft>
              <a:buClr>
                <a:schemeClr val="accent2"/>
              </a:buClr>
              <a:buFont typeface="Noto Sans Symbols"/>
              <a:buNone/>
              <a:defRPr b="0" i="0" sz="1600" u="none" cap="none" strike="noStrike">
                <a:solidFill>
                  <a:schemeClr val="dk2"/>
                </a:solidFill>
                <a:latin typeface="Cabin"/>
                <a:ea typeface="Cabin"/>
                <a:cs typeface="Cabin"/>
                <a:sym typeface="Cabin"/>
              </a:defRPr>
            </a:lvl1pPr>
            <a:lvl2pPr indent="0" lvl="1" marL="457200" marR="0" rtl="0" algn="l">
              <a:spcBef>
                <a:spcPts val="320"/>
              </a:spcBef>
              <a:spcAft>
                <a:spcPts val="600"/>
              </a:spcAft>
              <a:buClr>
                <a:schemeClr val="accent2"/>
              </a:buClr>
              <a:buFont typeface="Noto Sans Symbols"/>
              <a:buNone/>
              <a:defRPr b="0" i="0" sz="1600" u="none" cap="none" strike="noStrike">
                <a:solidFill>
                  <a:schemeClr val="dk2"/>
                </a:solidFill>
                <a:latin typeface="Cabin"/>
                <a:ea typeface="Cabin"/>
                <a:cs typeface="Cabin"/>
                <a:sym typeface="Cabin"/>
              </a:defRPr>
            </a:lvl2pPr>
            <a:lvl3pPr indent="0" lvl="2" marL="914400" marR="0" rtl="0" algn="l">
              <a:spcBef>
                <a:spcPts val="320"/>
              </a:spcBef>
              <a:spcAft>
                <a:spcPts val="600"/>
              </a:spcAft>
              <a:buClr>
                <a:schemeClr val="accent2"/>
              </a:buClr>
              <a:buFont typeface="Noto Sans Symbols"/>
              <a:buNone/>
              <a:defRPr b="0" i="0" sz="1600" u="none" cap="none" strike="noStrike">
                <a:solidFill>
                  <a:schemeClr val="dk2"/>
                </a:solidFill>
                <a:latin typeface="Cabin"/>
                <a:ea typeface="Cabin"/>
                <a:cs typeface="Cabin"/>
                <a:sym typeface="Cabin"/>
              </a:defRPr>
            </a:lvl3pPr>
            <a:lvl4pPr indent="0" lvl="3" marL="1371600" marR="0" rtl="0" algn="l">
              <a:spcBef>
                <a:spcPts val="320"/>
              </a:spcBef>
              <a:spcAft>
                <a:spcPts val="600"/>
              </a:spcAft>
              <a:buClr>
                <a:schemeClr val="accent2"/>
              </a:buClr>
              <a:buFont typeface="Noto Sans Symbols"/>
              <a:buNone/>
              <a:defRPr b="0" i="0" sz="1600" u="none" cap="none" strike="noStrike">
                <a:solidFill>
                  <a:schemeClr val="dk2"/>
                </a:solidFill>
                <a:latin typeface="Cabin"/>
                <a:ea typeface="Cabin"/>
                <a:cs typeface="Cabin"/>
                <a:sym typeface="Cabin"/>
              </a:defRPr>
            </a:lvl4pPr>
            <a:lvl5pPr indent="0" lvl="4" marL="1828800" marR="0" rtl="0" algn="l">
              <a:spcBef>
                <a:spcPts val="320"/>
              </a:spcBef>
              <a:spcAft>
                <a:spcPts val="600"/>
              </a:spcAft>
              <a:buClr>
                <a:schemeClr val="accent2"/>
              </a:buClr>
              <a:buFont typeface="Noto Sans Symbols"/>
              <a:buNone/>
              <a:defRPr b="0" i="0" sz="1600" u="none" cap="none" strike="noStrike">
                <a:solidFill>
                  <a:schemeClr val="dk2"/>
                </a:solidFill>
                <a:latin typeface="Cabin"/>
                <a:ea typeface="Cabin"/>
                <a:cs typeface="Cabin"/>
                <a:sym typeface="Cabin"/>
              </a:defRPr>
            </a:lvl5pPr>
            <a:lvl6pPr indent="0" lvl="5" marL="2286000" marR="0" rtl="0" algn="l">
              <a:spcBef>
                <a:spcPts val="320"/>
              </a:spcBef>
              <a:spcAft>
                <a:spcPts val="600"/>
              </a:spcAft>
              <a:buClr>
                <a:schemeClr val="accent2"/>
              </a:buClr>
              <a:buFont typeface="Noto Sans Symbols"/>
              <a:buNone/>
              <a:defRPr b="0" i="0" sz="1600" u="none" cap="none" strike="noStrike">
                <a:solidFill>
                  <a:schemeClr val="dk2"/>
                </a:solidFill>
                <a:latin typeface="Cabin"/>
                <a:ea typeface="Cabin"/>
                <a:cs typeface="Cabin"/>
                <a:sym typeface="Cabin"/>
              </a:defRPr>
            </a:lvl6pPr>
            <a:lvl7pPr indent="0" lvl="6" marL="2743200" marR="0" rtl="0" algn="l">
              <a:spcBef>
                <a:spcPts val="320"/>
              </a:spcBef>
              <a:spcAft>
                <a:spcPts val="600"/>
              </a:spcAft>
              <a:buClr>
                <a:schemeClr val="accent2"/>
              </a:buClr>
              <a:buFont typeface="Noto Sans Symbols"/>
              <a:buNone/>
              <a:defRPr b="0" i="0" sz="1600" u="none" cap="none" strike="noStrike">
                <a:solidFill>
                  <a:schemeClr val="dk2"/>
                </a:solidFill>
                <a:latin typeface="Cabin"/>
                <a:ea typeface="Cabin"/>
                <a:cs typeface="Cabin"/>
                <a:sym typeface="Cabin"/>
              </a:defRPr>
            </a:lvl7pPr>
            <a:lvl8pPr indent="0" lvl="7" marL="3200400" marR="0" rtl="0" algn="l">
              <a:spcBef>
                <a:spcPts val="320"/>
              </a:spcBef>
              <a:spcAft>
                <a:spcPts val="600"/>
              </a:spcAft>
              <a:buClr>
                <a:schemeClr val="accent2"/>
              </a:buClr>
              <a:buFont typeface="Noto Sans Symbols"/>
              <a:buNone/>
              <a:defRPr b="0" i="0" sz="1600" u="none" cap="none" strike="noStrike">
                <a:solidFill>
                  <a:schemeClr val="dk2"/>
                </a:solidFill>
                <a:latin typeface="Cabin"/>
                <a:ea typeface="Cabin"/>
                <a:cs typeface="Cabin"/>
                <a:sym typeface="Cabin"/>
              </a:defRPr>
            </a:lvl8pPr>
            <a:lvl9pPr indent="0" lvl="8" marL="3657600" marR="0" rtl="0" algn="l">
              <a:spcBef>
                <a:spcPts val="320"/>
              </a:spcBef>
              <a:spcAft>
                <a:spcPts val="600"/>
              </a:spcAft>
              <a:buClr>
                <a:schemeClr val="accent2"/>
              </a:buClr>
              <a:buFont typeface="Noto Sans Symbols"/>
              <a:buNone/>
              <a:defRPr b="0" i="0" sz="1600" u="none" cap="none" strike="noStrike">
                <a:solidFill>
                  <a:schemeClr val="dk2"/>
                </a:solidFill>
                <a:latin typeface="Cabin"/>
                <a:ea typeface="Cabin"/>
                <a:cs typeface="Cabin"/>
                <a:sym typeface="Cabin"/>
              </a:defRPr>
            </a:lvl9pPr>
          </a:lstStyle>
          <a:p/>
        </p:txBody>
      </p:sp>
      <p:sp>
        <p:nvSpPr>
          <p:cNvPr id="78" name="Shape 78"/>
          <p:cNvSpPr txBox="1"/>
          <p:nvPr>
            <p:ph idx="1" type="body"/>
          </p:nvPr>
        </p:nvSpPr>
        <p:spPr>
          <a:xfrm>
            <a:off x="581191" y="5260126"/>
            <a:ext cx="11029616" cy="598671"/>
          </a:xfrm>
          <a:prstGeom prst="rect">
            <a:avLst/>
          </a:prstGeom>
          <a:noFill/>
          <a:ln>
            <a:noFill/>
          </a:ln>
        </p:spPr>
        <p:txBody>
          <a:bodyPr anchorCtr="0" anchor="ctr" bIns="91425" lIns="91425" rIns="91425" tIns="91425"/>
          <a:lstStyle>
            <a:lvl1pPr indent="0" lvl="0" marL="0" marR="0" rtl="0" algn="l">
              <a:spcBef>
                <a:spcPts val="240"/>
              </a:spcBef>
              <a:spcAft>
                <a:spcPts val="600"/>
              </a:spcAft>
              <a:buClr>
                <a:schemeClr val="accent2"/>
              </a:buClr>
              <a:buFont typeface="Noto Sans Symbols"/>
              <a:buNone/>
              <a:defRPr b="0" i="0" sz="1200" u="none" cap="none" strike="noStrike">
                <a:solidFill>
                  <a:schemeClr val="dk2"/>
                </a:solidFill>
                <a:latin typeface="Cabin"/>
                <a:ea typeface="Cabin"/>
                <a:cs typeface="Cabin"/>
                <a:sym typeface="Cabin"/>
              </a:defRPr>
            </a:lvl1pPr>
            <a:lvl2pPr indent="0" lvl="1" marL="457200" marR="0" rtl="0" algn="l">
              <a:spcBef>
                <a:spcPts val="240"/>
              </a:spcBef>
              <a:spcAft>
                <a:spcPts val="600"/>
              </a:spcAft>
              <a:buClr>
                <a:schemeClr val="accent2"/>
              </a:buClr>
              <a:buFont typeface="Noto Sans Symbols"/>
              <a:buNone/>
              <a:defRPr b="0" i="0" sz="1200" u="none" cap="none" strike="noStrike">
                <a:solidFill>
                  <a:schemeClr val="dk2"/>
                </a:solidFill>
                <a:latin typeface="Cabin"/>
                <a:ea typeface="Cabin"/>
                <a:cs typeface="Cabin"/>
                <a:sym typeface="Cabin"/>
              </a:defRPr>
            </a:lvl2pPr>
            <a:lvl3pPr indent="0" lvl="2" marL="914400" marR="0" rtl="0" algn="l">
              <a:spcBef>
                <a:spcPts val="200"/>
              </a:spcBef>
              <a:spcAft>
                <a:spcPts val="600"/>
              </a:spcAft>
              <a:buClr>
                <a:schemeClr val="accent2"/>
              </a:buClr>
              <a:buFont typeface="Noto Sans Symbols"/>
              <a:buNone/>
              <a:defRPr b="0" i="0" sz="1000" u="none" cap="none" strike="noStrike">
                <a:solidFill>
                  <a:schemeClr val="dk2"/>
                </a:solidFill>
                <a:latin typeface="Cabin"/>
                <a:ea typeface="Cabin"/>
                <a:cs typeface="Cabin"/>
                <a:sym typeface="Cabin"/>
              </a:defRPr>
            </a:lvl3pPr>
            <a:lvl4pPr indent="0" lvl="3" marL="1371600" marR="0" rtl="0" algn="l">
              <a:spcBef>
                <a:spcPts val="180"/>
              </a:spcBef>
              <a:spcAft>
                <a:spcPts val="600"/>
              </a:spcAft>
              <a:buClr>
                <a:schemeClr val="accent2"/>
              </a:buClr>
              <a:buFont typeface="Noto Sans Symbols"/>
              <a:buNone/>
              <a:defRPr b="0" i="0" sz="900" u="none" cap="none" strike="noStrike">
                <a:solidFill>
                  <a:schemeClr val="dk2"/>
                </a:solidFill>
                <a:latin typeface="Cabin"/>
                <a:ea typeface="Cabin"/>
                <a:cs typeface="Cabin"/>
                <a:sym typeface="Cabin"/>
              </a:defRPr>
            </a:lvl4pPr>
            <a:lvl5pPr indent="0" lvl="4" marL="1828800" marR="0" rtl="0" algn="l">
              <a:spcBef>
                <a:spcPts val="180"/>
              </a:spcBef>
              <a:spcAft>
                <a:spcPts val="600"/>
              </a:spcAft>
              <a:buClr>
                <a:schemeClr val="accent2"/>
              </a:buClr>
              <a:buFont typeface="Noto Sans Symbols"/>
              <a:buNone/>
              <a:defRPr b="0" i="0" sz="900" u="none" cap="none" strike="noStrike">
                <a:solidFill>
                  <a:schemeClr val="dk2"/>
                </a:solidFill>
                <a:latin typeface="Cabin"/>
                <a:ea typeface="Cabin"/>
                <a:cs typeface="Cabin"/>
                <a:sym typeface="Cabin"/>
              </a:defRPr>
            </a:lvl5pPr>
            <a:lvl6pPr indent="0" lvl="5" marL="2286000" marR="0" rtl="0" algn="l">
              <a:spcBef>
                <a:spcPts val="180"/>
              </a:spcBef>
              <a:spcAft>
                <a:spcPts val="600"/>
              </a:spcAft>
              <a:buClr>
                <a:schemeClr val="accent2"/>
              </a:buClr>
              <a:buFont typeface="Noto Sans Symbols"/>
              <a:buNone/>
              <a:defRPr b="0" i="0" sz="900" u="none" cap="none" strike="noStrike">
                <a:solidFill>
                  <a:schemeClr val="dk2"/>
                </a:solidFill>
                <a:latin typeface="Cabin"/>
                <a:ea typeface="Cabin"/>
                <a:cs typeface="Cabin"/>
                <a:sym typeface="Cabin"/>
              </a:defRPr>
            </a:lvl6pPr>
            <a:lvl7pPr indent="0" lvl="6" marL="2743200" marR="0" rtl="0" algn="l">
              <a:spcBef>
                <a:spcPts val="180"/>
              </a:spcBef>
              <a:spcAft>
                <a:spcPts val="600"/>
              </a:spcAft>
              <a:buClr>
                <a:schemeClr val="accent2"/>
              </a:buClr>
              <a:buFont typeface="Noto Sans Symbols"/>
              <a:buNone/>
              <a:defRPr b="0" i="0" sz="900" u="none" cap="none" strike="noStrike">
                <a:solidFill>
                  <a:schemeClr val="dk2"/>
                </a:solidFill>
                <a:latin typeface="Cabin"/>
                <a:ea typeface="Cabin"/>
                <a:cs typeface="Cabin"/>
                <a:sym typeface="Cabin"/>
              </a:defRPr>
            </a:lvl7pPr>
            <a:lvl8pPr indent="0" lvl="7" marL="3200400" marR="0" rtl="0" algn="l">
              <a:spcBef>
                <a:spcPts val="180"/>
              </a:spcBef>
              <a:spcAft>
                <a:spcPts val="600"/>
              </a:spcAft>
              <a:buClr>
                <a:schemeClr val="accent2"/>
              </a:buClr>
              <a:buFont typeface="Noto Sans Symbols"/>
              <a:buNone/>
              <a:defRPr b="0" i="0" sz="900" u="none" cap="none" strike="noStrike">
                <a:solidFill>
                  <a:schemeClr val="dk2"/>
                </a:solidFill>
                <a:latin typeface="Cabin"/>
                <a:ea typeface="Cabin"/>
                <a:cs typeface="Cabin"/>
                <a:sym typeface="Cabin"/>
              </a:defRPr>
            </a:lvl8pPr>
            <a:lvl9pPr indent="0" lvl="8" marL="3657600" marR="0" rtl="0" algn="l">
              <a:spcBef>
                <a:spcPts val="180"/>
              </a:spcBef>
              <a:spcAft>
                <a:spcPts val="600"/>
              </a:spcAft>
              <a:buClr>
                <a:schemeClr val="accent2"/>
              </a:buClr>
              <a:buFont typeface="Noto Sans Symbols"/>
              <a:buNone/>
              <a:defRPr b="0" i="0" sz="900" u="none" cap="none" strike="noStrike">
                <a:solidFill>
                  <a:schemeClr val="dk2"/>
                </a:solidFill>
                <a:latin typeface="Cabin"/>
                <a:ea typeface="Cabin"/>
                <a:cs typeface="Cabin"/>
                <a:sym typeface="Cabin"/>
              </a:defRPr>
            </a:lvl9pPr>
          </a:lstStyle>
          <a:p/>
        </p:txBody>
      </p:sp>
      <p:sp>
        <p:nvSpPr>
          <p:cNvPr id="79" name="Shape 79"/>
          <p:cNvSpPr txBox="1"/>
          <p:nvPr>
            <p:ph idx="10" type="dt"/>
          </p:nvPr>
        </p:nvSpPr>
        <p:spPr>
          <a:xfrm>
            <a:off x="7605950" y="5956137"/>
            <a:ext cx="284479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80" name="Shape 80"/>
          <p:cNvSpPr txBox="1"/>
          <p:nvPr>
            <p:ph idx="11" type="ftr"/>
          </p:nvPr>
        </p:nvSpPr>
        <p:spPr>
          <a:xfrm>
            <a:off x="581191" y="5951810"/>
            <a:ext cx="6917210"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81" name="Shape 81"/>
          <p:cNvSpPr txBox="1"/>
          <p:nvPr>
            <p:ph idx="12" type="sldNum"/>
          </p:nvPr>
        </p:nvSpPr>
        <p:spPr>
          <a:xfrm>
            <a:off x="10558300" y="5956137"/>
            <a:ext cx="105250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de-CH" sz="900" u="none" cap="none" strike="noStrike">
                <a:solidFill>
                  <a:schemeClr val="accent2"/>
                </a:solidFill>
                <a:latin typeface="Cabin"/>
                <a:ea typeface="Cabin"/>
                <a:cs typeface="Cabin"/>
                <a:sym typeface="Cabin"/>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581191" y="705124"/>
            <a:ext cx="11029616" cy="1189553"/>
          </a:xfrm>
          <a:prstGeom prst="rect">
            <a:avLst/>
          </a:prstGeom>
          <a:noFill/>
          <a:ln>
            <a:noFill/>
          </a:ln>
        </p:spPr>
        <p:txBody>
          <a:bodyPr anchorCtr="0" anchor="b" bIns="91425" lIns="91425" rIns="91425" tIns="91425"/>
          <a:lstStyle>
            <a:lvl1pPr indent="0" lvl="0" marL="0" marR="0" rtl="0" algn="l">
              <a:spcBef>
                <a:spcPts val="0"/>
              </a:spcBef>
              <a:buClr>
                <a:schemeClr val="lt1"/>
              </a:buClr>
              <a:buFont typeface="Cabin"/>
              <a:buNone/>
              <a:defRPr b="0" i="0" sz="2800" u="none" cap="none" strike="noStrike">
                <a:solidFill>
                  <a:schemeClr val="lt1"/>
                </a:solidFill>
                <a:latin typeface="Cabin"/>
                <a:ea typeface="Cabin"/>
                <a:cs typeface="Cabin"/>
                <a:sym typeface="Cabin"/>
              </a:defRPr>
            </a:lvl1pPr>
            <a:lvl2pPr indent="0" lvl="1" marL="0" marR="0" rtl="0" algn="l">
              <a:spcBef>
                <a:spcPts val="0"/>
              </a:spcBef>
              <a:buNone/>
              <a:defRPr b="0" i="0" sz="1800" u="none" cap="none" strike="noStrike">
                <a:solidFill>
                  <a:schemeClr val="dk2"/>
                </a:solidFill>
              </a:defRPr>
            </a:lvl2pPr>
            <a:lvl3pPr indent="0" lvl="2" marL="0" marR="0" rtl="0" algn="l">
              <a:spcBef>
                <a:spcPts val="0"/>
              </a:spcBef>
              <a:buNone/>
              <a:defRPr b="0" i="0" sz="1800" u="none" cap="none" strike="noStrike">
                <a:solidFill>
                  <a:schemeClr val="dk2"/>
                </a:solidFill>
              </a:defRPr>
            </a:lvl3pPr>
            <a:lvl4pPr indent="0" lvl="3" marL="0" marR="0" rtl="0" algn="l">
              <a:spcBef>
                <a:spcPts val="0"/>
              </a:spcBef>
              <a:buNone/>
              <a:defRPr b="0" i="0" sz="1800" u="none" cap="none" strike="noStrike">
                <a:solidFill>
                  <a:schemeClr val="dk2"/>
                </a:solidFill>
              </a:defRPr>
            </a:lvl4pPr>
            <a:lvl5pPr indent="0" lvl="4" marL="0" marR="0" rtl="0" algn="l">
              <a:spcBef>
                <a:spcPts val="0"/>
              </a:spcBef>
              <a:buNone/>
              <a:defRPr b="0" i="0" sz="1800" u="none" cap="none" strike="noStrike">
                <a:solidFill>
                  <a:schemeClr val="dk2"/>
                </a:solidFill>
              </a:defRPr>
            </a:lvl5pPr>
            <a:lvl6pPr indent="0" lvl="5" marL="0" marR="0" rtl="0" algn="l">
              <a:spcBef>
                <a:spcPts val="0"/>
              </a:spcBef>
              <a:buNone/>
              <a:defRPr b="0" i="0" sz="1800" u="none" cap="none" strike="noStrike">
                <a:solidFill>
                  <a:schemeClr val="dk2"/>
                </a:solidFill>
              </a:defRPr>
            </a:lvl6pPr>
            <a:lvl7pPr indent="0" lvl="6" marL="0" marR="0" rtl="0" algn="l">
              <a:spcBef>
                <a:spcPts val="0"/>
              </a:spcBef>
              <a:buNone/>
              <a:defRPr b="0" i="0" sz="1800" u="none" cap="none" strike="noStrike">
                <a:solidFill>
                  <a:schemeClr val="dk2"/>
                </a:solidFill>
              </a:defRPr>
            </a:lvl7pPr>
            <a:lvl8pPr indent="0" lvl="7" marL="0" marR="0" rtl="0" algn="l">
              <a:spcBef>
                <a:spcPts val="0"/>
              </a:spcBef>
              <a:buNone/>
              <a:defRPr b="0" i="0" sz="1800" u="none" cap="none" strike="noStrike">
                <a:solidFill>
                  <a:schemeClr val="dk2"/>
                </a:solidFill>
              </a:defRPr>
            </a:lvl8pPr>
            <a:lvl9pPr indent="0" lvl="8" marL="0" marR="0" rtl="0" algn="l">
              <a:spcBef>
                <a:spcPts val="0"/>
              </a:spcBef>
              <a:buNone/>
              <a:defRPr b="0" i="0" sz="1800" u="none" cap="none" strike="noStrike">
                <a:solidFill>
                  <a:schemeClr val="dk2"/>
                </a:solidFill>
              </a:defRPr>
            </a:lvl9pPr>
          </a:lstStyle>
          <a:p/>
        </p:txBody>
      </p:sp>
      <p:sp>
        <p:nvSpPr>
          <p:cNvPr id="11" name="Shape 11"/>
          <p:cNvSpPr txBox="1"/>
          <p:nvPr>
            <p:ph idx="1" type="body"/>
          </p:nvPr>
        </p:nvSpPr>
        <p:spPr>
          <a:xfrm>
            <a:off x="581191" y="2336002"/>
            <a:ext cx="11029616" cy="3522794"/>
          </a:xfrm>
          <a:prstGeom prst="rect">
            <a:avLst/>
          </a:prstGeom>
          <a:noFill/>
          <a:ln>
            <a:noFill/>
          </a:ln>
        </p:spPr>
        <p:txBody>
          <a:bodyPr anchorCtr="0" anchor="ctr" bIns="91425" lIns="91425" rIns="91425" tIns="91425"/>
          <a:lstStyle>
            <a:lvl1pPr indent="-200844" lvl="0" marL="306000" marR="0" rtl="0" algn="l">
              <a:spcBef>
                <a:spcPts val="360"/>
              </a:spcBef>
              <a:spcAft>
                <a:spcPts val="600"/>
              </a:spcAft>
              <a:buClr>
                <a:schemeClr val="accent2"/>
              </a:buClr>
              <a:buSzPct val="91999"/>
              <a:buFont typeface="Noto Sans Symbols"/>
              <a:buChar char="◼"/>
              <a:defRPr b="0" i="0" sz="1800" u="none" cap="none" strike="noStrike">
                <a:solidFill>
                  <a:schemeClr val="dk2"/>
                </a:solidFill>
                <a:latin typeface="Cabin"/>
                <a:ea typeface="Cabin"/>
                <a:cs typeface="Cabin"/>
                <a:sym typeface="Cabin"/>
              </a:defRPr>
            </a:lvl1pPr>
            <a:lvl2pPr indent="-219028" lvl="1" marL="630000" marR="0" rtl="0" algn="l">
              <a:spcBef>
                <a:spcPts val="320"/>
              </a:spcBef>
              <a:spcAft>
                <a:spcPts val="600"/>
              </a:spcAft>
              <a:buClr>
                <a:schemeClr val="accent2"/>
              </a:buClr>
              <a:buSzPct val="92000"/>
              <a:buFont typeface="Noto Sans Symbols"/>
              <a:buChar char="◼"/>
              <a:defRPr b="0" i="0" sz="1600" u="none" cap="none" strike="noStrike">
                <a:solidFill>
                  <a:schemeClr val="dk2"/>
                </a:solidFill>
                <a:latin typeface="Cabin"/>
                <a:ea typeface="Cabin"/>
                <a:cs typeface="Cabin"/>
                <a:sym typeface="Cabin"/>
              </a:defRPr>
            </a:lvl2pPr>
            <a:lvl3pPr indent="-195912" lvl="2" marL="900000" marR="0" rtl="0" algn="l">
              <a:spcBef>
                <a:spcPts val="280"/>
              </a:spcBef>
              <a:spcAft>
                <a:spcPts val="600"/>
              </a:spcAft>
              <a:buClr>
                <a:schemeClr val="accent2"/>
              </a:buClr>
              <a:buSzPct val="92000"/>
              <a:buFont typeface="Noto Sans Symbols"/>
              <a:buChar char="◼"/>
              <a:defRPr b="0" i="0" sz="1400" u="none" cap="none" strike="noStrike">
                <a:solidFill>
                  <a:schemeClr val="dk2"/>
                </a:solidFill>
                <a:latin typeface="Cabin"/>
                <a:ea typeface="Cabin"/>
                <a:cs typeface="Cabin"/>
                <a:sym typeface="Cabin"/>
              </a:defRPr>
            </a:lvl3pPr>
            <a:lvl4pPr indent="-168596" lvl="3" marL="1242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4pPr>
            <a:lvl5pPr indent="-172996" lvl="4" marL="1602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5pPr>
            <a:lvl6pPr indent="-166195" lvl="5" marL="1899999"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6pPr>
            <a:lvl7pPr indent="-161395" lvl="6" marL="22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7pPr>
            <a:lvl8pPr indent="-169295" lvl="7" marL="25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8pPr>
            <a:lvl9pPr indent="-164495" lvl="8" marL="2800000" marR="0" rtl="0" algn="l">
              <a:spcBef>
                <a:spcPts val="240"/>
              </a:spcBef>
              <a:spcAft>
                <a:spcPts val="600"/>
              </a:spcAft>
              <a:buClr>
                <a:schemeClr val="accent2"/>
              </a:buClr>
              <a:buSzPct val="92000"/>
              <a:buFont typeface="Noto Sans Symbols"/>
              <a:buChar char="◼"/>
              <a:defRPr b="0" i="0" sz="1200" u="none" cap="none" strike="noStrike">
                <a:solidFill>
                  <a:schemeClr val="dk2"/>
                </a:solidFill>
                <a:latin typeface="Cabin"/>
                <a:ea typeface="Cabin"/>
                <a:cs typeface="Cabin"/>
                <a:sym typeface="Cabin"/>
              </a:defRPr>
            </a:lvl9pPr>
          </a:lstStyle>
          <a:p/>
        </p:txBody>
      </p:sp>
      <p:sp>
        <p:nvSpPr>
          <p:cNvPr id="12" name="Shape 12"/>
          <p:cNvSpPr txBox="1"/>
          <p:nvPr>
            <p:ph idx="10" type="dt"/>
          </p:nvPr>
        </p:nvSpPr>
        <p:spPr>
          <a:xfrm>
            <a:off x="7605950" y="5956137"/>
            <a:ext cx="2844798" cy="365125"/>
          </a:xfrm>
          <a:prstGeom prst="rect">
            <a:avLst/>
          </a:prstGeom>
          <a:noFill/>
          <a:ln>
            <a:noFill/>
          </a:ln>
        </p:spPr>
        <p:txBody>
          <a:bodyPr anchorCtr="0" anchor="ctr" bIns="91425" lIns="91425" rIns="91425" tIns="91425"/>
          <a:lstStyle>
            <a:lvl1pPr indent="0" lvl="0" marL="0" marR="0" rtl="0" algn="r">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13" name="Shape 13"/>
          <p:cNvSpPr txBox="1"/>
          <p:nvPr>
            <p:ph idx="11" type="ftr"/>
          </p:nvPr>
        </p:nvSpPr>
        <p:spPr>
          <a:xfrm>
            <a:off x="581191" y="5951810"/>
            <a:ext cx="6917210"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chemeClr val="accent2"/>
                </a:solidFill>
                <a:latin typeface="Cabin"/>
                <a:ea typeface="Cabin"/>
                <a:cs typeface="Cabin"/>
                <a:sym typeface="Cabin"/>
              </a:defRPr>
            </a:lvl1pPr>
            <a:lvl2pPr indent="0" lvl="1" marL="457200" marR="0" rtl="0" algn="l">
              <a:spcBef>
                <a:spcPts val="0"/>
              </a:spcBef>
              <a:buNone/>
              <a:defRPr b="0" i="0" sz="1800" u="none" cap="none" strike="noStrike">
                <a:solidFill>
                  <a:schemeClr val="dk1"/>
                </a:solidFill>
                <a:latin typeface="Cabin"/>
                <a:ea typeface="Cabin"/>
                <a:cs typeface="Cabin"/>
                <a:sym typeface="Cabin"/>
              </a:defRPr>
            </a:lvl2pPr>
            <a:lvl3pPr indent="0" lvl="2" marL="914400" marR="0" rtl="0" algn="l">
              <a:spcBef>
                <a:spcPts val="0"/>
              </a:spcBef>
              <a:buNone/>
              <a:defRPr b="0" i="0" sz="1800" u="none" cap="none" strike="noStrike">
                <a:solidFill>
                  <a:schemeClr val="dk1"/>
                </a:solidFill>
                <a:latin typeface="Cabin"/>
                <a:ea typeface="Cabin"/>
                <a:cs typeface="Cabin"/>
                <a:sym typeface="Cabin"/>
              </a:defRPr>
            </a:lvl3pPr>
            <a:lvl4pPr indent="0" lvl="3" marL="1371600" marR="0" rtl="0" algn="l">
              <a:spcBef>
                <a:spcPts val="0"/>
              </a:spcBef>
              <a:buNone/>
              <a:defRPr b="0" i="0" sz="1800" u="none" cap="none" strike="noStrike">
                <a:solidFill>
                  <a:schemeClr val="dk1"/>
                </a:solidFill>
                <a:latin typeface="Cabin"/>
                <a:ea typeface="Cabin"/>
                <a:cs typeface="Cabin"/>
                <a:sym typeface="Cabin"/>
              </a:defRPr>
            </a:lvl4pPr>
            <a:lvl5pPr indent="0" lvl="4" marL="1828800" marR="0" rtl="0" algn="l">
              <a:spcBef>
                <a:spcPts val="0"/>
              </a:spcBef>
              <a:buNone/>
              <a:defRPr b="0" i="0" sz="1800" u="none" cap="none" strike="noStrike">
                <a:solidFill>
                  <a:schemeClr val="dk1"/>
                </a:solidFill>
                <a:latin typeface="Cabin"/>
                <a:ea typeface="Cabin"/>
                <a:cs typeface="Cabin"/>
                <a:sym typeface="Cabin"/>
              </a:defRPr>
            </a:lvl5pPr>
            <a:lvl6pPr indent="0" lvl="5" marL="2286000" marR="0" rtl="0" algn="l">
              <a:spcBef>
                <a:spcPts val="0"/>
              </a:spcBef>
              <a:buNone/>
              <a:defRPr b="0" i="0" sz="1800" u="none" cap="none" strike="noStrike">
                <a:solidFill>
                  <a:schemeClr val="dk1"/>
                </a:solidFill>
                <a:latin typeface="Cabin"/>
                <a:ea typeface="Cabin"/>
                <a:cs typeface="Cabin"/>
                <a:sym typeface="Cabin"/>
              </a:defRPr>
            </a:lvl6pPr>
            <a:lvl7pPr indent="0" lvl="6" marL="2743200" marR="0" rtl="0" algn="l">
              <a:spcBef>
                <a:spcPts val="0"/>
              </a:spcBef>
              <a:buNone/>
              <a:defRPr b="0" i="0" sz="1800" u="none" cap="none" strike="noStrike">
                <a:solidFill>
                  <a:schemeClr val="dk1"/>
                </a:solidFill>
                <a:latin typeface="Cabin"/>
                <a:ea typeface="Cabin"/>
                <a:cs typeface="Cabin"/>
                <a:sym typeface="Cabin"/>
              </a:defRPr>
            </a:lvl7pPr>
            <a:lvl8pPr indent="0" lvl="7" marL="3200400" marR="0" rtl="0" algn="l">
              <a:spcBef>
                <a:spcPts val="0"/>
              </a:spcBef>
              <a:buNone/>
              <a:defRPr b="0" i="0" sz="1800" u="none" cap="none" strike="noStrike">
                <a:solidFill>
                  <a:schemeClr val="dk1"/>
                </a:solidFill>
                <a:latin typeface="Cabin"/>
                <a:ea typeface="Cabin"/>
                <a:cs typeface="Cabin"/>
                <a:sym typeface="Cabin"/>
              </a:defRPr>
            </a:lvl8pPr>
            <a:lvl9pPr indent="0" lvl="8" marL="3657600" marR="0" rtl="0" algn="l">
              <a:spcBef>
                <a:spcPts val="0"/>
              </a:spcBef>
              <a:buNone/>
              <a:defRPr b="0" i="0" sz="1800" u="none" cap="none" strike="noStrike">
                <a:solidFill>
                  <a:schemeClr val="dk1"/>
                </a:solidFill>
                <a:latin typeface="Cabin"/>
                <a:ea typeface="Cabin"/>
                <a:cs typeface="Cabin"/>
                <a:sym typeface="Cabin"/>
              </a:defRPr>
            </a:lvl9pPr>
          </a:lstStyle>
          <a:p/>
        </p:txBody>
      </p:sp>
      <p:sp>
        <p:nvSpPr>
          <p:cNvPr id="14" name="Shape 14"/>
          <p:cNvSpPr txBox="1"/>
          <p:nvPr>
            <p:ph idx="12" type="sldNum"/>
          </p:nvPr>
        </p:nvSpPr>
        <p:spPr>
          <a:xfrm>
            <a:off x="10558300" y="5956137"/>
            <a:ext cx="105250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de-CH" sz="900" u="none" cap="none" strike="noStrike">
                <a:solidFill>
                  <a:schemeClr val="accent2"/>
                </a:solidFill>
                <a:latin typeface="Cabin"/>
                <a:ea typeface="Cabin"/>
                <a:cs typeface="Cabin"/>
                <a:sym typeface="Cabin"/>
              </a:rPr>
              <a:t>‹#›</a:t>
            </a:fld>
          </a:p>
        </p:txBody>
      </p:sp>
      <p:sp>
        <p:nvSpPr>
          <p:cNvPr id="15" name="Shape 15"/>
          <p:cNvSpPr/>
          <p:nvPr/>
        </p:nvSpPr>
        <p:spPr>
          <a:xfrm>
            <a:off x="446533" y="457200"/>
            <a:ext cx="3703319" cy="94997"/>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6" name="Shape 16"/>
          <p:cNvSpPr/>
          <p:nvPr/>
        </p:nvSpPr>
        <p:spPr>
          <a:xfrm>
            <a:off x="8042146" y="453643"/>
            <a:ext cx="3703319" cy="98554"/>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17" name="Shape 17"/>
          <p:cNvSpPr/>
          <p:nvPr/>
        </p:nvSpPr>
        <p:spPr>
          <a:xfrm>
            <a:off x="4241830" y="457200"/>
            <a:ext cx="3703319" cy="91439"/>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 Id="rId4" Type="http://schemas.openxmlformats.org/officeDocument/2006/relationships/image" Target="../media/image0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pic>
        <p:nvPicPr>
          <p:cNvPr id="100" name="Shape 100"/>
          <p:cNvPicPr preferRelativeResize="0"/>
          <p:nvPr/>
        </p:nvPicPr>
        <p:blipFill rotWithShape="1">
          <a:blip r:embed="rId3">
            <a:alphaModFix/>
          </a:blip>
          <a:srcRect b="0" l="0" r="0" t="0"/>
          <a:stretch/>
        </p:blipFill>
        <p:spPr>
          <a:xfrm>
            <a:off x="287384" y="757856"/>
            <a:ext cx="1948525" cy="1938878"/>
          </a:xfrm>
          <a:prstGeom prst="rect">
            <a:avLst/>
          </a:prstGeom>
          <a:noFill/>
          <a:ln>
            <a:noFill/>
          </a:ln>
        </p:spPr>
      </p:pic>
      <p:sp>
        <p:nvSpPr>
          <p:cNvPr id="101" name="Shape 101"/>
          <p:cNvSpPr txBox="1"/>
          <p:nvPr>
            <p:ph idx="1" type="subTitle"/>
          </p:nvPr>
        </p:nvSpPr>
        <p:spPr>
          <a:xfrm>
            <a:off x="1595269" y="3513907"/>
            <a:ext cx="9001461" cy="128669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accent2"/>
              </a:buClr>
              <a:buSzPct val="25000"/>
              <a:buFont typeface="Noto Sans Symbols"/>
              <a:buNone/>
            </a:pPr>
            <a:r>
              <a:rPr b="1" i="0" lang="de-CH" sz="3600" u="none" cap="none" strike="noStrike">
                <a:solidFill>
                  <a:schemeClr val="lt1"/>
                </a:solidFill>
                <a:latin typeface="Calibri"/>
                <a:ea typeface="Calibri"/>
                <a:cs typeface="Calibri"/>
                <a:sym typeface="Calibri"/>
              </a:rPr>
              <a:t>PROBLEMS WITH CONTEMPORY ECONOMICS – THE NEED FOR A NEW ECONOMIC THEORY</a:t>
            </a:r>
          </a:p>
        </p:txBody>
      </p:sp>
      <p:pic>
        <p:nvPicPr>
          <p:cNvPr id="102" name="Shape 102"/>
          <p:cNvPicPr preferRelativeResize="0"/>
          <p:nvPr/>
        </p:nvPicPr>
        <p:blipFill rotWithShape="1">
          <a:blip r:embed="rId4">
            <a:alphaModFix/>
          </a:blip>
          <a:srcRect b="0" l="0" r="0" t="0"/>
          <a:stretch/>
        </p:blipFill>
        <p:spPr>
          <a:xfrm>
            <a:off x="10006150" y="757856"/>
            <a:ext cx="1918672" cy="1918672"/>
          </a:xfrm>
          <a:prstGeom prst="rect">
            <a:avLst/>
          </a:prstGeom>
          <a:noFill/>
          <a:ln>
            <a:noFill/>
          </a:ln>
        </p:spPr>
      </p:pic>
      <p:sp>
        <p:nvSpPr>
          <p:cNvPr id="103" name="Shape 103"/>
          <p:cNvSpPr/>
          <p:nvPr/>
        </p:nvSpPr>
        <p:spPr>
          <a:xfrm>
            <a:off x="2405742" y="1101638"/>
            <a:ext cx="7380513" cy="132343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de-CH" sz="2400" u="none" cap="none" strike="noStrike">
                <a:solidFill>
                  <a:srgbClr val="0070C0"/>
                </a:solidFill>
                <a:latin typeface="Times New Roman"/>
                <a:ea typeface="Times New Roman"/>
                <a:cs typeface="Times New Roman"/>
                <a:sym typeface="Times New Roman"/>
              </a:rPr>
              <a:t>Post-Graduate Certificate Course/Roundtable in</a:t>
            </a:r>
            <a:br>
              <a:rPr b="1" i="0" lang="de-CH" sz="2800" u="none" cap="none" strike="noStrike">
                <a:solidFill>
                  <a:srgbClr val="0070C0"/>
                </a:solidFill>
                <a:latin typeface="Calibri"/>
                <a:ea typeface="Calibri"/>
                <a:cs typeface="Calibri"/>
                <a:sym typeface="Calibri"/>
              </a:rPr>
            </a:br>
            <a:r>
              <a:rPr b="1" i="0" lang="de-CH" sz="3600" u="none" cap="none" strike="noStrike">
                <a:solidFill>
                  <a:srgbClr val="C00000"/>
                </a:solidFill>
                <a:latin typeface="Georgia"/>
                <a:ea typeface="Georgia"/>
                <a:cs typeface="Georgia"/>
                <a:sym typeface="Georgia"/>
              </a:rPr>
              <a:t>Human Centered Economics</a:t>
            </a:r>
            <a:br>
              <a:rPr b="1" i="0" lang="de-CH" sz="2800" u="none" cap="none" strike="noStrike">
                <a:solidFill>
                  <a:srgbClr val="C00000"/>
                </a:solidFill>
                <a:latin typeface="Calibri"/>
                <a:ea typeface="Calibri"/>
                <a:cs typeface="Calibri"/>
                <a:sym typeface="Calibri"/>
              </a:rPr>
            </a:br>
            <a:r>
              <a:rPr b="1" i="1" lang="de-CH" sz="2000" u="none" cap="none" strike="noStrike">
                <a:solidFill>
                  <a:srgbClr val="595959"/>
                </a:solidFill>
                <a:latin typeface="Georgia"/>
                <a:ea typeface="Georgia"/>
                <a:cs typeface="Georgia"/>
                <a:sym typeface="Georgia"/>
              </a:rPr>
              <a:t>February 1-3, 2017, IUC, Dubrovnik, Croatia</a:t>
            </a:r>
          </a:p>
        </p:txBody>
      </p:sp>
      <p:sp>
        <p:nvSpPr>
          <p:cNvPr id="104" name="Shape 104"/>
          <p:cNvSpPr txBox="1"/>
          <p:nvPr/>
        </p:nvSpPr>
        <p:spPr>
          <a:xfrm>
            <a:off x="7328263" y="4976948"/>
            <a:ext cx="3135086" cy="584774"/>
          </a:xfrm>
          <a:prstGeom prst="rect">
            <a:avLst/>
          </a:prstGeom>
          <a:noFill/>
          <a:ln>
            <a:noFill/>
          </a:ln>
        </p:spPr>
        <p:txBody>
          <a:bodyPr anchorCtr="0" anchor="t" bIns="45700" lIns="91425" rIns="91425" tIns="45700">
            <a:noAutofit/>
          </a:bodyPr>
          <a:lstStyle/>
          <a:p>
            <a:pPr indent="0" lvl="0" marL="0" marR="0" rtl="0" algn="r">
              <a:spcBef>
                <a:spcPts val="0"/>
              </a:spcBef>
              <a:buSzPct val="25000"/>
              <a:buNone/>
            </a:pPr>
            <a:r>
              <a:rPr b="1" i="0" lang="de-CH" sz="3200" u="none" cap="none" strike="noStrike">
                <a:solidFill>
                  <a:srgbClr val="FFC000"/>
                </a:solidFill>
                <a:latin typeface="EB Garamond"/>
                <a:ea typeface="EB Garamond"/>
                <a:cs typeface="EB Garamond"/>
                <a:sym typeface="EB Garamond"/>
              </a:rPr>
              <a:t>Erich Hoedl</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581191" y="780533"/>
            <a:ext cx="11029616" cy="643317"/>
          </a:xfrm>
          <a:prstGeom prst="rect">
            <a:avLst/>
          </a:prstGeom>
          <a:noFill/>
          <a:ln>
            <a:noFill/>
          </a:ln>
        </p:spPr>
        <p:txBody>
          <a:bodyPr anchorCtr="0" anchor="b" bIns="45700" lIns="91425" rIns="91425" tIns="45700">
            <a:noAutofit/>
          </a:bodyPr>
          <a:lstStyle/>
          <a:p>
            <a:pPr indent="0" lvl="0" marL="0" marR="0" rtl="0" algn="l">
              <a:spcBef>
                <a:spcPts val="0"/>
              </a:spcBef>
              <a:buClr>
                <a:schemeClr val="lt1"/>
              </a:buClr>
              <a:buSzPct val="25000"/>
              <a:buFont typeface="Cabin"/>
              <a:buNone/>
            </a:pPr>
            <a:r>
              <a:rPr b="1" i="0" lang="de-CH" sz="2800" u="none" cap="none" strike="noStrike">
                <a:solidFill>
                  <a:schemeClr val="lt1"/>
                </a:solidFill>
                <a:latin typeface="Cabin"/>
                <a:ea typeface="Cabin"/>
                <a:cs typeface="Cabin"/>
                <a:sym typeface="Cabin"/>
              </a:rPr>
              <a:t>INTRODUCTION</a:t>
            </a:r>
          </a:p>
        </p:txBody>
      </p:sp>
      <p:sp>
        <p:nvSpPr>
          <p:cNvPr id="110" name="Shape 110"/>
          <p:cNvSpPr txBox="1"/>
          <p:nvPr>
            <p:ph idx="1" type="body"/>
          </p:nvPr>
        </p:nvSpPr>
        <p:spPr>
          <a:xfrm>
            <a:off x="581191" y="1907176"/>
            <a:ext cx="11029614" cy="4741819"/>
          </a:xfrm>
          <a:prstGeom prst="rect">
            <a:avLst/>
          </a:prstGeom>
          <a:noFill/>
          <a:ln>
            <a:noFill/>
          </a:ln>
        </p:spPr>
        <p:txBody>
          <a:bodyPr anchorCtr="0" anchor="ctr" bIns="45700" lIns="91425" rIns="91425" tIns="45700">
            <a:noAutofit/>
          </a:bodyPr>
          <a:lstStyle/>
          <a:p>
            <a:pPr indent="-306000" lvl="0" marL="306000" marR="0" rtl="0" algn="just">
              <a:spcBef>
                <a:spcPts val="0"/>
              </a:spcBef>
              <a:spcAft>
                <a:spcPts val="0"/>
              </a:spcAft>
              <a:buClr>
                <a:schemeClr val="accent2"/>
              </a:buClr>
              <a:buSzPct val="91999"/>
              <a:buFont typeface="Noto Sans Symbols"/>
              <a:buChar char="◼"/>
            </a:pPr>
            <a:r>
              <a:rPr b="1" i="1" lang="de-CH" sz="1800" u="none" cap="none" strike="noStrike">
                <a:solidFill>
                  <a:schemeClr val="dk1"/>
                </a:solidFill>
                <a:latin typeface="Arial Narrow"/>
                <a:ea typeface="Arial Narrow"/>
                <a:cs typeface="Arial Narrow"/>
                <a:sym typeface="Arial Narrow"/>
              </a:rPr>
              <a:t>Contempory economics ha</a:t>
            </a:r>
            <a:r>
              <a:rPr b="1" i="1" lang="de-CH">
                <a:solidFill>
                  <a:schemeClr val="dk1"/>
                </a:solidFill>
                <a:latin typeface="Arial Narrow"/>
                <a:ea typeface="Arial Narrow"/>
                <a:cs typeface="Arial Narrow"/>
                <a:sym typeface="Arial Narrow"/>
              </a:rPr>
              <a:t>s</a:t>
            </a:r>
            <a:r>
              <a:rPr b="1" i="1" lang="de-CH" sz="1800" u="none" cap="none" strike="noStrike">
                <a:solidFill>
                  <a:schemeClr val="dk1"/>
                </a:solidFill>
                <a:latin typeface="Arial Narrow"/>
                <a:ea typeface="Arial Narrow"/>
                <a:cs typeface="Arial Narrow"/>
                <a:sym typeface="Arial Narrow"/>
              </a:rPr>
              <a:t> a few basic deficiencies: (a) </a:t>
            </a:r>
            <a:r>
              <a:rPr b="1" i="1" lang="de-CH">
                <a:solidFill>
                  <a:schemeClr val="dk1"/>
                </a:solidFill>
                <a:latin typeface="Arial Narrow"/>
                <a:ea typeface="Arial Narrow"/>
                <a:cs typeface="Arial Narrow"/>
                <a:sym typeface="Arial Narrow"/>
              </a:rPr>
              <a:t>It has</a:t>
            </a:r>
            <a:r>
              <a:rPr b="1" i="1" lang="de-CH" sz="1800" u="none" cap="none" strike="noStrike">
                <a:solidFill>
                  <a:schemeClr val="dk1"/>
                </a:solidFill>
                <a:latin typeface="Arial Narrow"/>
                <a:ea typeface="Arial Narrow"/>
                <a:cs typeface="Arial Narrow"/>
                <a:sym typeface="Arial Narrow"/>
              </a:rPr>
              <a:t> no coherent links to the society, (b) the methodology is mainly rationalistic and not evolutionary and (c) the analysis is capital-oriented and not human-centered and (d) </a:t>
            </a:r>
            <a:r>
              <a:rPr b="1" i="1" lang="de-CH">
                <a:solidFill>
                  <a:schemeClr val="dk1"/>
                </a:solidFill>
                <a:latin typeface="Arial Narrow"/>
                <a:ea typeface="Arial Narrow"/>
                <a:cs typeface="Arial Narrow"/>
                <a:sym typeface="Arial Narrow"/>
              </a:rPr>
              <a:t>it lacks</a:t>
            </a:r>
            <a:r>
              <a:rPr b="1" i="1" lang="de-CH" sz="1800" u="none" cap="none" strike="noStrike">
                <a:solidFill>
                  <a:schemeClr val="dk1"/>
                </a:solidFill>
                <a:latin typeface="Arial Narrow"/>
                <a:ea typeface="Arial Narrow"/>
                <a:cs typeface="Arial Narrow"/>
                <a:sym typeface="Arial Narrow"/>
              </a:rPr>
              <a:t> awareness of economic and societal history.</a:t>
            </a:r>
          </a:p>
          <a:p>
            <a:pPr indent="-306000" lvl="0" marL="306000" marR="0" rtl="0" algn="just">
              <a:spcBef>
                <a:spcPts val="960"/>
              </a:spcBef>
              <a:spcAft>
                <a:spcPts val="0"/>
              </a:spcAft>
              <a:buClr>
                <a:schemeClr val="accent2"/>
              </a:buClr>
              <a:buSzPct val="91999"/>
              <a:buFont typeface="Noto Sans Symbols"/>
              <a:buChar char="◼"/>
            </a:pPr>
            <a:r>
              <a:rPr b="1" i="1" lang="de-CH" sz="1800" u="none" cap="none" strike="noStrike">
                <a:solidFill>
                  <a:schemeClr val="dk1"/>
                </a:solidFill>
                <a:latin typeface="Arial Narrow"/>
                <a:ea typeface="Arial Narrow"/>
                <a:cs typeface="Arial Narrow"/>
                <a:sym typeface="Arial Narrow"/>
              </a:rPr>
              <a:t>Influential economists are aware of the societal implications of their theories, </a:t>
            </a:r>
            <a:r>
              <a:rPr b="1" i="1" lang="de-CH">
                <a:solidFill>
                  <a:schemeClr val="dk1"/>
                </a:solidFill>
                <a:latin typeface="Arial Narrow"/>
                <a:ea typeface="Arial Narrow"/>
                <a:cs typeface="Arial Narrow"/>
                <a:sym typeface="Arial Narrow"/>
              </a:rPr>
              <a:t>their</a:t>
            </a:r>
            <a:r>
              <a:rPr b="1" i="1" lang="de-CH" sz="1800" u="none" cap="none" strike="noStrike">
                <a:solidFill>
                  <a:schemeClr val="dk1"/>
                </a:solidFill>
                <a:latin typeface="Arial Narrow"/>
                <a:ea typeface="Arial Narrow"/>
                <a:cs typeface="Arial Narrow"/>
                <a:sym typeface="Arial Narrow"/>
              </a:rPr>
              <a:t> historical role, the limits of rationalistic and capital-oriented arguments. It is the value system behind contempory economics which results in the mentioned deficiences. The tacit values lead to </a:t>
            </a:r>
            <a:r>
              <a:rPr b="1" i="1" lang="de-CH">
                <a:solidFill>
                  <a:schemeClr val="dk1"/>
                </a:solidFill>
                <a:latin typeface="Arial Narrow"/>
                <a:ea typeface="Arial Narrow"/>
                <a:cs typeface="Arial Narrow"/>
                <a:sym typeface="Arial Narrow"/>
              </a:rPr>
              <a:t>a </a:t>
            </a:r>
            <a:r>
              <a:rPr b="1" i="1" lang="de-CH" sz="1800" u="none" cap="none" strike="noStrike">
                <a:solidFill>
                  <a:schemeClr val="dk1"/>
                </a:solidFill>
                <a:latin typeface="Arial Narrow"/>
                <a:ea typeface="Arial Narrow"/>
                <a:cs typeface="Arial Narrow"/>
                <a:sym typeface="Arial Narrow"/>
              </a:rPr>
              <a:t>conservative orientation of economics and they do not allow future-oriented solutions in a rapidly changing world. Therefore, </a:t>
            </a:r>
            <a:r>
              <a:rPr b="1" i="1" lang="de-CH">
                <a:solidFill>
                  <a:schemeClr val="dk1"/>
                </a:solidFill>
                <a:latin typeface="Arial Narrow"/>
                <a:ea typeface="Arial Narrow"/>
                <a:cs typeface="Arial Narrow"/>
                <a:sym typeface="Arial Narrow"/>
              </a:rPr>
              <a:t> there </a:t>
            </a:r>
            <a:r>
              <a:rPr b="1" i="1" lang="de-CH" sz="1800" u="none" cap="none" strike="noStrike">
                <a:solidFill>
                  <a:schemeClr val="dk1"/>
                </a:solidFill>
                <a:latin typeface="Arial Narrow"/>
                <a:ea typeface="Arial Narrow"/>
                <a:cs typeface="Arial Narrow"/>
                <a:sym typeface="Arial Narrow"/>
              </a:rPr>
              <a:t>exists a vital need for a New Economic Theory (NET).</a:t>
            </a:r>
          </a:p>
          <a:p>
            <a:pPr indent="-306000" lvl="0" marL="306000" marR="0" rtl="0" algn="just">
              <a:spcBef>
                <a:spcPts val="960"/>
              </a:spcBef>
              <a:spcAft>
                <a:spcPts val="0"/>
              </a:spcAft>
              <a:buClr>
                <a:schemeClr val="accent2"/>
              </a:buClr>
              <a:buSzPct val="91999"/>
              <a:buFont typeface="Noto Sans Symbols"/>
              <a:buChar char="◼"/>
            </a:pPr>
            <a:r>
              <a:rPr b="1" i="1" lang="de-CH" sz="1800" u="none" cap="none" strike="noStrike">
                <a:solidFill>
                  <a:schemeClr val="dk1"/>
                </a:solidFill>
                <a:latin typeface="Arial Narrow"/>
                <a:ea typeface="Arial Narrow"/>
                <a:cs typeface="Arial Narrow"/>
                <a:sym typeface="Arial Narrow"/>
              </a:rPr>
              <a:t>We will discuss shortly the following subjects of economic theory: (1) The turn from political economy to economics without explicit societal questions, (2) the degradation of economic development to economic growth, (3) the degradation of production to physical concepts instead of societal processes, (4) the downgrading of labour to a source for income and consumption and (5) confining economics to nation-states, ex</a:t>
            </a:r>
            <a:r>
              <a:rPr b="1" i="1" lang="de-CH">
                <a:solidFill>
                  <a:schemeClr val="dk1"/>
                </a:solidFill>
                <a:latin typeface="Arial Narrow"/>
                <a:ea typeface="Arial Narrow"/>
                <a:cs typeface="Arial Narrow"/>
                <a:sym typeface="Arial Narrow"/>
              </a:rPr>
              <a:t>clu</a:t>
            </a:r>
            <a:r>
              <a:rPr b="1" i="1" lang="de-CH" sz="1800" u="none" cap="none" strike="noStrike">
                <a:solidFill>
                  <a:schemeClr val="dk1"/>
                </a:solidFill>
                <a:latin typeface="Arial Narrow"/>
                <a:ea typeface="Arial Narrow"/>
                <a:cs typeface="Arial Narrow"/>
                <a:sym typeface="Arial Narrow"/>
              </a:rPr>
              <a:t>ding globalisation largely.</a:t>
            </a:r>
          </a:p>
          <a:p>
            <a:pPr indent="-306000" lvl="0" marL="306000" marR="0" rtl="0" algn="just">
              <a:spcBef>
                <a:spcPts val="960"/>
              </a:spcBef>
              <a:spcAft>
                <a:spcPts val="0"/>
              </a:spcAft>
              <a:buClr>
                <a:schemeClr val="accent2"/>
              </a:buClr>
              <a:buSzPct val="91999"/>
              <a:buFont typeface="Noto Sans Symbols"/>
              <a:buChar char="◼"/>
            </a:pPr>
            <a:r>
              <a:rPr b="1" i="1" lang="de-CH" sz="1800" u="none" cap="none" strike="noStrike">
                <a:solidFill>
                  <a:schemeClr val="dk1"/>
                </a:solidFill>
                <a:latin typeface="Arial Narrow"/>
                <a:ea typeface="Arial Narrow"/>
                <a:cs typeface="Arial Narrow"/>
                <a:sym typeface="Arial Narrow"/>
              </a:rPr>
              <a:t>We will refer to each of these five items and to some modifications during the last few decades, which demonstrates the unease with contemporary economics. Finally, we will roughly enumerate some critical points, which should be observed in the development of a NET.</a:t>
            </a:r>
          </a:p>
          <a:p>
            <a:pPr indent="-306000" lvl="0" marL="306000" marR="0" rtl="0" algn="l">
              <a:spcBef>
                <a:spcPts val="920"/>
              </a:spcBef>
              <a:spcAft>
                <a:spcPts val="0"/>
              </a:spcAft>
              <a:buClr>
                <a:schemeClr val="accent2"/>
              </a:buClr>
              <a:buSzPct val="92000"/>
              <a:buFont typeface="Noto Sans Symbols"/>
              <a:buNone/>
            </a:pPr>
            <a:r>
              <a:t/>
            </a:r>
            <a:endParaRPr b="0" i="0" sz="1600" u="none" cap="none" strike="noStrike">
              <a:solidFill>
                <a:schemeClr val="dk1"/>
              </a:solidFill>
              <a:latin typeface="Arial Narrow"/>
              <a:ea typeface="Arial Narrow"/>
              <a:cs typeface="Arial Narrow"/>
              <a:sym typeface="Arial Narrow"/>
            </a:endParaRPr>
          </a:p>
        </p:txBody>
      </p:sp>
      <p:sp>
        <p:nvSpPr>
          <p:cNvPr id="111" name="Shape 111"/>
          <p:cNvSpPr txBox="1"/>
          <p:nvPr>
            <p:ph idx="12" type="sldNum"/>
          </p:nvPr>
        </p:nvSpPr>
        <p:spPr>
          <a:xfrm>
            <a:off x="11247120" y="623777"/>
            <a:ext cx="40287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de-CH" sz="1400" u="none" cap="none" strike="noStrike">
                <a:solidFill>
                  <a:schemeClr val="lt1"/>
                </a:solidFill>
                <a:latin typeface="Cabin"/>
                <a:ea typeface="Cabin"/>
                <a:cs typeface="Cabin"/>
                <a:sym typeface="Cabin"/>
              </a:rPr>
              <a:t>‹#›</a:t>
            </a:fld>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581191" y="754408"/>
            <a:ext cx="11029616" cy="1013799"/>
          </a:xfrm>
          <a:prstGeom prst="rect">
            <a:avLst/>
          </a:prstGeom>
          <a:noFill/>
          <a:ln>
            <a:noFill/>
          </a:ln>
        </p:spPr>
        <p:txBody>
          <a:bodyPr anchorCtr="0" anchor="b" bIns="45700" lIns="91425" rIns="91425" tIns="45700">
            <a:noAutofit/>
          </a:bodyPr>
          <a:lstStyle/>
          <a:p>
            <a:pPr indent="0" lvl="0" marL="0" marR="0" rtl="0" algn="l">
              <a:spcBef>
                <a:spcPts val="0"/>
              </a:spcBef>
              <a:buClr>
                <a:schemeClr val="lt1"/>
              </a:buClr>
              <a:buSzPct val="25000"/>
              <a:buFont typeface="Cabin"/>
              <a:buNone/>
            </a:pPr>
            <a:r>
              <a:rPr b="0" i="0" lang="de-CH" sz="2520" u="none" cap="none" strike="noStrike">
                <a:solidFill>
                  <a:schemeClr val="lt1"/>
                </a:solidFill>
                <a:latin typeface="Cabin"/>
                <a:ea typeface="Cabin"/>
                <a:cs typeface="Cabin"/>
                <a:sym typeface="Cabin"/>
              </a:rPr>
              <a:t> </a:t>
            </a:r>
            <a:br>
              <a:rPr b="0" i="0" lang="de-CH" sz="2520" u="none" cap="none" strike="noStrike">
                <a:solidFill>
                  <a:schemeClr val="lt1"/>
                </a:solidFill>
                <a:latin typeface="Cabin"/>
                <a:ea typeface="Cabin"/>
                <a:cs typeface="Cabin"/>
                <a:sym typeface="Cabin"/>
              </a:rPr>
            </a:br>
            <a:r>
              <a:rPr b="1" i="0" lang="de-CH" sz="2520" u="none" cap="none" strike="noStrike">
                <a:solidFill>
                  <a:schemeClr val="lt1"/>
                </a:solidFill>
                <a:latin typeface="Cabin"/>
                <a:ea typeface="Cabin"/>
                <a:cs typeface="Cabin"/>
                <a:sym typeface="Cabin"/>
              </a:rPr>
              <a:t>1. POLITICAL ECONOMY AND ECONOMICS</a:t>
            </a:r>
            <a:br>
              <a:rPr b="0" i="0" lang="de-CH" sz="2520" u="none" cap="none" strike="noStrike">
                <a:solidFill>
                  <a:schemeClr val="lt1"/>
                </a:solidFill>
                <a:latin typeface="Cabin"/>
                <a:ea typeface="Cabin"/>
                <a:cs typeface="Cabin"/>
                <a:sym typeface="Cabin"/>
              </a:rPr>
            </a:br>
          </a:p>
        </p:txBody>
      </p:sp>
      <p:sp>
        <p:nvSpPr>
          <p:cNvPr id="117" name="Shape 117"/>
          <p:cNvSpPr txBox="1"/>
          <p:nvPr>
            <p:ph idx="1" type="body"/>
          </p:nvPr>
        </p:nvSpPr>
        <p:spPr>
          <a:xfrm>
            <a:off x="581193" y="1866827"/>
            <a:ext cx="11029614" cy="4454433"/>
          </a:xfrm>
          <a:prstGeom prst="rect">
            <a:avLst/>
          </a:prstGeom>
          <a:noFill/>
          <a:ln>
            <a:noFill/>
          </a:ln>
        </p:spPr>
        <p:txBody>
          <a:bodyPr anchorCtr="0" anchor="ctr" bIns="45700" lIns="91425" rIns="91425" tIns="45700">
            <a:noAutofit/>
          </a:bodyPr>
          <a:lstStyle/>
          <a:p>
            <a:pPr indent="-306000" lvl="0" marL="306000" marR="0" rtl="0" algn="just">
              <a:spcBef>
                <a:spcPts val="0"/>
              </a:spcBef>
              <a:spcAft>
                <a:spcPts val="0"/>
              </a:spcAft>
              <a:buClr>
                <a:schemeClr val="accent2"/>
              </a:buClr>
              <a:buSzPct val="91999"/>
              <a:buFont typeface="Noto Sans Symbols"/>
              <a:buChar char="◼"/>
            </a:pPr>
            <a:r>
              <a:rPr b="1" i="0" lang="de-CH" sz="2000" u="none" cap="none" strike="noStrike">
                <a:solidFill>
                  <a:schemeClr val="dk1"/>
                </a:solidFill>
                <a:latin typeface="Calibri"/>
                <a:ea typeface="Calibri"/>
                <a:cs typeface="Calibri"/>
                <a:sym typeface="Calibri"/>
              </a:rPr>
              <a:t>Smith, a moral philosopher, developed a political economy against Physiocrats and included many societal dimensions of the emerging industrialism, including the important role of work.</a:t>
            </a:r>
          </a:p>
          <a:p>
            <a:pPr indent="-306000" lvl="0" marL="306000" marR="0" rtl="0" algn="just">
              <a:spcBef>
                <a:spcPts val="1000"/>
              </a:spcBef>
              <a:spcAft>
                <a:spcPts val="0"/>
              </a:spcAft>
              <a:buClr>
                <a:schemeClr val="accent2"/>
              </a:buClr>
              <a:buSzPct val="91999"/>
              <a:buFont typeface="Noto Sans Symbols"/>
              <a:buChar char="◼"/>
            </a:pPr>
            <a:r>
              <a:rPr b="1" i="0" lang="de-CH" sz="2000" u="none" cap="none" strike="noStrike">
                <a:solidFill>
                  <a:schemeClr val="dk1"/>
                </a:solidFill>
                <a:latin typeface="Calibri"/>
                <a:ea typeface="Calibri"/>
                <a:cs typeface="Calibri"/>
                <a:sym typeface="Calibri"/>
              </a:rPr>
              <a:t>Ricardo developed ‘iron laws’ of distribution and stripped-out societal questions. The marginal revolution turns to the consumer and he proclaimed stability without referring to stocks.</a:t>
            </a:r>
          </a:p>
          <a:p>
            <a:pPr indent="-306000" lvl="0" marL="306000" marR="0" rtl="0" algn="just">
              <a:spcBef>
                <a:spcPts val="1000"/>
              </a:spcBef>
              <a:spcAft>
                <a:spcPts val="0"/>
              </a:spcAft>
              <a:buClr>
                <a:schemeClr val="accent2"/>
              </a:buClr>
              <a:buSzPct val="91999"/>
              <a:buFont typeface="Noto Sans Symbols"/>
              <a:buChar char="◼"/>
            </a:pPr>
            <a:r>
              <a:rPr b="1" i="0" lang="de-CH" sz="2000" u="none" cap="none" strike="noStrike">
                <a:solidFill>
                  <a:schemeClr val="dk1"/>
                </a:solidFill>
                <a:latin typeface="Calibri"/>
                <a:ea typeface="Calibri"/>
                <a:cs typeface="Calibri"/>
                <a:sym typeface="Calibri"/>
              </a:rPr>
              <a:t>General Equilibrium Theory confirmed it mathematically, which is the basis for neoclassical theory, which is sociologically enriched by Neoliberals, but all these theories neglect the instability and openness of economic development.</a:t>
            </a:r>
          </a:p>
          <a:p>
            <a:pPr indent="-306000" lvl="0" marL="306000" marR="0" rtl="0" algn="just">
              <a:spcBef>
                <a:spcPts val="1000"/>
              </a:spcBef>
              <a:spcAft>
                <a:spcPts val="0"/>
              </a:spcAft>
              <a:buClr>
                <a:schemeClr val="accent2"/>
              </a:buClr>
              <a:buSzPct val="91999"/>
              <a:buFont typeface="Noto Sans Symbols"/>
              <a:buChar char="◼"/>
            </a:pPr>
            <a:r>
              <a:rPr b="1" i="0" lang="de-CH" sz="2000" u="none" cap="none" strike="noStrike">
                <a:solidFill>
                  <a:schemeClr val="dk1"/>
                </a:solidFill>
                <a:latin typeface="Calibri"/>
                <a:ea typeface="Calibri"/>
                <a:cs typeface="Calibri"/>
                <a:sym typeface="Calibri"/>
              </a:rPr>
              <a:t>Keynes detected instabilities and his remedy was state intervention. Post-Keynesians question income distribution and the role of money, but exclude again the capital stock.</a:t>
            </a:r>
          </a:p>
          <a:p>
            <a:pPr indent="-306000" lvl="0" marL="306000" marR="0" rtl="0" algn="just">
              <a:spcBef>
                <a:spcPts val="1000"/>
              </a:spcBef>
              <a:spcAft>
                <a:spcPts val="0"/>
              </a:spcAft>
              <a:buClr>
                <a:schemeClr val="accent2"/>
              </a:buClr>
              <a:buSzPct val="91999"/>
              <a:buFont typeface="Noto Sans Symbols"/>
              <a:buChar char="◼"/>
            </a:pPr>
            <a:r>
              <a:rPr b="1" i="1" lang="de-CH" sz="2000" u="none" cap="none" strike="noStrike">
                <a:solidFill>
                  <a:srgbClr val="FF0000"/>
                </a:solidFill>
                <a:latin typeface="Calibri"/>
                <a:ea typeface="Calibri"/>
                <a:cs typeface="Calibri"/>
                <a:sym typeface="Calibri"/>
              </a:rPr>
              <a:t>Critical Points:</a:t>
            </a:r>
            <a:r>
              <a:rPr b="1" i="0" lang="de-CH" sz="2000" u="none" cap="none" strike="noStrike">
                <a:solidFill>
                  <a:srgbClr val="FF0000"/>
                </a:solidFill>
                <a:latin typeface="Calibri"/>
                <a:ea typeface="Calibri"/>
                <a:cs typeface="Calibri"/>
                <a:sym typeface="Calibri"/>
              </a:rPr>
              <a:t> Embedding economy in the society, defining instabilities and openness, role of distribution of stocks.</a:t>
            </a:r>
          </a:p>
          <a:p>
            <a:pPr indent="-306000" lvl="0" marL="306000" marR="0" rtl="0" algn="l">
              <a:spcBef>
                <a:spcPts val="960"/>
              </a:spcBef>
              <a:spcAft>
                <a:spcPts val="0"/>
              </a:spcAft>
              <a:buClr>
                <a:schemeClr val="accent2"/>
              </a:buClr>
              <a:buSzPct val="91999"/>
              <a:buFont typeface="Noto Sans Symbols"/>
              <a:buNone/>
            </a:pPr>
            <a:r>
              <a:t/>
            </a:r>
            <a:endParaRPr b="0" i="0" sz="1800" u="none" cap="none" strike="noStrike">
              <a:solidFill>
                <a:schemeClr val="dk2"/>
              </a:solidFill>
              <a:latin typeface="Cabin"/>
              <a:ea typeface="Cabin"/>
              <a:cs typeface="Cabin"/>
              <a:sym typeface="Cabin"/>
            </a:endParaRPr>
          </a:p>
        </p:txBody>
      </p:sp>
      <p:sp>
        <p:nvSpPr>
          <p:cNvPr id="118" name="Shape 118"/>
          <p:cNvSpPr txBox="1"/>
          <p:nvPr>
            <p:ph idx="12" type="sldNum"/>
          </p:nvPr>
        </p:nvSpPr>
        <p:spPr>
          <a:xfrm>
            <a:off x="10636678" y="597652"/>
            <a:ext cx="1052508"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de-CH" sz="1400" u="none" cap="none" strike="noStrike">
                <a:solidFill>
                  <a:schemeClr val="lt1"/>
                </a:solidFill>
                <a:latin typeface="Cabin"/>
                <a:ea typeface="Cabin"/>
                <a:cs typeface="Cabin"/>
                <a:sym typeface="Cabin"/>
              </a:rPr>
              <a:t>‹#›</a:t>
            </a:fld>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581191" y="741345"/>
            <a:ext cx="11029500" cy="721799"/>
          </a:xfrm>
          <a:prstGeom prst="rect">
            <a:avLst/>
          </a:prstGeom>
          <a:noFill/>
          <a:ln>
            <a:noFill/>
          </a:ln>
        </p:spPr>
        <p:txBody>
          <a:bodyPr anchorCtr="0" anchor="b" bIns="45700" lIns="91425" rIns="91425" tIns="45700">
            <a:noAutofit/>
          </a:bodyPr>
          <a:lstStyle/>
          <a:p>
            <a:pPr indent="0" lvl="0" marL="0" marR="0" rtl="0" algn="l">
              <a:spcBef>
                <a:spcPts val="0"/>
              </a:spcBef>
              <a:buClr>
                <a:schemeClr val="lt1"/>
              </a:buClr>
              <a:buSzPct val="25000"/>
              <a:buFont typeface="Cabin"/>
              <a:buNone/>
            </a:pPr>
            <a:r>
              <a:rPr b="1" i="0" lang="de-CH" sz="2800" u="none" cap="none" strike="noStrike">
                <a:solidFill>
                  <a:schemeClr val="lt1"/>
                </a:solidFill>
                <a:latin typeface="Cabin"/>
                <a:ea typeface="Cabin"/>
                <a:cs typeface="Cabin"/>
                <a:sym typeface="Cabin"/>
              </a:rPr>
              <a:t>2. SOCIETAL DEVELOPMENT AND ECONOMIC GROWTH</a:t>
            </a:r>
          </a:p>
        </p:txBody>
      </p:sp>
      <p:sp>
        <p:nvSpPr>
          <p:cNvPr id="124" name="Shape 124"/>
          <p:cNvSpPr txBox="1"/>
          <p:nvPr>
            <p:ph idx="1" type="body"/>
          </p:nvPr>
        </p:nvSpPr>
        <p:spPr>
          <a:xfrm>
            <a:off x="581200" y="1793624"/>
            <a:ext cx="11029500" cy="4764000"/>
          </a:xfrm>
          <a:prstGeom prst="rect">
            <a:avLst/>
          </a:prstGeom>
          <a:noFill/>
          <a:ln>
            <a:noFill/>
          </a:ln>
        </p:spPr>
        <p:txBody>
          <a:bodyPr anchorCtr="0" anchor="ctr" bIns="45700" lIns="91425" rIns="91425" tIns="45700">
            <a:noAutofit/>
          </a:bodyPr>
          <a:lstStyle/>
          <a:p>
            <a:pPr indent="-306000" lvl="0" marL="306000" marR="0" rtl="0" algn="just">
              <a:lnSpc>
                <a:spcPct val="80000"/>
              </a:lnSpc>
              <a:spcBef>
                <a:spcPts val="0"/>
              </a:spcBef>
              <a:spcAft>
                <a:spcPts val="0"/>
              </a:spcAft>
              <a:buClr>
                <a:schemeClr val="accent2"/>
              </a:buClr>
              <a:buSzPct val="93610"/>
              <a:buFont typeface="Noto Sans Symbols"/>
              <a:buChar char="◼"/>
            </a:pPr>
            <a:r>
              <a:t/>
            </a:r>
            <a:endParaRPr b="1" sz="2035">
              <a:solidFill>
                <a:schemeClr val="dk1"/>
              </a:solidFill>
              <a:latin typeface="Calibri"/>
              <a:ea typeface="Calibri"/>
              <a:cs typeface="Calibri"/>
              <a:sym typeface="Calibri"/>
            </a:endParaRPr>
          </a:p>
          <a:p>
            <a:pPr indent="-306000" lvl="0" marL="306000" marR="0" rtl="0" algn="just">
              <a:lnSpc>
                <a:spcPct val="80000"/>
              </a:lnSpc>
              <a:spcBef>
                <a:spcPts val="0"/>
              </a:spcBef>
              <a:spcAft>
                <a:spcPts val="0"/>
              </a:spcAft>
              <a:buClr>
                <a:schemeClr val="accent2"/>
              </a:buClr>
              <a:buSzPct val="93610"/>
              <a:buFont typeface="Noto Sans Symbols"/>
              <a:buChar char="◼"/>
            </a:pPr>
            <a:r>
              <a:t/>
            </a:r>
            <a:endParaRPr b="1" sz="2035">
              <a:solidFill>
                <a:schemeClr val="dk1"/>
              </a:solidFill>
              <a:latin typeface="Calibri"/>
              <a:ea typeface="Calibri"/>
              <a:cs typeface="Calibri"/>
              <a:sym typeface="Calibri"/>
            </a:endParaRPr>
          </a:p>
          <a:p>
            <a:pPr indent="-306000" lvl="0" marL="306000" marR="0" rtl="0" algn="just">
              <a:lnSpc>
                <a:spcPct val="80000"/>
              </a:lnSpc>
              <a:spcBef>
                <a:spcPts val="0"/>
              </a:spcBef>
              <a:spcAft>
                <a:spcPts val="0"/>
              </a:spcAft>
              <a:buClr>
                <a:schemeClr val="accent2"/>
              </a:buClr>
              <a:buSzPct val="93610"/>
              <a:buFont typeface="Noto Sans Symbols"/>
              <a:buChar char="◼"/>
            </a:pPr>
            <a:r>
              <a:t/>
            </a:r>
            <a:endParaRPr b="1" sz="2035">
              <a:solidFill>
                <a:schemeClr val="dk1"/>
              </a:solidFill>
              <a:latin typeface="Calibri"/>
              <a:ea typeface="Calibri"/>
              <a:cs typeface="Calibri"/>
              <a:sym typeface="Calibri"/>
            </a:endParaRPr>
          </a:p>
          <a:p>
            <a:pPr indent="-301415" lvl="0" marL="306000" marR="0" rtl="0" algn="just">
              <a:lnSpc>
                <a:spcPct val="80000"/>
              </a:lnSpc>
              <a:spcBef>
                <a:spcPts val="0"/>
              </a:spcBef>
              <a:spcAft>
                <a:spcPts val="0"/>
              </a:spcAft>
              <a:buClr>
                <a:schemeClr val="accent2"/>
              </a:buClr>
              <a:buSzPct val="100000"/>
              <a:buFont typeface="Noto Sans Symbols"/>
              <a:buChar char="◼"/>
            </a:pPr>
            <a:r>
              <a:rPr b="1" i="0" lang="de-CH" u="none" cap="none" strike="noStrike">
                <a:solidFill>
                  <a:schemeClr val="dk1"/>
                </a:solidFill>
                <a:latin typeface="Calibri"/>
                <a:ea typeface="Calibri"/>
                <a:cs typeface="Calibri"/>
                <a:sym typeface="Calibri"/>
              </a:rPr>
              <a:t>Investigations on economic development are mainly reduced to formalistic theories of economic growth. They concentrate on stylised facts and ‘golden ages’, which strip</a:t>
            </a:r>
            <a:r>
              <a:rPr b="1" lang="de-CH">
                <a:solidFill>
                  <a:schemeClr val="dk1"/>
                </a:solidFill>
                <a:latin typeface="Calibri"/>
                <a:ea typeface="Calibri"/>
                <a:cs typeface="Calibri"/>
                <a:sym typeface="Calibri"/>
              </a:rPr>
              <a:t> </a:t>
            </a:r>
            <a:r>
              <a:rPr b="1" i="0" lang="de-CH" u="none" cap="none" strike="noStrike">
                <a:solidFill>
                  <a:schemeClr val="dk1"/>
                </a:solidFill>
                <a:latin typeface="Calibri"/>
                <a:ea typeface="Calibri"/>
                <a:cs typeface="Calibri"/>
                <a:sym typeface="Calibri"/>
              </a:rPr>
              <a:t>out not only societal, but also many economic variables, like the distribution of wealth.</a:t>
            </a:r>
          </a:p>
          <a:p>
            <a:pPr indent="-301415" lvl="0" marL="306000" marR="0" rtl="0" algn="just">
              <a:lnSpc>
                <a:spcPct val="80000"/>
              </a:lnSpc>
              <a:spcBef>
                <a:spcPts val="1007"/>
              </a:spcBef>
              <a:spcAft>
                <a:spcPts val="0"/>
              </a:spcAft>
              <a:buClr>
                <a:schemeClr val="accent2"/>
              </a:buClr>
              <a:buSzPct val="100000"/>
              <a:buFont typeface="Noto Sans Symbols"/>
              <a:buChar char="◼"/>
            </a:pPr>
            <a:r>
              <a:rPr b="1" i="0" lang="de-CH" u="none" cap="none" strike="noStrike">
                <a:solidFill>
                  <a:schemeClr val="dk1"/>
                </a:solidFill>
                <a:latin typeface="Calibri"/>
                <a:ea typeface="Calibri"/>
                <a:cs typeface="Calibri"/>
                <a:sym typeface="Calibri"/>
              </a:rPr>
              <a:t>In the tradition of former institutionalists, some theories of economic development tackle societal aspects and threads of stagnation, but they intend to increase welfare by higher demand and/or higher capital inputs and economic growth.</a:t>
            </a:r>
          </a:p>
          <a:p>
            <a:pPr indent="-301415" lvl="0" marL="306000" marR="0" rtl="0" algn="just">
              <a:lnSpc>
                <a:spcPct val="80000"/>
              </a:lnSpc>
              <a:spcBef>
                <a:spcPts val="1007"/>
              </a:spcBef>
              <a:spcAft>
                <a:spcPts val="0"/>
              </a:spcAft>
              <a:buClr>
                <a:schemeClr val="accent2"/>
              </a:buClr>
              <a:buSzPct val="100000"/>
              <a:buFont typeface="Noto Sans Symbols"/>
              <a:buChar char="◼"/>
            </a:pPr>
            <a:r>
              <a:rPr b="1" i="0" lang="de-CH" u="none" cap="none" strike="noStrike">
                <a:solidFill>
                  <a:schemeClr val="dk1"/>
                </a:solidFill>
                <a:latin typeface="Calibri"/>
                <a:ea typeface="Calibri"/>
                <a:cs typeface="Calibri"/>
                <a:sym typeface="Calibri"/>
              </a:rPr>
              <a:t>Emerging ecological and social limits of economic growth led to the discussion of qualitative growth and to concepts of a socio-ecological market economy. And increasing financial instabilities turn the focus to financialisation and its burden on the real productive sector.</a:t>
            </a:r>
          </a:p>
          <a:p>
            <a:pPr indent="-301415" lvl="0" marL="306000" marR="0" rtl="0" algn="just">
              <a:lnSpc>
                <a:spcPct val="80000"/>
              </a:lnSpc>
              <a:spcBef>
                <a:spcPts val="1007"/>
              </a:spcBef>
              <a:spcAft>
                <a:spcPts val="0"/>
              </a:spcAft>
              <a:buClr>
                <a:schemeClr val="accent2"/>
              </a:buClr>
              <a:buSzPct val="100000"/>
              <a:buFont typeface="Noto Sans Symbols"/>
              <a:buChar char="◼"/>
            </a:pPr>
            <a:r>
              <a:rPr b="1" i="0" lang="de-CH" u="none" cap="none" strike="noStrike">
                <a:solidFill>
                  <a:schemeClr val="dk1"/>
                </a:solidFill>
                <a:latin typeface="Calibri"/>
                <a:ea typeface="Calibri"/>
                <a:cs typeface="Calibri"/>
                <a:sym typeface="Calibri"/>
              </a:rPr>
              <a:t>Investigating economic and societal development needs historical research, which is neglected in economic theory. Beyond some concepts of stages of economic development historical analysis would sharpen the understanding of transformational periods where new concepts of economic analysis are needed.</a:t>
            </a:r>
          </a:p>
          <a:p>
            <a:pPr indent="-301415" lvl="0" marL="306000" marR="0" rtl="0" algn="just">
              <a:lnSpc>
                <a:spcPct val="80000"/>
              </a:lnSpc>
              <a:spcBef>
                <a:spcPts val="1007"/>
              </a:spcBef>
              <a:spcAft>
                <a:spcPts val="0"/>
              </a:spcAft>
              <a:buClr>
                <a:schemeClr val="accent2"/>
              </a:buClr>
              <a:buSzPct val="100000"/>
              <a:buFont typeface="Noto Sans Symbols"/>
              <a:buChar char="◼"/>
            </a:pPr>
            <a:r>
              <a:rPr b="1" i="1" lang="de-CH" u="none" cap="none" strike="noStrike">
                <a:solidFill>
                  <a:srgbClr val="FF0000"/>
                </a:solidFill>
                <a:latin typeface="Calibri"/>
                <a:ea typeface="Calibri"/>
                <a:cs typeface="Calibri"/>
                <a:sym typeface="Calibri"/>
              </a:rPr>
              <a:t>Critical points:</a:t>
            </a:r>
            <a:r>
              <a:rPr b="1" i="0" lang="de-CH" u="none" cap="none" strike="noStrike">
                <a:solidFill>
                  <a:srgbClr val="FF0000"/>
                </a:solidFill>
                <a:latin typeface="Calibri"/>
                <a:ea typeface="Calibri"/>
                <a:cs typeface="Calibri"/>
                <a:sym typeface="Calibri"/>
              </a:rPr>
              <a:t> Formalistic reductionism versus open development, limits of nature, financialisation and characteristics of transformation periods.</a:t>
            </a:r>
          </a:p>
          <a:p>
            <a:pPr indent="-306000" lvl="0" marL="306000" marR="0" rtl="0" algn="l">
              <a:lnSpc>
                <a:spcPct val="80000"/>
              </a:lnSpc>
              <a:spcBef>
                <a:spcPts val="933"/>
              </a:spcBef>
              <a:spcAft>
                <a:spcPts val="0"/>
              </a:spcAft>
              <a:buClr>
                <a:schemeClr val="accent2"/>
              </a:buClr>
              <a:buSzPct val="90105"/>
              <a:buFont typeface="Noto Sans Symbols"/>
              <a:buNone/>
            </a:pPr>
            <a:r>
              <a:t/>
            </a:r>
            <a:endParaRPr b="0" i="0" sz="1665" u="none" cap="none" strike="noStrike">
              <a:solidFill>
                <a:srgbClr val="FF0000"/>
              </a:solidFill>
              <a:latin typeface="Cabin"/>
              <a:ea typeface="Cabin"/>
              <a:cs typeface="Cabin"/>
              <a:sym typeface="Cabin"/>
            </a:endParaRPr>
          </a:p>
        </p:txBody>
      </p:sp>
      <p:sp>
        <p:nvSpPr>
          <p:cNvPr id="125" name="Shape 125"/>
          <p:cNvSpPr txBox="1"/>
          <p:nvPr>
            <p:ph idx="12" type="sldNum"/>
          </p:nvPr>
        </p:nvSpPr>
        <p:spPr>
          <a:xfrm>
            <a:off x="10558299" y="597652"/>
            <a:ext cx="1052508"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de-CH" sz="1400" u="none" cap="none" strike="noStrike">
                <a:solidFill>
                  <a:schemeClr val="lt1"/>
                </a:solidFill>
                <a:latin typeface="Cabin"/>
                <a:ea typeface="Cabin"/>
                <a:cs typeface="Cabin"/>
                <a:sym typeface="Cabin"/>
              </a:rPr>
              <a:t>‹#›</a:t>
            </a:fld>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581191" y="832786"/>
            <a:ext cx="11029616" cy="1013799"/>
          </a:xfrm>
          <a:prstGeom prst="rect">
            <a:avLst/>
          </a:prstGeom>
          <a:noFill/>
          <a:ln>
            <a:noFill/>
          </a:ln>
        </p:spPr>
        <p:txBody>
          <a:bodyPr anchorCtr="0" anchor="b" bIns="45700" lIns="91425" rIns="91425" tIns="45700">
            <a:noAutofit/>
          </a:bodyPr>
          <a:lstStyle/>
          <a:p>
            <a:pPr indent="0" lvl="0" marL="0" marR="0" rtl="0" algn="l">
              <a:spcBef>
                <a:spcPts val="0"/>
              </a:spcBef>
              <a:buClr>
                <a:schemeClr val="lt1"/>
              </a:buClr>
              <a:buSzPct val="25000"/>
              <a:buFont typeface="Cabin"/>
              <a:buNone/>
            </a:pPr>
            <a:r>
              <a:rPr b="1" i="0" lang="de-CH" sz="2800" u="none" cap="none" strike="noStrike">
                <a:solidFill>
                  <a:schemeClr val="lt1"/>
                </a:solidFill>
                <a:latin typeface="Cabin"/>
                <a:ea typeface="Cabin"/>
                <a:cs typeface="Cabin"/>
                <a:sym typeface="Cabin"/>
              </a:rPr>
              <a:t>3. WEALTH CREATION AND PHYSICAL PRODUCTION</a:t>
            </a:r>
            <a:br>
              <a:rPr b="0" i="0" lang="de-CH" sz="2800" u="none" cap="none" strike="noStrike">
                <a:solidFill>
                  <a:schemeClr val="lt1"/>
                </a:solidFill>
                <a:latin typeface="Cabin"/>
                <a:ea typeface="Cabin"/>
                <a:cs typeface="Cabin"/>
                <a:sym typeface="Cabin"/>
              </a:rPr>
            </a:br>
          </a:p>
        </p:txBody>
      </p:sp>
      <p:sp>
        <p:nvSpPr>
          <p:cNvPr id="131" name="Shape 131"/>
          <p:cNvSpPr txBox="1"/>
          <p:nvPr>
            <p:ph idx="1" type="body"/>
          </p:nvPr>
        </p:nvSpPr>
        <p:spPr>
          <a:xfrm>
            <a:off x="365760" y="1881049"/>
            <a:ext cx="11482250" cy="5133702"/>
          </a:xfrm>
          <a:prstGeom prst="rect">
            <a:avLst/>
          </a:prstGeom>
          <a:noFill/>
          <a:ln>
            <a:noFill/>
          </a:ln>
        </p:spPr>
        <p:txBody>
          <a:bodyPr anchorCtr="0" anchor="ctr" bIns="45700" lIns="91425" rIns="91425" tIns="45700">
            <a:noAutofit/>
          </a:bodyPr>
          <a:lstStyle/>
          <a:p>
            <a:pPr indent="-306000" lvl="0" marL="306000" marR="0" rtl="0" algn="just">
              <a:spcBef>
                <a:spcPts val="0"/>
              </a:spcBef>
              <a:spcAft>
                <a:spcPts val="0"/>
              </a:spcAft>
              <a:buClr>
                <a:schemeClr val="accent2"/>
              </a:buClr>
              <a:buSzPct val="92000"/>
              <a:buFont typeface="Noto Sans Symbols"/>
              <a:buChar char="◼"/>
            </a:pPr>
            <a:r>
              <a:rPr b="1" i="0" lang="de-CH" sz="1700" u="none" cap="none" strike="noStrike">
                <a:solidFill>
                  <a:schemeClr val="dk1"/>
                </a:solidFill>
                <a:latin typeface="Arial Narrow"/>
                <a:ea typeface="Arial Narrow"/>
                <a:cs typeface="Arial Narrow"/>
                <a:sym typeface="Arial Narrow"/>
              </a:rPr>
              <a:t>Societal wealth creation has since long been downgraded to the ‘combination’ of capital, labour and technical progress, which are understood as physical quantities and could be substituted by price relations. In contrast, it is societal innovation, which </a:t>
            </a:r>
            <a:r>
              <a:rPr b="1" lang="de-CH" sz="1700">
                <a:solidFill>
                  <a:schemeClr val="dk1"/>
                </a:solidFill>
                <a:latin typeface="Arial Narrow"/>
                <a:ea typeface="Arial Narrow"/>
                <a:cs typeface="Arial Narrow"/>
                <a:sym typeface="Arial Narrow"/>
              </a:rPr>
              <a:t>is the </a:t>
            </a:r>
            <a:r>
              <a:rPr b="1" i="0" lang="de-CH" sz="1700" u="none" cap="none" strike="noStrike">
                <a:solidFill>
                  <a:schemeClr val="dk1"/>
                </a:solidFill>
                <a:latin typeface="Arial Narrow"/>
                <a:ea typeface="Arial Narrow"/>
                <a:cs typeface="Arial Narrow"/>
                <a:sym typeface="Arial Narrow"/>
              </a:rPr>
              <a:t>driver of new ‘combinations’.</a:t>
            </a:r>
          </a:p>
          <a:p>
            <a:pPr indent="-306000" lvl="0" marL="306000" marR="0" rtl="0" algn="just">
              <a:spcBef>
                <a:spcPts val="940"/>
              </a:spcBef>
              <a:spcAft>
                <a:spcPts val="0"/>
              </a:spcAft>
              <a:buClr>
                <a:schemeClr val="accent2"/>
              </a:buClr>
              <a:buSzPct val="92000"/>
              <a:buFont typeface="Noto Sans Symbols"/>
              <a:buChar char="◼"/>
            </a:pPr>
            <a:r>
              <a:rPr b="1" i="0" lang="de-CH" sz="1700" u="none" cap="none" strike="noStrike">
                <a:solidFill>
                  <a:schemeClr val="dk1"/>
                </a:solidFill>
                <a:latin typeface="Arial Narrow"/>
                <a:ea typeface="Arial Narrow"/>
                <a:cs typeface="Arial Narrow"/>
                <a:sym typeface="Arial Narrow"/>
              </a:rPr>
              <a:t>Institutional approaches by way of transaction costs, property rights and principle-agent relations consider wealth creation as a more social process, but ultimately for enhancing a firm`s economic success. They admit that the ‘human factor’ gains considerably in importance and employees should streng</a:t>
            </a:r>
            <a:r>
              <a:rPr b="1" lang="de-CH" sz="1700">
                <a:solidFill>
                  <a:schemeClr val="dk1"/>
                </a:solidFill>
                <a:latin typeface="Arial Narrow"/>
                <a:ea typeface="Arial Narrow"/>
                <a:cs typeface="Arial Narrow"/>
                <a:sym typeface="Arial Narrow"/>
              </a:rPr>
              <a:t>then </a:t>
            </a:r>
            <a:r>
              <a:rPr b="1" i="0" lang="de-CH" sz="1700" u="none" cap="none" strike="noStrike">
                <a:solidFill>
                  <a:schemeClr val="dk1"/>
                </a:solidFill>
                <a:latin typeface="Arial Narrow"/>
                <a:ea typeface="Arial Narrow"/>
                <a:cs typeface="Arial Narrow"/>
                <a:sym typeface="Arial Narrow"/>
              </a:rPr>
              <a:t>entrepreneurial behavior.</a:t>
            </a:r>
          </a:p>
          <a:p>
            <a:pPr indent="-306000" lvl="0" marL="306000" marR="0" rtl="0" algn="just">
              <a:spcBef>
                <a:spcPts val="940"/>
              </a:spcBef>
              <a:spcAft>
                <a:spcPts val="0"/>
              </a:spcAft>
              <a:buClr>
                <a:schemeClr val="accent2"/>
              </a:buClr>
              <a:buSzPct val="92000"/>
              <a:buFont typeface="Noto Sans Symbols"/>
              <a:buChar char="◼"/>
            </a:pPr>
            <a:r>
              <a:rPr b="1" i="0" lang="de-CH" sz="1700" u="none" cap="none" strike="noStrike">
                <a:solidFill>
                  <a:schemeClr val="dk1"/>
                </a:solidFill>
                <a:latin typeface="Arial Narrow"/>
                <a:ea typeface="Arial Narrow"/>
                <a:cs typeface="Arial Narrow"/>
                <a:sym typeface="Arial Narrow"/>
              </a:rPr>
              <a:t>What is not discussed is the property of capital inputs, the – although softened – efficiency targets of a firm’s organisational structures and the values of optimising economic return, highly influenced by financial markets.</a:t>
            </a:r>
          </a:p>
          <a:p>
            <a:pPr indent="-306000" lvl="0" marL="306000" marR="0" rtl="0" algn="just">
              <a:spcBef>
                <a:spcPts val="940"/>
              </a:spcBef>
              <a:spcAft>
                <a:spcPts val="0"/>
              </a:spcAft>
              <a:buClr>
                <a:schemeClr val="accent2"/>
              </a:buClr>
              <a:buSzPct val="92000"/>
              <a:buFont typeface="Noto Sans Symbols"/>
              <a:buChar char="◼"/>
            </a:pPr>
            <a:r>
              <a:rPr b="1" i="0" lang="de-CH" sz="1700" u="none" cap="none" strike="noStrike">
                <a:solidFill>
                  <a:schemeClr val="dk1"/>
                </a:solidFill>
                <a:latin typeface="Arial Narrow"/>
                <a:ea typeface="Arial Narrow"/>
                <a:cs typeface="Arial Narrow"/>
                <a:sym typeface="Arial Narrow"/>
              </a:rPr>
              <a:t>Such microeconomic theories – in contrast to management theories – rest on mathematics and have been transmitted to macroeconomics, which intend to derive economic welfare from GDP and neglect the structural changes of the society and economy.</a:t>
            </a:r>
          </a:p>
          <a:p>
            <a:pPr indent="-306000" lvl="0" marL="306000" marR="0" rtl="0" algn="just">
              <a:spcBef>
                <a:spcPts val="940"/>
              </a:spcBef>
              <a:spcAft>
                <a:spcPts val="0"/>
              </a:spcAft>
              <a:buClr>
                <a:schemeClr val="accent2"/>
              </a:buClr>
              <a:buSzPct val="92000"/>
              <a:buFont typeface="Noto Sans Symbols"/>
              <a:buChar char="◼"/>
            </a:pPr>
            <a:r>
              <a:rPr b="1" i="0" lang="de-CH" sz="1700" u="none" cap="none" strike="noStrike">
                <a:solidFill>
                  <a:schemeClr val="dk1"/>
                </a:solidFill>
                <a:latin typeface="Arial Narrow"/>
                <a:ea typeface="Arial Narrow"/>
                <a:cs typeface="Arial Narrow"/>
                <a:sym typeface="Arial Narrow"/>
              </a:rPr>
              <a:t>We may roughly distinguish between the formal private, the public and the alternative sector. Prevailing macroeconomic theories analyse only the private sector and suppose a homogeneous economy and as far as structural changes occur they are derived from price substitution.</a:t>
            </a:r>
          </a:p>
          <a:p>
            <a:pPr indent="-306000" lvl="0" marL="306000" marR="0" rtl="0" algn="just">
              <a:spcBef>
                <a:spcPts val="940"/>
              </a:spcBef>
              <a:spcAft>
                <a:spcPts val="0"/>
              </a:spcAft>
              <a:buClr>
                <a:schemeClr val="accent2"/>
              </a:buClr>
              <a:buSzPct val="92000"/>
              <a:buFont typeface="Noto Sans Symbols"/>
              <a:buChar char="◼"/>
            </a:pPr>
            <a:r>
              <a:rPr b="1" i="1" lang="de-CH" sz="1700" u="none" cap="none" strike="noStrike">
                <a:solidFill>
                  <a:srgbClr val="FF0000"/>
                </a:solidFill>
                <a:latin typeface="Arial Narrow"/>
                <a:ea typeface="Arial Narrow"/>
                <a:cs typeface="Arial Narrow"/>
                <a:sym typeface="Arial Narrow"/>
              </a:rPr>
              <a:t>Critical points:</a:t>
            </a:r>
            <a:r>
              <a:rPr b="1" i="0" lang="de-CH" sz="1700" u="none" cap="none" strike="noStrike">
                <a:solidFill>
                  <a:srgbClr val="FF0000"/>
                </a:solidFill>
                <a:latin typeface="Arial Narrow"/>
                <a:ea typeface="Arial Narrow"/>
                <a:cs typeface="Arial Narrow"/>
                <a:sym typeface="Arial Narrow"/>
              </a:rPr>
              <a:t> Definition of capitals as social categories, role of management theories, indicators for firm’s successes and interdependencies between creativity and productivity.</a:t>
            </a:r>
          </a:p>
          <a:p>
            <a:pPr indent="-306000" lvl="0" marL="306000" marR="0" rtl="0" algn="l">
              <a:spcBef>
                <a:spcPts val="840"/>
              </a:spcBef>
              <a:spcAft>
                <a:spcPts val="0"/>
              </a:spcAft>
              <a:buClr>
                <a:schemeClr val="accent2"/>
              </a:buClr>
              <a:buSzPct val="92000"/>
              <a:buFont typeface="Noto Sans Symbols"/>
              <a:buNone/>
            </a:pPr>
            <a:r>
              <a:t/>
            </a:r>
            <a:endParaRPr b="0" i="0" sz="1200" u="none" cap="none" strike="noStrike">
              <a:solidFill>
                <a:schemeClr val="dk2"/>
              </a:solidFill>
              <a:latin typeface="Cabin"/>
              <a:ea typeface="Cabin"/>
              <a:cs typeface="Cabin"/>
              <a:sym typeface="Cabin"/>
            </a:endParaRPr>
          </a:p>
        </p:txBody>
      </p:sp>
      <p:sp>
        <p:nvSpPr>
          <p:cNvPr id="132" name="Shape 132"/>
          <p:cNvSpPr txBox="1"/>
          <p:nvPr>
            <p:ph idx="12" type="sldNum"/>
          </p:nvPr>
        </p:nvSpPr>
        <p:spPr>
          <a:xfrm>
            <a:off x="10662803" y="597652"/>
            <a:ext cx="1052508"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de-CH" sz="1400" u="none" cap="none" strike="noStrike">
                <a:solidFill>
                  <a:schemeClr val="lt1"/>
                </a:solidFill>
                <a:latin typeface="Cabin"/>
                <a:ea typeface="Cabin"/>
                <a:cs typeface="Cabin"/>
                <a:sym typeface="Cabin"/>
              </a:rPr>
              <a:t>‹#›</a:t>
            </a:fld>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581191" y="806660"/>
            <a:ext cx="11029616" cy="1013799"/>
          </a:xfrm>
          <a:prstGeom prst="rect">
            <a:avLst/>
          </a:prstGeom>
          <a:noFill/>
          <a:ln>
            <a:noFill/>
          </a:ln>
        </p:spPr>
        <p:txBody>
          <a:bodyPr anchorCtr="0" anchor="b" bIns="45700" lIns="91425" rIns="91425" tIns="45700">
            <a:noAutofit/>
          </a:bodyPr>
          <a:lstStyle/>
          <a:p>
            <a:pPr indent="0" lvl="0" marL="0" marR="0" rtl="0" algn="l">
              <a:spcBef>
                <a:spcPts val="0"/>
              </a:spcBef>
              <a:buClr>
                <a:schemeClr val="lt1"/>
              </a:buClr>
              <a:buSzPct val="25000"/>
              <a:buFont typeface="Cabin"/>
              <a:buNone/>
            </a:pPr>
            <a:r>
              <a:rPr b="1" i="0" lang="de-CH" sz="2800" u="none" cap="none" strike="noStrike">
                <a:solidFill>
                  <a:schemeClr val="lt1"/>
                </a:solidFill>
                <a:latin typeface="Cabin"/>
                <a:ea typeface="Cabin"/>
                <a:cs typeface="Cabin"/>
                <a:sym typeface="Cabin"/>
              </a:rPr>
              <a:t>4. HUMAN CREATIVITY AND CONSUMERISM</a:t>
            </a:r>
            <a:br>
              <a:rPr b="0" i="0" lang="de-CH" sz="2800" u="none" cap="none" strike="noStrike">
                <a:solidFill>
                  <a:schemeClr val="lt1"/>
                </a:solidFill>
                <a:latin typeface="Cabin"/>
                <a:ea typeface="Cabin"/>
                <a:cs typeface="Cabin"/>
                <a:sym typeface="Cabin"/>
              </a:rPr>
            </a:br>
          </a:p>
        </p:txBody>
      </p:sp>
      <p:sp>
        <p:nvSpPr>
          <p:cNvPr id="138" name="Shape 138"/>
          <p:cNvSpPr txBox="1"/>
          <p:nvPr>
            <p:ph idx="1" type="body"/>
          </p:nvPr>
        </p:nvSpPr>
        <p:spPr>
          <a:xfrm>
            <a:off x="365760" y="1920240"/>
            <a:ext cx="11416937" cy="4611189"/>
          </a:xfrm>
          <a:prstGeom prst="rect">
            <a:avLst/>
          </a:prstGeom>
          <a:noFill/>
          <a:ln>
            <a:noFill/>
          </a:ln>
        </p:spPr>
        <p:txBody>
          <a:bodyPr anchorCtr="0" anchor="ctr" bIns="45700" lIns="91425" rIns="91425" tIns="45700">
            <a:noAutofit/>
          </a:bodyPr>
          <a:lstStyle/>
          <a:p>
            <a:pPr indent="-306000" lvl="0" marL="306000" marR="0" rtl="0" algn="just">
              <a:spcBef>
                <a:spcPts val="0"/>
              </a:spcBef>
              <a:spcAft>
                <a:spcPts val="0"/>
              </a:spcAft>
              <a:buClr>
                <a:schemeClr val="accent2"/>
              </a:buClr>
              <a:buSzPct val="91999"/>
              <a:buFont typeface="Noto Sans Symbols"/>
              <a:buChar char="◼"/>
            </a:pPr>
            <a:r>
              <a:rPr b="1" i="0" lang="de-CH" sz="1900" u="none" cap="none" strike="noStrike">
                <a:solidFill>
                  <a:schemeClr val="dk1"/>
                </a:solidFill>
                <a:latin typeface="Calibri"/>
                <a:ea typeface="Calibri"/>
                <a:cs typeface="Calibri"/>
                <a:sym typeface="Calibri"/>
              </a:rPr>
              <a:t>The ultimate target of mainstream economics is consumption  and work is the burden to be borne for it. Work is not considered as a potential activity for the fullfilment of life. It overlooks the possibility to give work a value for itself and to unfold its creativity and productivity for the society. </a:t>
            </a:r>
          </a:p>
          <a:p>
            <a:pPr indent="-306000" lvl="0" marL="306000" marR="0" rtl="0" algn="just">
              <a:spcBef>
                <a:spcPts val="980"/>
              </a:spcBef>
              <a:spcAft>
                <a:spcPts val="0"/>
              </a:spcAft>
              <a:buClr>
                <a:schemeClr val="accent2"/>
              </a:buClr>
              <a:buSzPct val="91999"/>
              <a:buFont typeface="Noto Sans Symbols"/>
              <a:buChar char="◼"/>
            </a:pPr>
            <a:r>
              <a:rPr b="1" i="0" lang="de-CH" sz="1900" u="none" cap="none" strike="noStrike">
                <a:solidFill>
                  <a:schemeClr val="dk1"/>
                </a:solidFill>
                <a:latin typeface="Calibri"/>
                <a:ea typeface="Calibri"/>
                <a:cs typeface="Calibri"/>
                <a:sym typeface="Calibri"/>
              </a:rPr>
              <a:t>To alleviate the burden of work economics aims at higher traditional efficiency of  production of consumer goods, i.e. less capital inputs per unit of consumption goods. Moreover, it ameliorates working conditions by more humanised production technologies. But these adaptions are still capital-centred.</a:t>
            </a:r>
          </a:p>
          <a:p>
            <a:pPr indent="-306000" lvl="0" marL="306000" marR="0" rtl="0" algn="just">
              <a:spcBef>
                <a:spcPts val="980"/>
              </a:spcBef>
              <a:spcAft>
                <a:spcPts val="0"/>
              </a:spcAft>
              <a:buClr>
                <a:schemeClr val="accent2"/>
              </a:buClr>
              <a:buSzPct val="91999"/>
              <a:buFont typeface="Noto Sans Symbols"/>
              <a:buChar char="◼"/>
            </a:pPr>
            <a:r>
              <a:rPr b="1" i="0" lang="de-CH" sz="1900" u="none" cap="none" strike="noStrike">
                <a:solidFill>
                  <a:schemeClr val="dk1"/>
                </a:solidFill>
                <a:latin typeface="Calibri"/>
                <a:ea typeface="Calibri"/>
                <a:cs typeface="Calibri"/>
                <a:sym typeface="Calibri"/>
              </a:rPr>
              <a:t>At the same time consumption should be augmented by higher economic growth, neglecting the decreasing ‘marginal utility’ of increased consumption and its social and ecological limits. Far-reaching marketing undermines consciousness of irrational consumerism.</a:t>
            </a:r>
          </a:p>
          <a:p>
            <a:pPr indent="-306000" lvl="0" marL="306000" marR="0" rtl="0" algn="just">
              <a:spcBef>
                <a:spcPts val="980"/>
              </a:spcBef>
              <a:spcAft>
                <a:spcPts val="0"/>
              </a:spcAft>
              <a:buClr>
                <a:schemeClr val="accent2"/>
              </a:buClr>
              <a:buSzPct val="91999"/>
              <a:buFont typeface="Noto Sans Symbols"/>
              <a:buChar char="◼"/>
            </a:pPr>
            <a:r>
              <a:rPr b="1" i="0" lang="de-CH" sz="1900" u="none" cap="none" strike="noStrike">
                <a:solidFill>
                  <a:schemeClr val="dk1"/>
                </a:solidFill>
                <a:latin typeface="Calibri"/>
                <a:ea typeface="Calibri"/>
                <a:cs typeface="Calibri"/>
                <a:sym typeface="Calibri"/>
              </a:rPr>
              <a:t>To reduce consumption would also reduce work for consumption and give more room for societal activities. This would allow a better work-life balance where wellbeing is derived from consumption and also meaningful work.</a:t>
            </a:r>
          </a:p>
          <a:p>
            <a:pPr indent="-306000" lvl="0" marL="306000" marR="0" rtl="0" algn="just">
              <a:spcBef>
                <a:spcPts val="980"/>
              </a:spcBef>
              <a:spcAft>
                <a:spcPts val="0"/>
              </a:spcAft>
              <a:buClr>
                <a:schemeClr val="accent2"/>
              </a:buClr>
              <a:buSzPct val="91999"/>
              <a:buFont typeface="Noto Sans Symbols"/>
              <a:buChar char="◼"/>
            </a:pPr>
            <a:r>
              <a:rPr b="1" i="1" lang="de-CH" sz="1900" u="none" cap="none" strike="noStrike">
                <a:solidFill>
                  <a:srgbClr val="FF0000"/>
                </a:solidFill>
                <a:latin typeface="Calibri"/>
                <a:ea typeface="Calibri"/>
                <a:cs typeface="Calibri"/>
                <a:sym typeface="Calibri"/>
              </a:rPr>
              <a:t>Critical points:</a:t>
            </a:r>
            <a:r>
              <a:rPr b="1" i="0" lang="de-CH" sz="1900" u="none" cap="none" strike="noStrike">
                <a:solidFill>
                  <a:srgbClr val="FF0000"/>
                </a:solidFill>
                <a:latin typeface="Calibri"/>
                <a:ea typeface="Calibri"/>
                <a:cs typeface="Calibri"/>
                <a:sym typeface="Calibri"/>
              </a:rPr>
              <a:t> Specification of consumerism, societal role of marketing, oligopolistic structures in trading and role of the alternative sector</a:t>
            </a:r>
          </a:p>
        </p:txBody>
      </p:sp>
      <p:sp>
        <p:nvSpPr>
          <p:cNvPr id="139" name="Shape 139"/>
          <p:cNvSpPr txBox="1"/>
          <p:nvPr>
            <p:ph idx="12" type="sldNum"/>
          </p:nvPr>
        </p:nvSpPr>
        <p:spPr>
          <a:xfrm>
            <a:off x="10623614" y="597652"/>
            <a:ext cx="1052508"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de-CH" sz="1400" u="none" cap="none" strike="noStrike">
                <a:solidFill>
                  <a:schemeClr val="lt1"/>
                </a:solidFill>
                <a:latin typeface="Cabin"/>
                <a:ea typeface="Cabin"/>
                <a:cs typeface="Cabin"/>
                <a:sym typeface="Cabin"/>
              </a:rPr>
              <a:t>‹#›</a:t>
            </a:fld>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581191" y="467022"/>
            <a:ext cx="11029616" cy="1013799"/>
          </a:xfrm>
          <a:prstGeom prst="rect">
            <a:avLst/>
          </a:prstGeom>
          <a:noFill/>
          <a:ln>
            <a:noFill/>
          </a:ln>
        </p:spPr>
        <p:txBody>
          <a:bodyPr anchorCtr="0" anchor="b" bIns="45700" lIns="91425" rIns="91425" tIns="45700">
            <a:noAutofit/>
          </a:bodyPr>
          <a:lstStyle/>
          <a:p>
            <a:pPr indent="0" lvl="0" marL="0" marR="0" rtl="0" algn="l">
              <a:spcBef>
                <a:spcPts val="0"/>
              </a:spcBef>
              <a:buClr>
                <a:schemeClr val="lt1"/>
              </a:buClr>
              <a:buSzPct val="25000"/>
              <a:buFont typeface="Cabin"/>
              <a:buNone/>
            </a:pPr>
            <a:r>
              <a:rPr b="1" i="0" lang="de-CH" sz="2800" u="none" cap="none" strike="noStrike">
                <a:solidFill>
                  <a:schemeClr val="lt1"/>
                </a:solidFill>
                <a:latin typeface="Cabin"/>
                <a:ea typeface="Cabin"/>
                <a:cs typeface="Cabin"/>
                <a:sym typeface="Cabin"/>
              </a:rPr>
              <a:t>5. GLOBALISATION AND NATION-STATE ECONOMICS </a:t>
            </a:r>
          </a:p>
        </p:txBody>
      </p:sp>
      <p:sp>
        <p:nvSpPr>
          <p:cNvPr id="145" name="Shape 145"/>
          <p:cNvSpPr txBox="1"/>
          <p:nvPr>
            <p:ph idx="1" type="body"/>
          </p:nvPr>
        </p:nvSpPr>
        <p:spPr>
          <a:xfrm>
            <a:off x="352696" y="1972491"/>
            <a:ext cx="11456125" cy="5394965"/>
          </a:xfrm>
          <a:prstGeom prst="rect">
            <a:avLst/>
          </a:prstGeom>
          <a:noFill/>
          <a:ln>
            <a:noFill/>
          </a:ln>
        </p:spPr>
        <p:txBody>
          <a:bodyPr anchorCtr="0" anchor="ctr" bIns="45700" lIns="91425" rIns="91425" tIns="45700">
            <a:noAutofit/>
          </a:bodyPr>
          <a:lstStyle/>
          <a:p>
            <a:pPr indent="-306000" lvl="0" marL="306000" marR="0" rtl="0" algn="just">
              <a:spcBef>
                <a:spcPts val="0"/>
              </a:spcBef>
              <a:spcAft>
                <a:spcPts val="0"/>
              </a:spcAft>
              <a:buClr>
                <a:schemeClr val="accent2"/>
              </a:buClr>
              <a:buSzPct val="91999"/>
              <a:buFont typeface="Noto Sans Symbols"/>
              <a:buChar char="◼"/>
            </a:pPr>
            <a:r>
              <a:rPr b="1" i="0" lang="de-CH" sz="1800" u="none" cap="none" strike="noStrike">
                <a:solidFill>
                  <a:schemeClr val="dk1"/>
                </a:solidFill>
                <a:latin typeface="Calibri"/>
                <a:ea typeface="Calibri"/>
                <a:cs typeface="Calibri"/>
                <a:sym typeface="Calibri"/>
              </a:rPr>
              <a:t>Prevailing economics </a:t>
            </a:r>
            <a:r>
              <a:rPr b="1" lang="de-CH">
                <a:solidFill>
                  <a:schemeClr val="dk1"/>
                </a:solidFill>
                <a:latin typeface="Calibri"/>
                <a:ea typeface="Calibri"/>
                <a:cs typeface="Calibri"/>
                <a:sym typeface="Calibri"/>
              </a:rPr>
              <a:t>is</a:t>
            </a:r>
            <a:r>
              <a:rPr b="1" i="0" lang="de-CH" sz="1800" u="none" cap="none" strike="noStrike">
                <a:solidFill>
                  <a:schemeClr val="dk1"/>
                </a:solidFill>
                <a:latin typeface="Calibri"/>
                <a:ea typeface="Calibri"/>
                <a:cs typeface="Calibri"/>
                <a:sym typeface="Calibri"/>
              </a:rPr>
              <a:t> strongly oriented towards the nation-state. International relations in trade and finance are partly integrated, but they are mainly treated from the perspective of one or a few countries. Economics </a:t>
            </a:r>
            <a:r>
              <a:rPr b="1" lang="de-CH">
                <a:solidFill>
                  <a:schemeClr val="dk1"/>
                </a:solidFill>
                <a:latin typeface="Calibri"/>
                <a:ea typeface="Calibri"/>
                <a:cs typeface="Calibri"/>
                <a:sym typeface="Calibri"/>
              </a:rPr>
              <a:t>has </a:t>
            </a:r>
            <a:r>
              <a:rPr b="1" i="0" lang="de-CH" sz="1800" u="none" cap="none" strike="noStrike">
                <a:solidFill>
                  <a:schemeClr val="dk1"/>
                </a:solidFill>
                <a:latin typeface="Calibri"/>
                <a:ea typeface="Calibri"/>
                <a:cs typeface="Calibri"/>
                <a:sym typeface="Calibri"/>
              </a:rPr>
              <a:t>inherited such a view from the early stages of industrialism.</a:t>
            </a:r>
          </a:p>
          <a:p>
            <a:pPr indent="-306000" lvl="0" marL="306000" marR="0" rtl="0" algn="just">
              <a:spcBef>
                <a:spcPts val="960"/>
              </a:spcBef>
              <a:spcAft>
                <a:spcPts val="0"/>
              </a:spcAft>
              <a:buClr>
                <a:schemeClr val="accent2"/>
              </a:buClr>
              <a:buSzPct val="91999"/>
              <a:buFont typeface="Noto Sans Symbols"/>
              <a:buChar char="◼"/>
            </a:pPr>
            <a:r>
              <a:rPr b="1" i="0" lang="de-CH" sz="1800" u="none" cap="none" strike="noStrike">
                <a:solidFill>
                  <a:schemeClr val="dk1"/>
                </a:solidFill>
                <a:latin typeface="Calibri"/>
                <a:ea typeface="Calibri"/>
                <a:cs typeface="Calibri"/>
                <a:sym typeface="Calibri"/>
              </a:rPr>
              <a:t>Present globalisation is still seen as a competition between national economies. They gain or lose in the real sector according to </a:t>
            </a:r>
            <a:r>
              <a:rPr b="1" lang="de-CH">
                <a:solidFill>
                  <a:schemeClr val="dk1"/>
                </a:solidFill>
                <a:latin typeface="Calibri"/>
                <a:ea typeface="Calibri"/>
                <a:cs typeface="Calibri"/>
                <a:sym typeface="Calibri"/>
              </a:rPr>
              <a:t>their</a:t>
            </a:r>
            <a:r>
              <a:rPr b="1" i="0" lang="de-CH" sz="1800" u="none" cap="none" strike="noStrike">
                <a:solidFill>
                  <a:schemeClr val="dk1"/>
                </a:solidFill>
                <a:latin typeface="Calibri"/>
                <a:ea typeface="Calibri"/>
                <a:cs typeface="Calibri"/>
                <a:sym typeface="Calibri"/>
              </a:rPr>
              <a:t> competitive advantages and economies of scale and in the financial sector according to the strength of currencies. By this, globalisation increases economic growth.</a:t>
            </a:r>
          </a:p>
          <a:p>
            <a:pPr indent="-306000" lvl="0" marL="306000" marR="0" rtl="0" algn="just">
              <a:spcBef>
                <a:spcPts val="960"/>
              </a:spcBef>
              <a:spcAft>
                <a:spcPts val="0"/>
              </a:spcAft>
              <a:buClr>
                <a:schemeClr val="accent2"/>
              </a:buClr>
              <a:buSzPct val="91999"/>
              <a:buFont typeface="Noto Sans Symbols"/>
              <a:buChar char="◼"/>
            </a:pPr>
            <a:r>
              <a:rPr b="1" i="0" lang="de-CH" sz="1800" u="none" cap="none" strike="noStrike">
                <a:solidFill>
                  <a:schemeClr val="dk1"/>
                </a:solidFill>
                <a:latin typeface="Calibri"/>
                <a:ea typeface="Calibri"/>
                <a:cs typeface="Calibri"/>
                <a:sym typeface="Calibri"/>
              </a:rPr>
              <a:t>In face of the global limits we have – without neglecting the national economies – to turn to a global perspective with competition and cooperation.  Approaches for a theory of the world economy should follow ‘co-competition’ and concentrate on equalising welfare. </a:t>
            </a:r>
          </a:p>
          <a:p>
            <a:pPr indent="-306000" lvl="0" marL="306000" marR="0" rtl="0" algn="just">
              <a:spcBef>
                <a:spcPts val="960"/>
              </a:spcBef>
              <a:spcAft>
                <a:spcPts val="0"/>
              </a:spcAft>
              <a:buClr>
                <a:schemeClr val="accent2"/>
              </a:buClr>
              <a:buSzPct val="91999"/>
              <a:buFont typeface="Noto Sans Symbols"/>
              <a:buChar char="◼"/>
            </a:pPr>
            <a:r>
              <a:rPr b="1" i="0" lang="de-CH" sz="1800" u="none" cap="none" strike="noStrike">
                <a:solidFill>
                  <a:schemeClr val="dk1"/>
                </a:solidFill>
                <a:latin typeface="Calibri"/>
                <a:ea typeface="Calibri"/>
                <a:cs typeface="Calibri"/>
                <a:sym typeface="Calibri"/>
              </a:rPr>
              <a:t>Global human development is bound to a redistribution of societal power between industrial and less industrial countries, a taming of financial markets, a socio-ecological transition of the real sector, an enhancement of democratic governance and above  all a strenghtening of social capital by human-centred education</a:t>
            </a:r>
            <a:r>
              <a:rPr b="0" i="0" lang="de-CH" sz="1800" u="none" cap="none" strike="noStrike">
                <a:solidFill>
                  <a:schemeClr val="dk1"/>
                </a:solidFill>
                <a:latin typeface="Calibri"/>
                <a:ea typeface="Calibri"/>
                <a:cs typeface="Calibri"/>
                <a:sym typeface="Calibri"/>
              </a:rPr>
              <a:t>. </a:t>
            </a:r>
          </a:p>
          <a:p>
            <a:pPr indent="-306000" lvl="0" marL="306000" marR="0" rtl="0" algn="just">
              <a:spcBef>
                <a:spcPts val="960"/>
              </a:spcBef>
              <a:spcAft>
                <a:spcPts val="0"/>
              </a:spcAft>
              <a:buClr>
                <a:schemeClr val="accent2"/>
              </a:buClr>
              <a:buSzPct val="91999"/>
              <a:buFont typeface="Noto Sans Symbols"/>
              <a:buChar char="◼"/>
            </a:pPr>
            <a:r>
              <a:rPr b="1" i="1" lang="de-CH" sz="1800" u="none" cap="none" strike="noStrike">
                <a:solidFill>
                  <a:srgbClr val="FF0000"/>
                </a:solidFill>
                <a:latin typeface="Calibri"/>
                <a:ea typeface="Calibri"/>
                <a:cs typeface="Calibri"/>
                <a:sym typeface="Calibri"/>
              </a:rPr>
              <a:t>Critical points:</a:t>
            </a:r>
            <a:r>
              <a:rPr b="1" i="0" lang="de-CH" sz="1800" u="none" cap="none" strike="noStrike">
                <a:solidFill>
                  <a:srgbClr val="FF0000"/>
                </a:solidFill>
                <a:latin typeface="Calibri"/>
                <a:ea typeface="Calibri"/>
                <a:cs typeface="Calibri"/>
                <a:sym typeface="Calibri"/>
              </a:rPr>
              <a:t> Conceptualisation of economics for the global economy, strategies of development of less industrialised countries and formation of the global social capital.</a:t>
            </a:r>
          </a:p>
          <a:p>
            <a:pPr indent="0" lvl="0" marL="0" marR="0" rtl="0" algn="just">
              <a:spcBef>
                <a:spcPts val="960"/>
              </a:spcBef>
              <a:spcAft>
                <a:spcPts val="0"/>
              </a:spcAft>
              <a:buClr>
                <a:schemeClr val="accent2"/>
              </a:buClr>
              <a:buSzPct val="25000"/>
              <a:buFont typeface="Noto Sans Symbols"/>
              <a:buNone/>
            </a:pPr>
            <a:r>
              <a:t/>
            </a:r>
            <a:endParaRPr b="0" i="0" sz="1800" u="none" cap="none" strike="noStrike">
              <a:solidFill>
                <a:schemeClr val="dk2"/>
              </a:solidFill>
              <a:latin typeface="Cabin"/>
              <a:ea typeface="Cabin"/>
              <a:cs typeface="Cabin"/>
              <a:sym typeface="Cabin"/>
            </a:endParaRPr>
          </a:p>
          <a:p>
            <a:pPr indent="-306000" lvl="0" marL="306000" marR="0" rtl="0" algn="just">
              <a:spcBef>
                <a:spcPts val="960"/>
              </a:spcBef>
              <a:spcAft>
                <a:spcPts val="0"/>
              </a:spcAft>
              <a:buClr>
                <a:schemeClr val="accent2"/>
              </a:buClr>
              <a:buSzPct val="91999"/>
              <a:buFont typeface="Noto Sans Symbols"/>
              <a:buNone/>
            </a:pPr>
            <a:r>
              <a:t/>
            </a:r>
            <a:endParaRPr b="0" i="0" sz="1800" u="none" cap="none" strike="noStrike">
              <a:solidFill>
                <a:schemeClr val="dk2"/>
              </a:solidFill>
              <a:latin typeface="Cabin"/>
              <a:ea typeface="Cabin"/>
              <a:cs typeface="Cabin"/>
              <a:sym typeface="Cabin"/>
            </a:endParaRPr>
          </a:p>
        </p:txBody>
      </p:sp>
      <p:sp>
        <p:nvSpPr>
          <p:cNvPr id="146" name="Shape 146"/>
          <p:cNvSpPr txBox="1"/>
          <p:nvPr>
            <p:ph idx="12" type="sldNum"/>
          </p:nvPr>
        </p:nvSpPr>
        <p:spPr>
          <a:xfrm>
            <a:off x="10649739" y="595095"/>
            <a:ext cx="1052508"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de-CH" sz="1400" u="none" cap="none" strike="noStrike">
                <a:solidFill>
                  <a:schemeClr val="lt1"/>
                </a:solidFill>
                <a:latin typeface="Cabin"/>
                <a:ea typeface="Cabin"/>
                <a:cs typeface="Cabin"/>
                <a:sym typeface="Cabin"/>
              </a:rPr>
              <a:t>‹#›</a:t>
            </a:fld>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ividend">
  <a:themeElements>
    <a:clrScheme name="Dividend">
      <a:dk1>
        <a:srgbClr val="000000"/>
      </a:dk1>
      <a:lt1>
        <a:srgbClr val="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