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56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9779-95CB-4D55-8F81-C6E8EE4DD78D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103-4233-45AF-9766-D4177FFABEF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9779-95CB-4D55-8F81-C6E8EE4DD78D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103-4233-45AF-9766-D4177FFAB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9779-95CB-4D55-8F81-C6E8EE4DD78D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103-4233-45AF-9766-D4177FFAB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9779-95CB-4D55-8F81-C6E8EE4DD78D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103-4233-45AF-9766-D4177FFAB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9779-95CB-4D55-8F81-C6E8EE4DD78D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103-4233-45AF-9766-D4177FFABEF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9779-95CB-4D55-8F81-C6E8EE4DD78D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103-4233-45AF-9766-D4177FFAB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9779-95CB-4D55-8F81-C6E8EE4DD78D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103-4233-45AF-9766-D4177FFAB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9779-95CB-4D55-8F81-C6E8EE4DD78D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103-4233-45AF-9766-D4177FFAB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9779-95CB-4D55-8F81-C6E8EE4DD78D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103-4233-45AF-9766-D4177FFAB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9779-95CB-4D55-8F81-C6E8EE4DD78D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A5103-4233-45AF-9766-D4177FFABE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9779-95CB-4D55-8F81-C6E8EE4DD78D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ACA5103-4233-45AF-9766-D4177FFABEF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819779-95CB-4D55-8F81-C6E8EE4DD78D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CA5103-4233-45AF-9766-D4177FFABEF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00200" y="1199197"/>
            <a:ext cx="5943600" cy="4459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200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IAUP and the World University Consortium (WUC)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IAUP </a:t>
            </a:r>
            <a:r>
              <a:rPr lang="en-US" dirty="0" smtClean="0"/>
              <a:t>= the  “Global Voice”  </a:t>
            </a:r>
            <a:r>
              <a:rPr lang="en-US" dirty="0" smtClean="0"/>
              <a:t>of </a:t>
            </a:r>
            <a:r>
              <a:rPr lang="en-US" dirty="0" smtClean="0"/>
              <a:t>Higher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659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Need for a </a:t>
            </a:r>
            <a:r>
              <a:rPr lang="en-US" dirty="0"/>
              <a:t>N</a:t>
            </a:r>
            <a:r>
              <a:rPr lang="en-US" dirty="0" smtClean="0"/>
              <a:t>ew </a:t>
            </a:r>
            <a:r>
              <a:rPr lang="en-US" dirty="0"/>
              <a:t>P</a:t>
            </a:r>
            <a:r>
              <a:rPr lang="en-US" dirty="0" smtClean="0"/>
              <a:t>aradigm:                      A unique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CEO’s in the trenches …around the world</a:t>
            </a:r>
          </a:p>
          <a:p>
            <a:r>
              <a:rPr lang="en-US" dirty="0" smtClean="0"/>
              <a:t>We oversee the education of tens of thousands of tertiary students</a:t>
            </a:r>
          </a:p>
          <a:p>
            <a:r>
              <a:rPr lang="en-US" dirty="0" smtClean="0"/>
              <a:t>We are </a:t>
            </a:r>
            <a:r>
              <a:rPr lang="en-US" dirty="0" smtClean="0"/>
              <a:t>an ongoing international </a:t>
            </a:r>
            <a:r>
              <a:rPr lang="en-US" dirty="0" smtClean="0"/>
              <a:t>seminar on global citizenship</a:t>
            </a:r>
          </a:p>
          <a:p>
            <a:r>
              <a:rPr lang="en-US" dirty="0" smtClean="0"/>
              <a:t>We LIVE what works and doesn’t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771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perspective from our partnerships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United Nations</a:t>
            </a:r>
          </a:p>
          <a:p>
            <a:pPr lvl="1"/>
            <a:r>
              <a:rPr lang="en-US" dirty="0" smtClean="0"/>
              <a:t>UNAI</a:t>
            </a:r>
          </a:p>
          <a:p>
            <a:pPr lvl="1"/>
            <a:r>
              <a:rPr lang="en-US" dirty="0" smtClean="0"/>
              <a:t>ECOSCO</a:t>
            </a:r>
          </a:p>
          <a:p>
            <a:pPr lvl="1"/>
            <a:r>
              <a:rPr lang="en-US" dirty="0" smtClean="0"/>
              <a:t>NGO community</a:t>
            </a:r>
          </a:p>
          <a:p>
            <a:r>
              <a:rPr lang="en-US" dirty="0" smtClean="0"/>
              <a:t>Qatar Foundation</a:t>
            </a:r>
          </a:p>
          <a:p>
            <a:pPr lvl="1"/>
            <a:r>
              <a:rPr lang="en-US" dirty="0" smtClean="0"/>
              <a:t>WISE</a:t>
            </a:r>
          </a:p>
          <a:p>
            <a:pPr lvl="1"/>
            <a:r>
              <a:rPr lang="en-US" dirty="0" smtClean="0"/>
              <a:t>Leadership Program </a:t>
            </a:r>
          </a:p>
          <a:p>
            <a:r>
              <a:rPr lang="en-US" dirty="0" smtClean="0"/>
              <a:t>IIE</a:t>
            </a:r>
          </a:p>
          <a:p>
            <a:pPr lvl="1"/>
            <a:r>
              <a:rPr lang="en-US" dirty="0" smtClean="0"/>
              <a:t>Scholar Rescue</a:t>
            </a:r>
          </a:p>
          <a:p>
            <a:pPr lvl="1"/>
            <a:r>
              <a:rPr lang="en-US" dirty="0" smtClean="0"/>
              <a:t>Generation Abroad</a:t>
            </a:r>
          </a:p>
          <a:p>
            <a:r>
              <a:rPr lang="en-US" dirty="0" smtClean="0"/>
              <a:t>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94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Issues We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Access and Quality for all </a:t>
            </a:r>
            <a:endParaRPr lang="en-US" dirty="0" smtClean="0"/>
          </a:p>
          <a:p>
            <a:r>
              <a:rPr lang="en-US" dirty="0" smtClean="0"/>
              <a:t>The need </a:t>
            </a:r>
            <a:r>
              <a:rPr lang="en-US" smtClean="0"/>
              <a:t>for innovation</a:t>
            </a:r>
            <a:endParaRPr lang="en-US" dirty="0" smtClean="0"/>
          </a:p>
          <a:p>
            <a:r>
              <a:rPr lang="en-US" dirty="0" smtClean="0"/>
              <a:t>Enabling </a:t>
            </a:r>
            <a:r>
              <a:rPr lang="en-US" dirty="0" smtClean="0"/>
              <a:t>and evolving technology and deliveries</a:t>
            </a:r>
            <a:endParaRPr lang="en-US" dirty="0" smtClean="0"/>
          </a:p>
          <a:p>
            <a:r>
              <a:rPr lang="en-US" dirty="0" smtClean="0"/>
              <a:t>Partnerships and collaborations</a:t>
            </a:r>
          </a:p>
          <a:p>
            <a:r>
              <a:rPr lang="en-US" dirty="0" smtClean="0"/>
              <a:t>“leveling the playing field”</a:t>
            </a:r>
          </a:p>
          <a:p>
            <a:pPr lvl="2"/>
            <a:r>
              <a:rPr lang="en-US" dirty="0" smtClean="0"/>
              <a:t>Gender</a:t>
            </a:r>
          </a:p>
          <a:p>
            <a:pPr lvl="2"/>
            <a:r>
              <a:rPr lang="en-US" dirty="0" smtClean="0"/>
              <a:t>SES</a:t>
            </a:r>
          </a:p>
          <a:p>
            <a:pPr lvl="2"/>
            <a:r>
              <a:rPr lang="en-US" dirty="0" smtClean="0"/>
              <a:t>First and Developing World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7642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</TotalTime>
  <Words>113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PowerPoint Presentation</vt:lpstr>
      <vt:lpstr>IAUP and the World University Consortium (WUC)</vt:lpstr>
      <vt:lpstr>Need for a New Paradigm:                      A unique Perspective</vt:lpstr>
      <vt:lpstr>   perspective from our partnerships </vt:lpstr>
      <vt:lpstr>Key Issues We Experience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Neal</dc:creator>
  <cp:lastModifiedBy>Neal</cp:lastModifiedBy>
  <cp:revision>4</cp:revision>
  <dcterms:created xsi:type="dcterms:W3CDTF">2014-06-05T16:46:24Z</dcterms:created>
  <dcterms:modified xsi:type="dcterms:W3CDTF">2014-06-05T22:38:13Z</dcterms:modified>
</cp:coreProperties>
</file>